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2372</c:v>
                </c:pt>
                <c:pt idx="1">
                  <c:v>2384</c:v>
                </c:pt>
                <c:pt idx="2">
                  <c:v>2394</c:v>
                </c:pt>
                <c:pt idx="3">
                  <c:v>2403</c:v>
                </c:pt>
                <c:pt idx="4">
                  <c:v>2412</c:v>
                </c:pt>
                <c:pt idx="5">
                  <c:v>2424</c:v>
                </c:pt>
                <c:pt idx="6">
                  <c:v>2429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2F-4AB2-B6DB-9EC43BF1E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588224"/>
        <c:axId val="183992584"/>
      </c:lineChart>
      <c:dateAx>
        <c:axId val="25558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992584"/>
        <c:crosses val="autoZero"/>
        <c:auto val="1"/>
        <c:lblOffset val="100"/>
        <c:baseTimeUnit val="days"/>
      </c:dateAx>
      <c:valAx>
        <c:axId val="18399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8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10</c:v>
                </c:pt>
                <c:pt idx="3">
                  <c:v>9</c:v>
                </c:pt>
                <c:pt idx="4">
                  <c:v>9</c:v>
                </c:pt>
                <c:pt idx="5">
                  <c:v>12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AB-4B54-AF26-891F242E9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71448"/>
        <c:axId val="261969808"/>
      </c:lineChart>
      <c:dateAx>
        <c:axId val="261971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69808"/>
        <c:crosses val="autoZero"/>
        <c:auto val="1"/>
        <c:lblOffset val="100"/>
        <c:baseTimeUnit val="days"/>
      </c:dateAx>
      <c:valAx>
        <c:axId val="26196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7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0.55108096651122995</c:v>
                </c:pt>
                <c:pt idx="1">
                  <c:v>0.50590219224282995</c:v>
                </c:pt>
                <c:pt idx="2">
                  <c:v>0.41946308724831999</c:v>
                </c:pt>
                <c:pt idx="3">
                  <c:v>0.37593984962406002</c:v>
                </c:pt>
                <c:pt idx="4">
                  <c:v>0.37453183520598998</c:v>
                </c:pt>
                <c:pt idx="5">
                  <c:v>0.49751243781095</c:v>
                </c:pt>
                <c:pt idx="6">
                  <c:v>0.20627062706270999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97-4BE8-8E8C-ED9E45C369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85352"/>
        <c:axId val="306687976"/>
      </c:lineChart>
      <c:dateAx>
        <c:axId val="306685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7976"/>
        <c:crosses val="autoZero"/>
        <c:auto val="1"/>
        <c:lblOffset val="100"/>
        <c:baseTimeUnit val="days"/>
      </c:dateAx>
      <c:valAx>
        <c:axId val="30668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147</c:v>
                </c:pt>
                <c:pt idx="1">
                  <c:v>147</c:v>
                </c:pt>
                <c:pt idx="2">
                  <c:v>147</c:v>
                </c:pt>
                <c:pt idx="3">
                  <c:v>147</c:v>
                </c:pt>
                <c:pt idx="4">
                  <c:v>147</c:v>
                </c:pt>
                <c:pt idx="5">
                  <c:v>147</c:v>
                </c:pt>
                <c:pt idx="6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E9-435B-B969-C32E7C03E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85680"/>
        <c:axId val="306683384"/>
      </c:lineChart>
      <c:dateAx>
        <c:axId val="306685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3384"/>
        <c:crosses val="autoZero"/>
        <c:auto val="1"/>
        <c:lblOffset val="100"/>
        <c:baseTimeUnit val="days"/>
      </c:dateAx>
      <c:valAx>
        <c:axId val="30668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05-4961-9ABD-AEEF0740C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755976"/>
        <c:axId val="185754008"/>
      </c:lineChart>
      <c:dateAx>
        <c:axId val="185755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54008"/>
        <c:crosses val="autoZero"/>
        <c:auto val="1"/>
        <c:lblOffset val="100"/>
        <c:baseTimeUnit val="days"/>
      </c:dateAx>
      <c:valAx>
        <c:axId val="18575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5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6D-4BF5-8A70-4758B4761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172632"/>
        <c:axId val="262173288"/>
      </c:lineChart>
      <c:dateAx>
        <c:axId val="26217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73288"/>
        <c:crosses val="autoZero"/>
        <c:auto val="1"/>
        <c:lblOffset val="100"/>
        <c:baseTimeUnit val="days"/>
      </c:dateAx>
      <c:valAx>
        <c:axId val="26217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7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76D46-FD58-4CA1-9A4F-495254A3F6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A6B0F-1D98-482E-B8A7-ABEA49618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Smash-Hosting</a:t>
            </a:r>
          </a:p>
        </p:txBody>
      </p:sp>
    </p:spTree>
    <p:extLst>
      <p:ext uri="{BB962C8B-B14F-4D97-AF65-F5344CB8AC3E}">
        <p14:creationId xmlns:p14="http://schemas.microsoft.com/office/powerpoint/2010/main" val="173554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A30B-FB71-4B31-9211-13C3681D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2F0AB6-3BCE-40FD-847D-F5CCE16AAA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326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7F74E-A114-4889-BF0F-608C90906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5E625-4D1A-412B-98F7-042F3C2B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887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83C3-D278-4891-BBBC-531C1F1ED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CE8E48-8E21-4396-B134-F6796F61AB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6622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1AA71-58BF-4ABC-AACA-80A0CD59E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E429B-AF18-41A1-9A79-405EAB168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9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6592-BF63-4940-BF60-DB580B04A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3D1FA-3F87-4523-B32F-76C8375C82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4688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1114F-6852-42E6-AB00-9BAC22D9C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5DB7B-F14E-4194-94AA-4049AEDAA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74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2C49-2BFD-421D-AB75-20E2E2203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B00EF3-A0B6-414F-A039-1CEF729393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738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17160-C5E3-4695-8191-E919ECCB1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E4B77-E961-410C-B2E4-E4EF324E9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65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E2C2D-F6F8-43FE-ACC3-5EA0E8B37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6254B5-40F0-4652-ABD7-4A618BDDA1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6380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52670-A086-4CC8-8632-44F797103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779E3-BE37-48D0-94A8-9550831D5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8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6A5A7-3AD8-4149-9C87-C1269ED7E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F348C1-0231-4CED-B382-181048F7D9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9170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36C7B-235F-4EA1-9B65-2E8A590C2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23004-8A5E-47A9-A29B-6C7311C6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15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Followers</vt:lpstr>
      <vt:lpstr>Instagram Followers Total</vt:lpstr>
      <vt:lpstr>Instagram Followers Change</vt:lpstr>
      <vt:lpstr>Instagram Followers Change Rate</vt:lpstr>
      <vt:lpstr>Instagram Following Total</vt:lpstr>
      <vt:lpstr>Instagram Following Change</vt:lpstr>
      <vt:lpstr>Instagram Following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</dc:title>
  <dc:creator>Administrator</dc:creator>
  <cp:lastModifiedBy>Administrator</cp:lastModifiedBy>
  <cp:revision>1</cp:revision>
  <dcterms:created xsi:type="dcterms:W3CDTF">2018-02-20T01:00:56Z</dcterms:created>
  <dcterms:modified xsi:type="dcterms:W3CDTF">2018-02-20T01:01:11Z</dcterms:modified>
</cp:coreProperties>
</file>