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@claudiocetinag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2470</c:v>
                </c:pt>
                <c:pt idx="1">
                  <c:v>2479</c:v>
                </c:pt>
                <c:pt idx="2">
                  <c:v>2483</c:v>
                </c:pt>
                <c:pt idx="3">
                  <c:v>2491</c:v>
                </c:pt>
                <c:pt idx="4">
                  <c:v>2501</c:v>
                </c:pt>
                <c:pt idx="5">
                  <c:v>2505</c:v>
                </c:pt>
                <c:pt idx="6">
                  <c:v>2509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A9-4B1C-B210-6F55F5055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855056"/>
        <c:axId val="238852760"/>
      </c:lineChart>
      <c:dateAx>
        <c:axId val="238855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52760"/>
        <c:crosses val="autoZero"/>
        <c:auto val="1"/>
        <c:lblOffset val="100"/>
        <c:baseTimeUnit val="days"/>
      </c:dateAx>
      <c:valAx>
        <c:axId val="23885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5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@claudiocetinag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9</c:v>
                </c:pt>
                <c:pt idx="2">
                  <c:v>4</c:v>
                </c:pt>
                <c:pt idx="3">
                  <c:v>8</c:v>
                </c:pt>
                <c:pt idx="4">
                  <c:v>10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38-4BD5-982B-25F708D07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850576"/>
        <c:axId val="243850248"/>
      </c:lineChart>
      <c:dateAx>
        <c:axId val="243850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50248"/>
        <c:crosses val="autoZero"/>
        <c:auto val="1"/>
        <c:lblOffset val="100"/>
        <c:baseTimeUnit val="days"/>
      </c:dateAx>
      <c:valAx>
        <c:axId val="24385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5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@claudiocetinag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0.44733631557544001</c:v>
                </c:pt>
                <c:pt idx="1">
                  <c:v>0.36437246963563003</c:v>
                </c:pt>
                <c:pt idx="2">
                  <c:v>0.16135538523598</c:v>
                </c:pt>
                <c:pt idx="3">
                  <c:v>0.32219089810712997</c:v>
                </c:pt>
                <c:pt idx="4">
                  <c:v>0.40144520272982998</c:v>
                </c:pt>
                <c:pt idx="5">
                  <c:v>0.15993602558976</c:v>
                </c:pt>
                <c:pt idx="6">
                  <c:v>0.15968063872255001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CE-4AF3-B48D-A308F19B14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683528"/>
        <c:axId val="285680576"/>
      </c:lineChart>
      <c:dateAx>
        <c:axId val="285683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80576"/>
        <c:crosses val="autoZero"/>
        <c:auto val="1"/>
        <c:lblOffset val="100"/>
        <c:baseTimeUnit val="days"/>
      </c:dateAx>
      <c:valAx>
        <c:axId val="28568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8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@claudiocetinag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352</c:v>
                </c:pt>
                <c:pt idx="1">
                  <c:v>352</c:v>
                </c:pt>
                <c:pt idx="2">
                  <c:v>352</c:v>
                </c:pt>
                <c:pt idx="3">
                  <c:v>352</c:v>
                </c:pt>
                <c:pt idx="4">
                  <c:v>352</c:v>
                </c:pt>
                <c:pt idx="5">
                  <c:v>352</c:v>
                </c:pt>
                <c:pt idx="6">
                  <c:v>352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6A-47D7-B7C0-B0ABD7CC4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679592"/>
        <c:axId val="285682216"/>
      </c:lineChart>
      <c:dateAx>
        <c:axId val="285679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82216"/>
        <c:crosses val="autoZero"/>
        <c:auto val="1"/>
        <c:lblOffset val="100"/>
        <c:baseTimeUnit val="days"/>
      </c:dateAx>
      <c:valAx>
        <c:axId val="285682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7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@claudiocetinag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F8-44FF-B804-E144766FBD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5305720"/>
        <c:axId val="145307360"/>
      </c:lineChart>
      <c:dateAx>
        <c:axId val="145305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307360"/>
        <c:crosses val="autoZero"/>
        <c:auto val="1"/>
        <c:lblOffset val="100"/>
        <c:baseTimeUnit val="days"/>
      </c:dateAx>
      <c:valAx>
        <c:axId val="14530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30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@claudiocetinag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98-4DC3-B23A-4E8664DAE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5310312"/>
        <c:axId val="145304408"/>
      </c:lineChart>
      <c:dateAx>
        <c:axId val="145310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304408"/>
        <c:crosses val="autoZero"/>
        <c:auto val="1"/>
        <c:lblOffset val="100"/>
        <c:baseTimeUnit val="days"/>
      </c:dateAx>
      <c:valAx>
        <c:axId val="14530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31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F58B8-8B06-4403-B4F8-3901D6E5B9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991D2-B057-4994-9D31-4FCAC6CE05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Smash-Hosting</a:t>
            </a:r>
          </a:p>
        </p:txBody>
      </p:sp>
    </p:spTree>
    <p:extLst>
      <p:ext uri="{BB962C8B-B14F-4D97-AF65-F5344CB8AC3E}">
        <p14:creationId xmlns:p14="http://schemas.microsoft.com/office/powerpoint/2010/main" val="2015752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E606A-07BE-4CA9-A097-EF57DB772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90353B-E076-4CB8-A842-9C1BD765E8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3696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7FD7E-6BCF-48FC-9C43-223E83B7C4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8834A-BD49-4939-AF59-222074F03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47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1DD41-7416-4ECE-9496-D4BA04775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8C80F7-1734-4276-B257-899546C7DA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6522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A9A8D-3139-4BBB-9EA9-7D150D7D0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3DD7F-E04E-4B30-A794-2285C3A2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976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C5557-F893-4BC4-B281-37C551217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EA0857-C851-4F33-9630-08E35C1DD2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8990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C3349-6A5E-42D1-9F91-A83A4A0AF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15C6D-59D4-4E98-9881-4BC68F1AF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638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D5185-5C7E-437B-AD3E-FD9EDCFE4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4E250A-4F51-4F73-9873-1B41141A0E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0602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2E494-3883-4796-A939-333981043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34FA8-9A5D-403B-BBEC-BD1AEAFC7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962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152DE-61A3-48E0-84CB-A60F43EF4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29ADC3-12D6-413B-B202-01D865D497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9499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AC4FC-0AF2-40C1-ABDB-A356E6E18B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778A4-15FE-4F85-AFC5-DF35485CA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368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9B7CF-F6AC-45BC-855D-533A92AAE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89A73B-A6FF-4A00-B8D0-1AA5B32726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3215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AD290-8F79-40FC-A048-7D97D7AF7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19DD6-32AB-4769-8A47-ED2F04BFD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077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Followers</vt:lpstr>
      <vt:lpstr>Twitter Followers Total</vt:lpstr>
      <vt:lpstr>Twitter Followers Change</vt:lpstr>
      <vt:lpstr>Twitter Followers Change Rate</vt:lpstr>
      <vt:lpstr>Twitter Following Total</vt:lpstr>
      <vt:lpstr>Twitter Following Change</vt:lpstr>
      <vt:lpstr>Twitter Following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</dc:title>
  <dc:creator>Administrator</dc:creator>
  <cp:lastModifiedBy>Administrator</cp:lastModifiedBy>
  <cp:revision>1</cp:revision>
  <dcterms:created xsi:type="dcterms:W3CDTF">2018-02-20T00:32:19Z</dcterms:created>
  <dcterms:modified xsi:type="dcterms:W3CDTF">2018-02-20T00:32:34Z</dcterms:modified>
</cp:coreProperties>
</file>