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 Cetina Gómez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12703</c:v>
                </c:pt>
                <c:pt idx="1">
                  <c:v>12727</c:v>
                </c:pt>
                <c:pt idx="2">
                  <c:v>12742</c:v>
                </c:pt>
                <c:pt idx="3">
                  <c:v>12765</c:v>
                </c:pt>
                <c:pt idx="4">
                  <c:v>12789</c:v>
                </c:pt>
                <c:pt idx="5">
                  <c:v>12804</c:v>
                </c:pt>
                <c:pt idx="6">
                  <c:v>12814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70-43FD-9C24-0DD1A74C7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398696"/>
        <c:axId val="246257536"/>
      </c:lineChart>
      <c:dateAx>
        <c:axId val="174398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57536"/>
        <c:crosses val="autoZero"/>
        <c:auto val="1"/>
        <c:lblOffset val="100"/>
        <c:baseTimeUnit val="days"/>
      </c:dateAx>
      <c:valAx>
        <c:axId val="24625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39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 Cetina Gómez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3.3672423310464001</c:v>
                </c:pt>
                <c:pt idx="1">
                  <c:v>4.5458120330318996</c:v>
                </c:pt>
                <c:pt idx="2">
                  <c:v>3.9369666509607</c:v>
                </c:pt>
                <c:pt idx="3">
                  <c:v>3.2410674612508998</c:v>
                </c:pt>
                <c:pt idx="4">
                  <c:v>3.9445879314393002</c:v>
                </c:pt>
                <c:pt idx="5">
                  <c:v>0</c:v>
                </c:pt>
                <c:pt idx="6">
                  <c:v>2.1859629947692998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7A-401F-9302-344716E0A3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698664"/>
        <c:axId val="249698992"/>
      </c:lineChart>
      <c:dateAx>
        <c:axId val="249698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698992"/>
        <c:crosses val="autoZero"/>
        <c:auto val="1"/>
        <c:lblOffset val="100"/>
        <c:baseTimeUnit val="days"/>
      </c:dateAx>
      <c:valAx>
        <c:axId val="24969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69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 Cetina Gómez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43143</c:v>
                </c:pt>
                <c:pt idx="1">
                  <c:v>43144</c:v>
                </c:pt>
                <c:pt idx="2">
                  <c:v>43145</c:v>
                </c:pt>
                <c:pt idx="3">
                  <c:v>43146</c:v>
                </c:pt>
                <c:pt idx="4">
                  <c:v>43147</c:v>
                </c:pt>
                <c:pt idx="5">
                  <c:v>43148</c:v>
                </c:pt>
                <c:pt idx="6">
                  <c:v>43149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0.34757879769333999</c:v>
                </c:pt>
                <c:pt idx="1">
                  <c:v>0.18893174840589</c:v>
                </c:pt>
                <c:pt idx="2">
                  <c:v>0.11785966842147</c:v>
                </c:pt>
                <c:pt idx="3">
                  <c:v>0.18050541516245</c:v>
                </c:pt>
                <c:pt idx="4">
                  <c:v>0.18801410105758001</c:v>
                </c:pt>
                <c:pt idx="5">
                  <c:v>0.11728829462819999</c:v>
                </c:pt>
                <c:pt idx="6">
                  <c:v>7.8100593564511003E-2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01-4BF6-83A7-72E310BEC2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425520"/>
        <c:axId val="295427160"/>
      </c:lineChart>
      <c:dateAx>
        <c:axId val="295425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27160"/>
        <c:crosses val="autoZero"/>
        <c:auto val="1"/>
        <c:lblOffset val="100"/>
        <c:baseTimeUnit val="days"/>
      </c:dateAx>
      <c:valAx>
        <c:axId val="29542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2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 Cetina Gómez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8F-4347-9747-7C4CB91C9F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425000"/>
        <c:axId val="296425328"/>
      </c:radarChart>
      <c:catAx>
        <c:axId val="29642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25328"/>
        <c:crosses val="autoZero"/>
        <c:auto val="1"/>
        <c:lblAlgn val="ctr"/>
        <c:lblOffset val="100"/>
        <c:noMultiLvlLbl val="0"/>
      </c:catAx>
      <c:valAx>
        <c:axId val="29642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2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BD483-4CEA-4DA8-B023-D8F0ED9311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CF6175-5145-4AEC-8722-193C00ABD9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Smash-Hosting</a:t>
            </a:r>
          </a:p>
        </p:txBody>
      </p:sp>
    </p:spTree>
    <p:extLst>
      <p:ext uri="{BB962C8B-B14F-4D97-AF65-F5344CB8AC3E}">
        <p14:creationId xmlns:p14="http://schemas.microsoft.com/office/powerpoint/2010/main" val="2049586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DE54A-7466-4550-96A1-0065918C6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580461-A131-4BD8-ADE1-9394DDCF5A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45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8CEEF-2F3C-4D6D-9F6E-753745096D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E6AE5-9C30-47B8-9221-841A8EFD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267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A30B1-C4CF-41E3-A373-607777B92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897070-A3FC-4074-9BDA-91D088D221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318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372249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48679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51606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09561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67934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81592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38453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69669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9372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6905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022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Claudio Cetina Gómez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3.5592%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334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5A047-4054-4F01-912B-7508E8214E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</p:spTree>
    <p:extLst>
      <p:ext uri="{BB962C8B-B14F-4D97-AF65-F5344CB8AC3E}">
        <p14:creationId xmlns:p14="http://schemas.microsoft.com/office/powerpoint/2010/main" val="3729895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F7BAA-66D7-40BB-9BCD-703C7C14F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2BBEF2-AD0D-4E0E-B4B5-EBDACD742B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6686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F9B10C-22C2-4586-9C4E-E13FD78809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13AA3-E82C-479B-8A84-F2D10E0AE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364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24879-3A83-41B3-85A8-2FDB86E40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55E15C-45BE-497F-8A60-D5CFD5837E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7946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EC680-144D-4B51-9888-E8F8D6D9B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56622-9889-4854-B948-706D56687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737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F842F-6CC7-405D-9E14-0EB1CD45E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756945-FF40-418F-BBBF-78A8E30A7E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3505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73038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3064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1663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9179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3135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2447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7752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2599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57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- 2018-02-18 19:00:08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comenzó la liga primera fuerza y me invitaron a formar parte del equipo Atlético Los Gallos.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80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- 2018-02-16 11:37:33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corrí junto a Benjamín Cardozo, para mí es un orgullo poder correr con un campechano que desde los 14 años persigue sus sueños. Me contó que desde el primer día que fue a entrenar supo que el salto de longitud sería su pasión. Él es un campeón de Campeche no solo por sus medallas panamericanas y mundiales 🥇🥈🥉 sino por su historia de esfuerzo y de éxitos.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839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- 2018-02-15 21:00:07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Platiqué con Silvia Sarmiento en el noticiero TRC sobre cómo podemos encontrar soluciones viables para tener un mejor desarrollo en Campeche.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77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- 2018-02-15 13:00:14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Desayuné con mujeres que tuvieron las ganas de emprender sus ideas y convertirlas en empresas campechanas exitosas. Hoy su visión está creando buenos empleos en Campeche.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3.1336%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776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00CD2-18AF-4866-AF4F-5940309FB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</p:spTree>
    <p:extLst>
      <p:ext uri="{BB962C8B-B14F-4D97-AF65-F5344CB8AC3E}">
        <p14:creationId xmlns:p14="http://schemas.microsoft.com/office/powerpoint/2010/main" val="1526092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266C-132C-471B-9EE2-CCB7C5F83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012855-082E-43F0-91AE-7859D08CFE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6648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411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5359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9016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5113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8864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3771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363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3136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698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- 2018-02-15 10:30:09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DESDE MUY TEMPRANO ESTOY TRABAJANDO CON MI EQUIPO.
Discutimos sobre los problemas más importantes de Campeche y con ideas nuevas, trabajamos en un proyecto de soluciones. ¿Ustedes qué ideas tienen para mejorar a Campeche?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964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- 2018-02-14 17:12:31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4.4655%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61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- 2018-02-14 13:00:22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empecé el día de la amistad corriendo con mis amigos. Platicamos sobre la importancia de traer a Campeche más eventos deportivos de talla internacional para tener una capital que contagie la vida saludable.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3.1863%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60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- 2018-02-14 11:00:22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del amor a todos!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4.1516%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83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- 2018-02-13 21:00:08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Estoy muy contento de haber participado con mi familia en el martes de Pintadera corriendo 5 kilómetros. Disfrutar nuestras tradiciones con quienes más queremos crea una comunidad más unida y segura.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4.5415%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939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E0AD9-D24B-448A-B881-2FD3A42588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</p:spTree>
    <p:extLst>
      <p:ext uri="{BB962C8B-B14F-4D97-AF65-F5344CB8AC3E}">
        <p14:creationId xmlns:p14="http://schemas.microsoft.com/office/powerpoint/2010/main" val="149594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A59FD-B533-4FF3-9C92-D98FB723A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41EDBE-E41F-43A2-BD64-2CE088469F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2176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4923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1267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5364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3868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8451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1854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7609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7731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686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- 2018-02-12 13:00:14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fui a correr con Alma, Melissa y Vianelly del equipo femenil de handball de la UAC. Me platicaron de los torneos que tienen en puerta y de la importancia de combinar el estudio con el deporte.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3.3614%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196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4D30A-0887-4CE9-976C-0B3FEBA21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</p:spTree>
    <p:extLst>
      <p:ext uri="{BB962C8B-B14F-4D97-AF65-F5344CB8AC3E}">
        <p14:creationId xmlns:p14="http://schemas.microsoft.com/office/powerpoint/2010/main" val="2551280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6E57-9643-4D66-A4AA-79BC0AF0A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E6E31E-2A2E-453E-8157-9C87AB2155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4347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01775-B01F-489A-8BB2-E95D73CB5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2240F-2CC3-4F81-A2A7-B31FB7AC7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8846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287</Words>
  <Application>Microsoft Office PowerPoint</Application>
  <PresentationFormat>On-screen Show (4:3)</PresentationFormat>
  <Paragraphs>146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3</vt:lpstr>
      <vt:lpstr>Facebook Own Posts Table - 2 of 3</vt:lpstr>
      <vt:lpstr>Facebook Own Posts Table - 3 of 3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2018-02-20T00:07:46Z</dcterms:created>
  <dcterms:modified xsi:type="dcterms:W3CDTF">2018-02-20T00:08:05Z</dcterms:modified>
</cp:coreProperties>
</file>