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1AC5-440A-B81C-229DB98EB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50616"/>
        <c:axId val="295852256"/>
      </c:lineChart>
      <c:catAx>
        <c:axId val="29585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52256"/>
        <c:crosses val="autoZero"/>
        <c:auto val="1"/>
        <c:lblAlgn val="ctr"/>
        <c:lblOffset val="100"/>
        <c:noMultiLvlLbl val="0"/>
      </c:catAx>
      <c:valAx>
        <c:axId val="29585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5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8378-010E-4063-A0C7-AF75CA6C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B4110-DBB6-4E7D-9F07-2C9BCC60A6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390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981A1-83DD-4BC0-8009-014754E50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AAFE4-1505-4C7B-A239-D317AF2E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80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2018-02-19T23:59:49Z</dcterms:created>
  <dcterms:modified xsi:type="dcterms:W3CDTF">2018-02-19T23:59:58Z</dcterms:modified>
</cp:coreProperties>
</file>