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2290</c:v>
                </c:pt>
                <c:pt idx="1">
                  <c:v>2306</c:v>
                </c:pt>
                <c:pt idx="2">
                  <c:v>2318</c:v>
                </c:pt>
                <c:pt idx="3">
                  <c:v>2329</c:v>
                </c:pt>
                <c:pt idx="4">
                  <c:v>2340</c:v>
                </c:pt>
                <c:pt idx="5">
                  <c:v>2351</c:v>
                </c:pt>
                <c:pt idx="6">
                  <c:v>2359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FE-4D97-80D2-17429C681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402952"/>
        <c:axId val="246404264"/>
      </c:lineChart>
      <c:dateAx>
        <c:axId val="246402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04264"/>
        <c:crosses val="autoZero"/>
        <c:auto val="1"/>
        <c:lblOffset val="100"/>
        <c:baseTimeUnit val="days"/>
      </c:dateAx>
      <c:valAx>
        <c:axId val="24640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0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0.57092665788317998</c:v>
                </c:pt>
                <c:pt idx="1">
                  <c:v>0.69868995633188002</c:v>
                </c:pt>
                <c:pt idx="2">
                  <c:v>0.52038161318300002</c:v>
                </c:pt>
                <c:pt idx="3">
                  <c:v>0.47454702329594001</c:v>
                </c:pt>
                <c:pt idx="4">
                  <c:v>0.47230571060540999</c:v>
                </c:pt>
                <c:pt idx="5">
                  <c:v>0.47008547008547003</c:v>
                </c:pt>
                <c:pt idx="6">
                  <c:v>0.34028073160356997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59-44FC-B8E6-4BF5E3F18D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30008"/>
        <c:axId val="245435256"/>
      </c:lineChart>
      <c:dateAx>
        <c:axId val="245430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35256"/>
        <c:crosses val="autoZero"/>
        <c:auto val="1"/>
        <c:lblOffset val="100"/>
        <c:baseTimeUnit val="days"/>
      </c:dateAx>
      <c:valAx>
        <c:axId val="24543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3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11.444699999999999</c:v>
                </c:pt>
                <c:pt idx="2">
                  <c:v>11.072699999999999</c:v>
                </c:pt>
                <c:pt idx="3">
                  <c:v>10.773999999999999</c:v>
                </c:pt>
                <c:pt idx="4">
                  <c:v>10.794600000000001</c:v>
                </c:pt>
                <c:pt idx="5">
                  <c:v>18.674099999999999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A7-4FD5-8420-38BCC8E5D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445056"/>
        <c:axId val="290446040"/>
      </c:lineChart>
      <c:dateAx>
        <c:axId val="290445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46040"/>
        <c:crosses val="autoZero"/>
        <c:auto val="1"/>
        <c:lblOffset val="100"/>
        <c:baseTimeUnit val="days"/>
      </c:dateAx>
      <c:valAx>
        <c:axId val="29044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4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claudiocetinagomez (Claudio Cetina Gómez)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263</c:v>
                </c:pt>
                <c:pt idx="2">
                  <c:v>256</c:v>
                </c:pt>
                <c:pt idx="3">
                  <c:v>250</c:v>
                </c:pt>
                <c:pt idx="4">
                  <c:v>252</c:v>
                </c:pt>
                <c:pt idx="5">
                  <c:v>438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F4-47F5-ACC7-90057E6BD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65680"/>
        <c:axId val="297467648"/>
      </c:lineChart>
      <c:dateAx>
        <c:axId val="297465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67648"/>
        <c:crosses val="autoZero"/>
        <c:auto val="1"/>
        <c:lblOffset val="100"/>
        <c:baseTimeUnit val="days"/>
      </c:dateAx>
      <c:valAx>
        <c:axId val="29746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6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625C-05B2-48C7-9964-F8C5697D3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6B91F-791D-44BB-9A85-569AEC5EF1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Smash-Hosting</a:t>
            </a:r>
          </a:p>
        </p:txBody>
      </p:sp>
    </p:spTree>
    <p:extLst>
      <p:ext uri="{BB962C8B-B14F-4D97-AF65-F5344CB8AC3E}">
        <p14:creationId xmlns:p14="http://schemas.microsoft.com/office/powerpoint/2010/main" val="1931314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C920C-1C13-44DE-BF93-5B9EF26A7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5EEE51-B4DD-4C4E-BDA1-2271FAA25C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7404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25657-DB3D-47A2-B346-CB9E76B41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C376B-D72D-49B8-8D58-AD6B9BBC4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591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09281-19FB-49CE-82D3-8FAEB01A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4A9FDC-FC0F-466B-B4F9-0BA2C3E9FB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4632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697011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967203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67461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9093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637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59127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502129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88280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06234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397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17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claudiocetinagomez (Claudio Cetina Gómez)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11.8109%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404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B00F3-8F8B-44CC-B7C4-6E5E8D6BC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2353973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C5057-E2A4-40E2-9CD0-3CD3CEFB9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D3FF5D-8C51-4173-9656-ED8F5385D9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9534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8A6A1-5DC2-4278-9D6C-6283E32C8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8DDF5-19DB-440E-A6E8-6A676C3DA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01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A43D7-485F-4FD6-9A99-6FB5FEF5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9AAE40-16C9-4B92-8899-58AC233589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8409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90D57-5C97-40FB-9729-E3ABB46A4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02/05/2018 - 03/14/2018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0AA7C-AEA1-4EAF-BFE1-7D073FED7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03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38146-6157-4E54-B217-7164B605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85A7E3-8CA3-4C1A-86C8-15A650438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3021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44997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1706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0198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59740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7565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96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claudiocetinagomez (Claudio Cetina Gómez) - 2018-02-10 18:56:44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Disfrutando del SÁBADO DE BANDO con mi esposa, espero que todos tengan un excelente fin de semana.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18.6304%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2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claudiocetinagomez (Claudio Cetina Gómez) - 2018-02-09 18:00:04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Corso es una tradición única en Campeche. Me dio muchísimo gusto estar ahí un año más, con las dos niñas que más quiero.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38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claudiocetinagomez (Claudio Cetina Gómez) - 2018-02-09 17:00:40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91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claudiocetinagomez (Claudio Cetina Gómez) - 2018-02-09 13:01:03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Estoy reuniéndome con delegados y representantes de la CNC para escuchar sus preocupaciones y convertirlas en soluciones. Cada uno con sus ideas, está poniendo un granito de arena para lograr que Campeche sea mejor.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7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claudiocetinagomez (Claudio Cetina Gómez) - 2018-02-08 23:00:02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alegría de Campeche es única y se contagia. Cada vez son más campechanos los que queremos disfrutar y presumir a Campeche.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7.9863%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16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claudiocetinagomez (Claudio Cetina Gómez) - 2018-02-08 17:00:29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calidez y confianza de los representantes del partido, me inspira para seguir haciendo de Campeche una ciudad incomparable.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5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claudiocetinagomez (Claudio Cetina Gómez) - 2018-02-08 13:00:53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Somos un proyecto de jóvenes comprometidos con aportar lo mejor de cada uno de nosotros para construir una ciudad más bonita y más unida.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526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56A4A-BE3E-4145-89EA-DC3A93C5C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15992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09200-1324-41A4-BC61-C1F20131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C8EFD-94C6-498A-BBBC-4E9FCD35B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2668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890790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9771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1620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15041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2664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5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claudiocetinagomez (Claudio Cetina Gómez) - 2018-02-07 18:00:16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por cada uno de los priistas de Campeche. Sé que tenemos un gran partido y un excelente equipo para lograr que las cosas se hagan mejor que nunca.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22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claudiocetinagomez (Claudio Cetina Gómez) - 2018-02-06 18:27:07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las mujeres delegadas son parte fundamental de nuestra gran familia el PRI, estoy seguro que en unidad lograremos las mejores propuestas.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11.4050%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352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7F313-CCD2-4C4B-B391-D49E916C9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4090515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719F5-20FF-43F3-A9AB-43BCC845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F31609-B4C5-4304-8E01-A53C819ED5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1897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54A22-4B08-4D2C-B393-AAF4DC70B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71F7D-166B-4BC2-BA7A-11A8EE29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743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230</Words>
  <Application>Microsoft Office PowerPoint</Application>
  <PresentationFormat>On-screen Show (4:3)</PresentationFormat>
  <Paragraphs>95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2</vt:lpstr>
      <vt:lpstr>Instagram Posts Table - 2 of 2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2018-02-12T15:34:01Z</dcterms:created>
  <dcterms:modified xsi:type="dcterms:W3CDTF">2018-02-12T15:34:22Z</dcterms:modified>
</cp:coreProperties>
</file>