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@claudiocetinag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43136</c:v>
                </c:pt>
                <c:pt idx="1">
                  <c:v>43137</c:v>
                </c:pt>
                <c:pt idx="2">
                  <c:v>43138</c:v>
                </c:pt>
                <c:pt idx="3">
                  <c:v>43139</c:v>
                </c:pt>
                <c:pt idx="4">
                  <c:v>43140</c:v>
                </c:pt>
                <c:pt idx="5">
                  <c:v>43141</c:v>
                </c:pt>
                <c:pt idx="6">
                  <c:v>43142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2426</c:v>
                </c:pt>
                <c:pt idx="1">
                  <c:v>2435</c:v>
                </c:pt>
                <c:pt idx="2">
                  <c:v>2442</c:v>
                </c:pt>
                <c:pt idx="3">
                  <c:v>2449</c:v>
                </c:pt>
                <c:pt idx="4">
                  <c:v>2453</c:v>
                </c:pt>
                <c:pt idx="5">
                  <c:v>2457</c:v>
                </c:pt>
                <c:pt idx="6">
                  <c:v>2459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95-492C-8C11-B2E4E1A8B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80768"/>
        <c:axId val="287977488"/>
      </c:lineChart>
      <c:dateAx>
        <c:axId val="287980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77488"/>
        <c:crosses val="autoZero"/>
        <c:auto val="1"/>
        <c:lblOffset val="100"/>
        <c:baseTimeUnit val="days"/>
      </c:dateAx>
      <c:valAx>
        <c:axId val="28797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8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@claudiocetinag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43136</c:v>
                </c:pt>
                <c:pt idx="1">
                  <c:v>43137</c:v>
                </c:pt>
                <c:pt idx="2">
                  <c:v>43138</c:v>
                </c:pt>
                <c:pt idx="3">
                  <c:v>43139</c:v>
                </c:pt>
                <c:pt idx="4">
                  <c:v>43140</c:v>
                </c:pt>
                <c:pt idx="5">
                  <c:v>43141</c:v>
                </c:pt>
                <c:pt idx="6">
                  <c:v>43142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0.24793388429752</c:v>
                </c:pt>
                <c:pt idx="1">
                  <c:v>0.37098103874691002</c:v>
                </c:pt>
                <c:pt idx="2">
                  <c:v>0.28747433264887001</c:v>
                </c:pt>
                <c:pt idx="3">
                  <c:v>0.28665028665029002</c:v>
                </c:pt>
                <c:pt idx="4">
                  <c:v>0.16333197223356</c:v>
                </c:pt>
                <c:pt idx="5">
                  <c:v>0.16306563391765</c:v>
                </c:pt>
                <c:pt idx="6">
                  <c:v>8.1400081400080995E-2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71-438C-A67A-E41B4FBEE3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98360"/>
        <c:axId val="290300656"/>
      </c:lineChart>
      <c:dateAx>
        <c:axId val="290298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00656"/>
        <c:crosses val="autoZero"/>
        <c:auto val="1"/>
        <c:lblOffset val="100"/>
        <c:baseTimeUnit val="days"/>
      </c:dateAx>
      <c:valAx>
        <c:axId val="29030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@claudiocetinag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43136</c:v>
                </c:pt>
                <c:pt idx="1">
                  <c:v>43137</c:v>
                </c:pt>
                <c:pt idx="2">
                  <c:v>43138</c:v>
                </c:pt>
                <c:pt idx="3">
                  <c:v>43139</c:v>
                </c:pt>
                <c:pt idx="4">
                  <c:v>43140</c:v>
                </c:pt>
                <c:pt idx="5">
                  <c:v>43141</c:v>
                </c:pt>
                <c:pt idx="6">
                  <c:v>43142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7.0781893004115002</c:v>
                </c:pt>
                <c:pt idx="2">
                  <c:v>3.6505332239541</c:v>
                </c:pt>
                <c:pt idx="3">
                  <c:v>3.7791411042944998</c:v>
                </c:pt>
                <c:pt idx="4">
                  <c:v>2.6927784577723002</c:v>
                </c:pt>
                <c:pt idx="5">
                  <c:v>0</c:v>
                </c:pt>
                <c:pt idx="6">
                  <c:v>5.0447518307566996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8B-40FE-A9C3-47473A7744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97920"/>
        <c:axId val="292301200"/>
      </c:lineChart>
      <c:dateAx>
        <c:axId val="292297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01200"/>
        <c:crosses val="autoZero"/>
        <c:auto val="1"/>
        <c:lblOffset val="100"/>
        <c:baseTimeUnit val="days"/>
      </c:dateAx>
      <c:valAx>
        <c:axId val="29230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9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21573-D50F-44B9-B998-B61F0FB4CB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6BDB2-C546-4E5E-BE04-F9CF4891CB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Smash-Hosting</a:t>
            </a:r>
          </a:p>
        </p:txBody>
      </p:sp>
    </p:spTree>
    <p:extLst>
      <p:ext uri="{BB962C8B-B14F-4D97-AF65-F5344CB8AC3E}">
        <p14:creationId xmlns:p14="http://schemas.microsoft.com/office/powerpoint/2010/main" val="310472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D14FF-2CA8-44BF-B683-022DBA499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5FE8E-C0DA-4AEF-92FB-0352E4EF74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0443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17FE6-864D-4917-AAE6-46E0A4F89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B05C3-F2FE-48DF-A332-F16764E9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253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8ADB7-30D9-4EFF-9E9A-F803B996E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7AD2C-C777-4A6A-849D-615861D9A2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9824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47744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824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4829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609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990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312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5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979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9479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3589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98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0260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628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234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09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@claudiocetinag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3.9531%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634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86F71-A534-4EAC-9537-2FEA37BF3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1131669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26A8-F19B-4560-B0F7-057CF7A9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D15B6F-56B8-4FEC-923B-B29ABF3C54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6673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E10CB-44C1-46FC-925D-7DDFEF246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2B950-3A01-4F98-9E34-7E0C45953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37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88718-FE5F-4425-8C85-61178FB88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EF581C-3D4E-496A-A2AC-B0EFC63C35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4951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D4CCC-2830-4909-BCBB-D0E766AEC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CB44D-18E6-4EE9-9368-E3562EB3F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50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8BBF8-9332-4C9A-996B-2B7FB5BC3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3E0F03-31D9-4B04-BAFE-1BF30A0F21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3992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82230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930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33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225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196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922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27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- 2018-02-11 17:00:41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SOY EL CANDIDATO DEL PRI A LA PRESIDENCIA MUNICIPAL DE CAMPECHE. https://t.co/wORMq4b8Nk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5.0427%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32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- 2018-02-09 13:01:04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Estoy reuniéndome con delegados y representantes de la CNC para escuchar sus preocupaciones y convertirlas en soluciones. Cada uno con sus ideas, está poniendo un granito de arena para lograr que Campeche sea mejor. https://t.co/QVZvH3RSab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18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- 2018-02-09 09:00:47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https://t.co/SqpdnNcjdE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01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- 2018-02-08 22:00:17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alegría de Campeche es única y se contagia. Cada vez son más campechanos los que queremos disfrutar y presumir a Campeche. https://t.co/FhxyAykYpy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94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- 2018-02-08 17:59:23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 JAVIER ME PLATICÓ TODAS LAS HISTORIAS QUE HA VIVIDO EN SUS 54 AÑOS COMO PRIISTA. COINCIDIMOS EN QUE LOS RESULTADOS SE LOGRAN AL TRABAJAR CON EXPERIENCIA Y ENTREGA. https://t.co/sYh8N88uZX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4.5325%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65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- 2018-02-08 17:00:31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calidez y confianza de los representantes del partido, me inspira para seguir haciendo de Campeche una ciudad incomparable. https://t.co/EbbWY93Mpz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684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F3A5B-58B3-49C7-9AFA-FA16ABB98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4007946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20279-662F-4CEF-BBA3-EBE8DA8F7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36CDA4-503E-4A2C-9B27-D76F0EBBE4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2723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75963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2428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658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6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3910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511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85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- 2018-02-08 13:00:54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Somos un proyecto de jóvenes comprometidos con aportar lo mejor de cada uno de nosotros para construir una ciudad más bonita y más unida. https://t.co/CLqBZcUnzo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51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- 2018-02-08 09:00:40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https://t.co/Zy36Vajvy6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4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- 2018-02-07 21:00:12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ESTAS DOS SEMANAS ME HE REUNIDO CON DELEGADOS Y MILITANTES DEL PRI.
Estuve en casa de Doña Angelina y coincidimos en que el estar cerca de los militantes es importante para trabajar en equipo y dar resultados. https://t.co/yWuN7codIT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5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- 2018-02-07 18:00:14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por cada uno de los priistas de Campeche. Sé que tenemos un gran partido y un excelente equipo para lograr que las cosas se hagan mejor que nunca. https://t.co/m4Yt1pSMW8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18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- 2018-02-07 17:26:51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TENEMOS IDEAS CLARAS Y LAS ESTAMOS SUMANDO AL PROYECTO QUE HARÁ INCOMPARABLE A CAMPECHE. https://t.co/611EuU0IDk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5.7740%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128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1537E-19B7-4F9D-81E4-EE3D1F608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3405233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0B20-6D95-445A-9EC4-CAF24EA51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516D9D-DE5D-4E07-9226-183500678C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751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08618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22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978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681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335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235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36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@claudiocetinag - 2018-02-06 18:27:28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las mujeres delegadas son parte fundamental de nuestra gran familia el PRI, estoy seguro que en unidad lograremos las mejores propuestas. https://t.co/KlVJEqSYew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7.0637%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57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8A489-EC3D-4B7C-8CCE-4DB9C2DCA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6960495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137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3</vt:lpstr>
      <vt:lpstr>Twitter Own and Retweeted Tweets Table - 2 of 3</vt:lpstr>
      <vt:lpstr>Twitter 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2018-02-12T15:32:24Z</dcterms:created>
  <dcterms:modified xsi:type="dcterms:W3CDTF">2018-02-12T15:32:45Z</dcterms:modified>
</cp:coreProperties>
</file>