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Claudio Cetina Gómez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43136</c:v>
                </c:pt>
                <c:pt idx="1">
                  <c:v>43137</c:v>
                </c:pt>
                <c:pt idx="2">
                  <c:v>43138</c:v>
                </c:pt>
                <c:pt idx="3">
                  <c:v>43139</c:v>
                </c:pt>
                <c:pt idx="4">
                  <c:v>43140</c:v>
                </c:pt>
                <c:pt idx="5">
                  <c:v>43141</c:v>
                </c:pt>
                <c:pt idx="6">
                  <c:v>43142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12105</c:v>
                </c:pt>
                <c:pt idx="1">
                  <c:v>12203</c:v>
                </c:pt>
                <c:pt idx="2">
                  <c:v>12323</c:v>
                </c:pt>
                <c:pt idx="3">
                  <c:v>12410</c:v>
                </c:pt>
                <c:pt idx="4">
                  <c:v>12539</c:v>
                </c:pt>
                <c:pt idx="5">
                  <c:v>12626</c:v>
                </c:pt>
                <c:pt idx="6">
                  <c:v>12659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92-4D6A-B432-E1101734A2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134008"/>
        <c:axId val="244134992"/>
      </c:lineChart>
      <c:dateAx>
        <c:axId val="244134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34992"/>
        <c:crosses val="autoZero"/>
        <c:auto val="1"/>
        <c:lblOffset val="100"/>
        <c:baseTimeUnit val="days"/>
      </c:dateAx>
      <c:valAx>
        <c:axId val="24413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3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Claudio Cetina Gómez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43136</c:v>
                </c:pt>
                <c:pt idx="1">
                  <c:v>43137</c:v>
                </c:pt>
                <c:pt idx="2">
                  <c:v>43138</c:v>
                </c:pt>
                <c:pt idx="3">
                  <c:v>43139</c:v>
                </c:pt>
                <c:pt idx="4">
                  <c:v>43140</c:v>
                </c:pt>
                <c:pt idx="5">
                  <c:v>43141</c:v>
                </c:pt>
                <c:pt idx="6">
                  <c:v>43142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10.268224452855</c:v>
                </c:pt>
                <c:pt idx="2">
                  <c:v>4.1017695506809</c:v>
                </c:pt>
                <c:pt idx="3">
                  <c:v>7.2133268639818997</c:v>
                </c:pt>
                <c:pt idx="4">
                  <c:v>6.6478274811607996</c:v>
                </c:pt>
                <c:pt idx="5">
                  <c:v>4.9515180416467999</c:v>
                </c:pt>
                <c:pt idx="6">
                  <c:v>6.5654168644202002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04-4832-A703-A87425C704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993104"/>
        <c:axId val="245988512"/>
      </c:lineChart>
      <c:dateAx>
        <c:axId val="245993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988512"/>
        <c:crosses val="autoZero"/>
        <c:auto val="1"/>
        <c:lblOffset val="100"/>
        <c:baseTimeUnit val="days"/>
      </c:dateAx>
      <c:valAx>
        <c:axId val="24598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99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Claudio Cetina Gómez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43136</c:v>
                </c:pt>
                <c:pt idx="1">
                  <c:v>43137</c:v>
                </c:pt>
                <c:pt idx="2">
                  <c:v>43138</c:v>
                </c:pt>
                <c:pt idx="3">
                  <c:v>43139</c:v>
                </c:pt>
                <c:pt idx="4">
                  <c:v>43140</c:v>
                </c:pt>
                <c:pt idx="5">
                  <c:v>43141</c:v>
                </c:pt>
                <c:pt idx="6">
                  <c:v>43142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0.41476565740357002</c:v>
                </c:pt>
                <c:pt idx="1">
                  <c:v>0.80958281701776003</c:v>
                </c:pt>
                <c:pt idx="2">
                  <c:v>0.98336474637383997</c:v>
                </c:pt>
                <c:pt idx="3">
                  <c:v>0.70599691633531003</c:v>
                </c:pt>
                <c:pt idx="4">
                  <c:v>1.0394842868654</c:v>
                </c:pt>
                <c:pt idx="5">
                  <c:v>0.69383523406970005</c:v>
                </c:pt>
                <c:pt idx="6">
                  <c:v>0.26136543640108001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EE-40BE-84D2-B60A909CDB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946160"/>
        <c:axId val="166943864"/>
      </c:lineChart>
      <c:dateAx>
        <c:axId val="166946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943864"/>
        <c:crosses val="autoZero"/>
        <c:auto val="1"/>
        <c:lblOffset val="100"/>
        <c:baseTimeUnit val="days"/>
      </c:dateAx>
      <c:valAx>
        <c:axId val="16694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94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Claudio Cetina Gómez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CA-4FCB-A767-AF4509CC74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1019080"/>
        <c:axId val="331018752"/>
      </c:radarChart>
      <c:catAx>
        <c:axId val="331019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18752"/>
        <c:crosses val="autoZero"/>
        <c:auto val="1"/>
        <c:lblAlgn val="ctr"/>
        <c:lblOffset val="100"/>
        <c:noMultiLvlLbl val="0"/>
      </c:catAx>
      <c:valAx>
        <c:axId val="33101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19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8DD47-DB94-4AF3-8A35-9B27B6DA89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4E79FD-37E9-4ED0-B552-D07C4CC646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Smash-Hosting</a:t>
            </a:r>
          </a:p>
        </p:txBody>
      </p:sp>
    </p:spTree>
    <p:extLst>
      <p:ext uri="{BB962C8B-B14F-4D97-AF65-F5344CB8AC3E}">
        <p14:creationId xmlns:p14="http://schemas.microsoft.com/office/powerpoint/2010/main" val="63233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B4766-1A6F-4EFF-8ABF-0D6D5A5AF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81C1C6-556F-42E6-B74A-C8D4876947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394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0EDDE-51F2-4BD4-9C54-85563E62C9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F5FD0-8170-4BAB-A50B-A4100DE4E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58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48D77-E17F-4E4D-82BA-123E60B25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E18ACD-D217-412D-80DF-58F772D2DA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848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07424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65416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84447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22617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11342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82045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95841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94101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75466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6608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451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Claudio Cetina Gómez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6.6435%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69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D29E5-C0F9-47BF-A1B3-2DDC697311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</p:spTree>
    <p:extLst>
      <p:ext uri="{BB962C8B-B14F-4D97-AF65-F5344CB8AC3E}">
        <p14:creationId xmlns:p14="http://schemas.microsoft.com/office/powerpoint/2010/main" val="1950380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B63B7-3FA5-4AF0-B771-C64174C66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EB4F73-3F84-4CF5-B08E-B45C9BBB14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7540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4D5E3-4E6A-4D1F-96B8-5F4074DAD4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5E55B-B6C0-4468-88F3-8961C9EF8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825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D60E2-B482-4C8F-9D0B-5626715CB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03E5FC-8527-4F69-8FAA-AEBA76ABC3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2134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46088-4949-48B3-AF0C-6B70D6216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0C5BD-4EA2-446A-BA37-60BC0283D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874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B10A-09F9-4EE1-851A-E214D6FC0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9ED011-930F-439E-BA02-33A1981B21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7429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99591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2046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0983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214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2403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163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9473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5929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433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- 2018-02-11 20:22:11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me entregaron mi constancia como candidato del PRI a la presidencia municipal. Muchísimas gracias a todas las personas que me acompañaron. ¡Es uno de los días más felices de mi vida!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81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- 2018-02-11 17:04:44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SOY EL CANDIDATO DEL PRI A LA PRESIDENCIA MUNICIPAL DE CAMPECHE.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65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- 2018-02-10 18:56:27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Disfrutando del SÁBADO DE BANDO con mi esposa, espero que todos tengan un excelente fin de semana.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4.9343%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504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- 2018-02-09 17:59:37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Corso es una tradición única en Campeche. Me dio muchísimo gusto estar ahí un año más, con las dos niñas que más quiero.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12.1940%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882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- 2018-02-09 17:00:38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513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- 2018-02-09 13:01:02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Estoy reuniéndome con delegados y representantes de la CNC para escuchar sus preocupaciones y convertirlas en soluciones. Cada uno con sus ideas, está poniendo un granito de arena para lograr que Campeche sea mejor.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5.8298%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330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59FF9-794B-4E5B-847D-4AE5CEA95F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</p:spTree>
    <p:extLst>
      <p:ext uri="{BB962C8B-B14F-4D97-AF65-F5344CB8AC3E}">
        <p14:creationId xmlns:p14="http://schemas.microsoft.com/office/powerpoint/2010/main" val="31683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8097C-C424-48FA-AE0A-A9204C0EC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4E8986-4BC4-435D-A8B8-4998A07F93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7706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10626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7134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9093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1972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0059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286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8911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8110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26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- 2018-02-09 09:00:47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7.5604%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05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- 2018-02-08 21:56:35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alegría de Campeche es única y se contagia. Cada vez son más campechanos los que queremos disfrutar y presumir a Campeche.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01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- 2018-02-08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DON JAVIER ME PLATICÓ TODAS LAS HISTORIAS QUE HA VIVIDO EN SUS 54 AÑOS COMO PRIISTA. COINCIDIMOS EN QUE LOS RESULTADOS SE LOGRAN AL TRABAJAR CON EXPERIENCIA Y ENTREGA.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8.0177%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88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- 2018-02-08 17:00:29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calidez y confianza de los representantes del partido, me inspira para seguir haciendo de Campeche una ciudad incomparable.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60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- 2018-02-08 13:00:52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Somos un proyecto de jóvenes comprometidos con aportar lo mejor de cada uno de nosotros para construir una ciudad más bonita y más unida.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8.3723%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20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- 2018-02-08 09:00:39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5.8179%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808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60307B-C2EB-4DB7-889B-60797E1A16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</p:spTree>
    <p:extLst>
      <p:ext uri="{BB962C8B-B14F-4D97-AF65-F5344CB8AC3E}">
        <p14:creationId xmlns:p14="http://schemas.microsoft.com/office/powerpoint/2010/main" val="2635556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CDD69-B1B3-4E8E-92B1-8A77687C7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CA9C26-8511-49E3-9107-C3625D9528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8836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0538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2646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0301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7437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6182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7604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9970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9614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334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- 2018-02-07 21:00:11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ESTAS DOS SEMANAS ME HE REUNIDO CON DELEGADOS Y MILITANTES DEL PRI.
Estuve en casa de Doña Angelina y coincidimos en que el estar cerca de los militantes es importante para trabajar en equipo y dar resultados.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784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- 2018-02-07 17:27:02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TENEMOS IDEAS CLARAS Y LAS ESTAMOS SUMANDO AL PROYECTO QUE HARÁ INCOMPARABLE A CAMPECHE.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5.6399%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43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Cetina Gómez - 2018-02-06 18:25:30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las mujeres delegadas son parte fundamental de nuestra gran familia el PRI, estoy seguro que en unidad lograremos las mejores propuestas.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10.2270%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886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B7F2C-B6EA-4779-9289-1AE46DC5F3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</p:spTree>
    <p:extLst>
      <p:ext uri="{BB962C8B-B14F-4D97-AF65-F5344CB8AC3E}">
        <p14:creationId xmlns:p14="http://schemas.microsoft.com/office/powerpoint/2010/main" val="3712427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DE0F9-4B4E-49C0-994B-3A83422D6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9FF49F-F161-4BAE-8509-AEF3AD7EE3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2440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AFEDE4-375A-49CD-B94B-F3A2295B7F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02/05/2018 - 02/11/2018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112F2-0458-4D55-B806-7A61913DC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2340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364</Words>
  <Application>Microsoft Office PowerPoint</Application>
  <PresentationFormat>On-screen Show (4:3)</PresentationFormat>
  <Paragraphs>186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3</vt:lpstr>
      <vt:lpstr>Facebook Own Posts Table - 2 of 3</vt:lpstr>
      <vt:lpstr>Facebook Own Posts Table - 3 of 3</vt:lpstr>
      <vt:lpstr>Facebook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2018-02-12T15:24:18Z</dcterms:created>
  <dcterms:modified xsi:type="dcterms:W3CDTF">2018-02-12T15:24:41Z</dcterms:modified>
</cp:coreProperties>
</file>