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6C3F-9DA9-4341-8A81-2D1E4947F8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C081FD-904C-40CA-A45B-8FE052110C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Smash-Hosting</a:t>
            </a:r>
          </a:p>
        </p:txBody>
      </p:sp>
    </p:spTree>
    <p:extLst>
      <p:ext uri="{BB962C8B-B14F-4D97-AF65-F5344CB8AC3E}">
        <p14:creationId xmlns:p14="http://schemas.microsoft.com/office/powerpoint/2010/main" val="294420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23754-1279-4BF2-AFA8-5B72F12A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C00AB-BF2A-47CB-8D88-30E5F19946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158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25568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1795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4149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4986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1708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7174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30142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3739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3206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6294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8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Claudio Cetina Gómez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6.6435%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587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7B3B7-543D-4250-A3C3-3968DD69D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421652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F9A25-410C-42DF-A951-1C23D11D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8ECE79-8D6B-43AD-B2F1-38B93BFC23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329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66923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748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026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645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782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54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586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225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19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296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996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121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7950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025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35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@claudiocetinag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3.9531%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96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6DFD5-D905-4A26-8AC3-2433E8590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129268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DA83-42FD-4C9A-9D86-E5983467A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F3CE4-081B-4972-B077-1D0CDC253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051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131013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59458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50813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626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480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1671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379192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544392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12470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208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11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claudiocetinagomez (Claudio Cetina Gómez)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12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2BEEA-A364-4772-AC68-4982BA72F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414714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</Words>
  <Application>Microsoft Office PowerPoint</Application>
  <PresentationFormat>On-screen Show (4:3)</PresentationFormat>
  <Paragraphs>76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My Dashboard</vt:lpstr>
      <vt:lpstr>Facebook Key Metrics Table</vt:lpstr>
      <vt:lpstr>Twitter Key Metrics Table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2018-02-12T15:16:44Z</dcterms:created>
  <dcterms:modified xsi:type="dcterms:W3CDTF">2018-02-12T15:16:48Z</dcterms:modified>
</cp:coreProperties>
</file>