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8CF09-4C03-4AD5-AA8E-17EF3F85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9B39F-C148-4FBA-B1A6-2F91B947C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4966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62507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5088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34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6108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18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62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Lupita Guemez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10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Olivares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55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Isabel Chaires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70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Pilar Martínez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58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Naomi Vega Galvan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0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Marissa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2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Barbara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43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Zapata 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97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Opengo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84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Varenka Patron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83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8CA4B-25B7-487C-9D9C-1F74FCDB8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76865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1A2A6-0640-4804-B457-FB69D1F2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681D4-7818-4F4A-8CB7-D94741FF5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302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1421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3184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782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403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295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22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Lenin Jimenez Hoil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6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Avila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8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Paola Martín 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4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 Manuel Uc Concha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04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Rivas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39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Fernanda Poot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40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Caceres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0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Alex Guzman Peralta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22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Luz Del Carmen Medina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1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Benjamín Moreno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766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E2873-DA5F-493E-AA0C-4A0E6B665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254035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C6E4-0466-4FF0-A38E-4BDC020E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410D7-4AA8-40BE-9104-2EF41CC4DE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231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8414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8329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243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982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613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61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Horacio 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1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Eugenia Torres 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6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Tolentino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6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Paulina Poot Delgado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3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Joaquin Repetto-Hernandez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40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6F2BA-B0FC-4617-BD9D-B103CA2F4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457671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Influencers - 1 of 3</dc:title>
  <dc:creator>Administrator</dc:creator>
  <cp:lastModifiedBy>Administrator</cp:lastModifiedBy>
  <cp:revision>1</cp:revision>
  <dcterms:created xsi:type="dcterms:W3CDTF">2017-07-07T18:50:03Z</dcterms:created>
  <dcterms:modified xsi:type="dcterms:W3CDTF">2017-07-07T18:51:02Z</dcterms:modified>
</cp:coreProperties>
</file>