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CB5FE-7C2D-46F2-9D33-DFF00BD00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44851C-F480-4AC3-9FA8-61783AF52E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006086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657177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93664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5474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8951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4769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6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Lupita Guemez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59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Olivares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0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Isabel Chaires Jimenez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611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Pilar Martínez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528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Naomi Vega Galvan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85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Marissa Valdez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26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Barbara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90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Zapata 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79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Opengo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941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Varenka Patron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137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142D9-AB34-4965-AAB2-01E21AE10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2238868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89DF2-3A48-4548-B4C2-D7EE9D0DC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93D420-A545-4C0A-9BB6-E7DA236DEF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6821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404163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14926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3439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0908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8795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357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Lenin Jimenez Hoil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50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Miriam Avila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50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Paola Martín Vera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31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Roberto Manuel Uc Concha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39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Manuel Rivas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93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Fernanda Poot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99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Monica Caceres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30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Alex Guzman Peralta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536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Luz Del Carmen Medina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90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Benjamín Moreno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746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F604D-EC4B-4248-9CBA-D82FAE8E7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094586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933E-BDF6-4FEF-B68D-D2A3FE7C3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6298DE-AA97-419B-A8EC-4CC8584528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0544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993177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60563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9368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0240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7724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199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Horacio Guzman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24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Eugenia Torres Sanchez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792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Fernando Tolentino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95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Paulina Poot Delgado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11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Joaquin Repetto-Hernandez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836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28143-0110-42A7-ADE1-DA184229F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9859916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339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Key Influencers - 1 of 3</vt:lpstr>
      <vt:lpstr>Facebook Key Influencers - 2 of 3</vt:lpstr>
      <vt:lpstr>Facebook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Influencers - 1 of 3</dc:title>
  <dc:creator>Administrator</dc:creator>
  <cp:lastModifiedBy>Administrator</cp:lastModifiedBy>
  <cp:revision>1</cp:revision>
  <dcterms:created xsi:type="dcterms:W3CDTF">2017-07-07T18:49:02Z</dcterms:created>
  <dcterms:modified xsi:type="dcterms:W3CDTF">2017-07-07T18:50:01Z</dcterms:modified>
</cp:coreProperties>
</file>