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8AC2-8D7A-40F6-9F42-DE01C0AC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70D4F-CE97-42F3-BCFE-795FF2184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799463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2699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173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881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221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957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9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Geni Canul Cortes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38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Linda Rosita Fresita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00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Sonia Margarita Santiago 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7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Monzerrat Rodriguez Trejo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87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52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Virginia Carrillo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1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Nelly Regina Can Pech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3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Piter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14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Adela 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7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Karina Xiadany Jerez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393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E1443-ECFB-46BB-8C3B-F461AF19B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06/04/2017 - 07/04/2017</a:t>
            </a:r>
          </a:p>
        </p:txBody>
      </p:sp>
    </p:spTree>
    <p:extLst>
      <p:ext uri="{BB962C8B-B14F-4D97-AF65-F5344CB8AC3E}">
        <p14:creationId xmlns:p14="http://schemas.microsoft.com/office/powerpoint/2010/main" val="405692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C07BA-27D3-4EEB-80F5-FE88A18F3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F59DF-8B81-499C-BD35-05AEDF75F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638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928052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8895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20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38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749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47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Dulce Bombón De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5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Heredia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57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Monico Lada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49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Cornelio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72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Golfodesampuntocom Golfodesampuntocom Golfodesampuntocom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7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DeyNii MaRiiel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7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Vanesa De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47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Ferrer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48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Mario Avila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05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 Gabriel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86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4621A-AC6A-426B-ABDE-702D20CBA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06/04/2017 - 07/04/2017</a:t>
            </a:r>
          </a:p>
        </p:txBody>
      </p:sp>
    </p:spTree>
    <p:extLst>
      <p:ext uri="{BB962C8B-B14F-4D97-AF65-F5344CB8AC3E}">
        <p14:creationId xmlns:p14="http://schemas.microsoft.com/office/powerpoint/2010/main" val="423572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6F557-1FA4-4D63-96CD-1737440B3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019A36-4D5F-4E32-ADE9-62068657F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437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7373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0756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545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084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823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3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Vero Robles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5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Caricia Cuevas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6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 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38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Ruth Yolanda Aguilar Arjona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38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Arjona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Eliseo Fernández Montufar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81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F486C-C656-4BBF-9293-F141EEF8D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06/04/2017 - 07/04/2017</a:t>
            </a:r>
          </a:p>
        </p:txBody>
      </p:sp>
    </p:spTree>
    <p:extLst>
      <p:ext uri="{BB962C8B-B14F-4D97-AF65-F5344CB8AC3E}">
        <p14:creationId xmlns:p14="http://schemas.microsoft.com/office/powerpoint/2010/main" val="799219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Influencers - 1 of 3</dc:title>
  <dc:creator>Administrator</dc:creator>
  <cp:lastModifiedBy>Administrator</cp:lastModifiedBy>
  <cp:revision>1</cp:revision>
  <dcterms:created xsi:type="dcterms:W3CDTF">2017-07-05T22:53:38Z</dcterms:created>
  <dcterms:modified xsi:type="dcterms:W3CDTF">2017-07-05T22:54:37Z</dcterms:modified>
</cp:coreProperties>
</file>