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37D9-BD1A-47CA-8B8D-50E04064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dehubinitiative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44E49-4DF7-461E-BCDD-6242866F3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271124"/>
              </p:ext>
            </p:extLst>
          </p:nvPr>
        </p:nvGraphicFramePr>
        <p:xfrm>
          <a:off x="457200" y="1731963"/>
          <a:ext cx="781812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15137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4166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0224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9334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5374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110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1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- 2021-01-25 09:28:25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 Chancen bietet #IoT für die #Industrie und wie relevant sind diese Technologien im Alltag? Seid diesen Freitag von 13-14 Uhr dabei, wenn wir beim Industry Talk mit drei Expert*innen über aktuelle #Innovationen im Bereich IoT sprechen. #dehub #weconnect #ecosystem #panel #talk #internetofthings motionlabberlin sap wandelbots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14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- 2021-01-22 08:48:49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 are many benefits when it comes to building a business, but founding can also be difficult. The German Start-up Monitor 2020 asked Start-ups about the most prominent challenges they face. What do you currently struggle with and how can it be improved? #dehub #weconnect #founders #challenge #business #startup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- 2021-01-19 10:10:51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Save the date: Am 29.01. von 13-14 Uhr sprechen wir bei unserem nächsten Industry Talk mit drei Expert*innen über aktuelle Innovationen im Bereich IoT. Seid live über Twitter dabei! motionlabberlin sap wandelbots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66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CDFB9-1E53-449F-9862-1EE195E21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69692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277C-F3EF-4938-861F-79C63CBE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dehubinitiative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FFC3AC-0599-4903-843C-357D48E1A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357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33795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7776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18998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3258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844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745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- 2021-01-11 09:18:51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der aktuellen wirtschaftswoche Gründer Kolumne spricht Rebecca Rutschmann, Co-Founder &amp; Co-CEO von evoach, über Karlsruhe als Tech-Standort, das Ökosystem des Cyberlabs und die Hürden der Investition. Das ganze Interview könnt ihr hier lesen: http://bit.ly/39oJbsc bmwi_bund 
#dehub #weconnect #ecosystem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96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- 2021-01-07 10:28:02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passen Digitalisierung und Gesundheit zusammen? Den ganzen Talk findet ihr auf dem Website-Blog über den Link in unserer Bio. zollhofhq medicalvalleyemn Selfapy.de #dehub #weconnect #ecosystem #HealthTech #ehealth #discussion #panel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- 2021-01-05 10:22:11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Den ganzen Talk über Innovation im Gesundheitsbereich findet ihr auf unserem Blog auf de-hub.de. zollhofhq medicalvalleyemn selfapy farina_s #dehub #weconnect #ecosystem #healthtech #ehealth #discussion #panel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1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FDB30-C0F9-4C79-BBF0-0C82787B6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380076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7ABF6-F71C-4D9F-BFDF-C7E8C9B2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dehubinitiative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B00F0-7116-4D02-8B84-56DFA5ABC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187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85417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9099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182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2733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01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4340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5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dehubinitiative - 2021-01-01 14:56:14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Hubby New Year! We hope you have a great start in 2021 and are looking forward to innovate with you.  bmwi_bund #dehub #weconnect #ecosystem #innovation #futuretech #newyear #2021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02/15/2021 12:09:29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119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F9E31-CDE4-4779-8197-670B2CC88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84679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66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dehubinitiative - 1 of 3</vt:lpstr>
      <vt:lpstr>Instagram Posts Table | dehubinitiative - 2 of 3</vt:lpstr>
      <vt:lpstr>Instagram Posts Table | dehubinitiative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dehubinitiative - 1 of 3</dc:title>
  <dc:creator>Frederik Peiniger</dc:creator>
  <cp:lastModifiedBy>Frederik Peiniger</cp:lastModifiedBy>
  <cp:revision>1</cp:revision>
  <dcterms:created xsi:type="dcterms:W3CDTF">2021-02-15T16:31:38Z</dcterms:created>
  <dcterms:modified xsi:type="dcterms:W3CDTF">2021-02-15T16:31:58Z</dcterms:modified>
</cp:coreProperties>
</file>