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emax_wearhouse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1.5217000000000001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1.2626999999999999</c:v>
                </c:pt>
                <c:pt idx="15">
                  <c:v>0</c:v>
                </c:pt>
                <c:pt idx="16">
                  <c:v>2.0899000000000001</c:v>
                </c:pt>
                <c:pt idx="17">
                  <c:v>0</c:v>
                </c:pt>
                <c:pt idx="18">
                  <c:v>0</c:v>
                </c:pt>
                <c:pt idx="19">
                  <c:v>1.3605</c:v>
                </c:pt>
                <c:pt idx="20">
                  <c:v>0</c:v>
                </c:pt>
                <c:pt idx="21">
                  <c:v>1.1046</c:v>
                </c:pt>
                <c:pt idx="22">
                  <c:v>0</c:v>
                </c:pt>
                <c:pt idx="23">
                  <c:v>1.6856</c:v>
                </c:pt>
                <c:pt idx="24">
                  <c:v>1.3258000000000001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4.5019999999999998</c:v>
                </c:pt>
                <c:pt idx="29">
                  <c:v>1.2319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76-46DC-9B23-521C52ADC9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826680"/>
        <c:axId val="255825696"/>
      </c:lineChart>
      <c:dateAx>
        <c:axId val="255826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5696"/>
        <c:crosses val="autoZero"/>
        <c:auto val="1"/>
        <c:lblOffset val="100"/>
        <c:baseTimeUnit val="days"/>
      </c:dateAx>
      <c:valAx>
        <c:axId val="25582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826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33BD7-54A0-4147-A9F6-145693387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661602-FC47-49DE-B713-286ECDD5C1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387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93F399-7429-4B05-857D-ADEFF186C6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03/01/2018 - 05/01/2018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42DB4-1865-4A04-8BE2-7B5492C28D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35626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</dc:title>
  <dc:creator>Administrator</dc:creator>
  <cp:lastModifiedBy>Administrator</cp:lastModifiedBy>
  <cp:revision>1</cp:revision>
  <dcterms:created xsi:type="dcterms:W3CDTF">2018-04-11T05:04:10Z</dcterms:created>
  <dcterms:modified xsi:type="dcterms:W3CDTF">2018-04-11T05:04:15Z</dcterms:modified>
</cp:coreProperties>
</file>