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269B8-EEA1-4C6E-9189-ED9D3720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28727-45C2-4CDE-A142-3A8BA5001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397215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411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810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539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920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111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943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06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Target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23:52:05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have tried to contact your company through your website, but nothing seems to have been done. I have been very frustrated with Club Wedd's registry list. It loads SO slowly and really isn't user friendly. It is so unfriendly that I sometimes wish we hadn't registered with Target. Bed Bath &amp; Beyond is sure a few steps ahead of you in the IT department.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08:46:13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Staples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23:50:26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Staples and it's Employee's have been a big help to me puting together my Small Business needs.  Thank You!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08:49:34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9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Walmart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23:48:20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q no se puede facturar electronicamente en mexico y centroamerica....q pasa...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2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Southwest Airlines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23:45:08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Thanks for the shout-out to the special needs Mom's group "Mighty Mom's" on flight #423 PHX to SAN on 1/27!!  Made Our Day!!!  ;)  Great flight &amp; friendly staff!!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58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23:42:49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Anti-gun groups are boycotting Starbucks for allowing 2nd amendment rights. If you're a fan of your gun, visit Starbucks with us on February 14th! http://www.reaganrex.org/wordpress/anti-gun-groups-set-to-boycott-starbucks-on-february-14th.html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97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03956-F30A-4E62-9E3C-E378DA199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273657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8590-62EE-49F5-9201-3203A3ABB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DBCA5-53FB-4FE6-ACDD-5B07B0216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21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7682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97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847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888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46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812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7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23:38:43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  HORETINS   ROCKS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16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Southwest Airlines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23:37:03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still looking for stories for your show? Where can I submit one?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09:43:20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92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 I was at Starbucks now....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Southwest Airlines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23:32:48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Trying to clear up some travel fund issues.  Have had the most aggravating, time-consuming experience using your phone system.  I used to love Southwest but your rising fares and automated programs are quickly changing that sentiment.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00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23:30:49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Studying + working at the 24 hour Starbucks in Royal Oak, MI (I remember when this joint used to be an arcade).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64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Walgreens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23:18:46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Walgreens Early Preview + Deals for 2/5 - 2/11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0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23:10:57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should consider redesigning your pump. I brought my full Starbucks Caramel syrup with me to my boyfriends house, not realizing when I set it down in my bag that it tipped over.  wasted, plus I might have to rent a carpet cleaner. Very frustrated, my Torani pumps don't do this.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8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09476-401D-4DD1-8DA0-E138573BA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100569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99AC-7353-4FEA-BB42-435AF0732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05293-A707-40A1-9633-01C18A8EF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313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7510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34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677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458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08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90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5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Tiffany &amp; Co.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23:10:40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 im your newest liker :)
www.yourfirstdanceco.com.au
Specialising in Uniquely Choreographed Wedding Dances :)
Spread the word:)
Regards, 
Anne Marie - Choreographer/Owner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3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Southwest Airlines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Southwest was extremely nice to us in extending our expiration date due to sickness then death of my mother.  Thank you, Southwest.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10:09:01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4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Starbucks Cup Art #1: experiment 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Target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love. Money to get things &amp;!#$&amp;?@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0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Verizon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GUYS HAVE THE WORST CUSTOMER SERVICE EVER! YOU GUYS NEED TO GET IT FIXED. I AM VERY PISSED!!!!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32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8145C-AB80-4C3A-9D13-97D62720C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408981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A42C-B0E2-4AAD-8101-457EB06D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412AA-598C-46F0-B62A-F113B2AC14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765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698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59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97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44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604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67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6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Verizon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to US Cellular and see why we are the "Happiest Customers in Wireless"!
0 OFF ALL SMARTPHONES, Three phones for only a PENNY!
■ No Contract After the First
■ Overage Protection
■ Unlimited Incoming Calls
■ Battery Swap
■ Online Auto Pay Discount
■ 7 p.m. Night &amp; Weekend Minutes
■ Phone Replacement
■ My Contacts Backup
Feel free to message me for details, I'm a USCC Customer Crew Member and I'll be happy to help you out to find a plan that fits your needs and tell you why I'm a 9 year customer and still loving it.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3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"Nothing like having a Hot Blonde from Starbucks to help you get through your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8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7D29C-344E-4A3E-8546-426F3DDB7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253084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78AB5-6A1F-403D-8B5D-065E2A5F1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C37FB-2952-4189-9311-EFDCECFBC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28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410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60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57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299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427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238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9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WAZZUB is in pre-launch until April 9, 2012. The more users that join our network through your personal link the more your $FACTOR will grow. Each new member 5 generations deep let your $FACTOR grow by 1. After launch we will pay 50% of WAZZUB's profits to our pre-launch members every month.
We simply divide the earnings through the total amount of $FACTORs of all members. Let us say for June the rate per $FACTOR is US.00 and your personal $FACTOR is 3905. That means we will pay you 3905 x 1.00 = US05.00!
IMPORTANT: WAZZUB STAYS FREE FOREVER! YOU NEVER HAVE TO PAY US A SINGLE DOLLAR!
http://signup.wazzub.info/?lrRef=c7b8b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4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23:00:13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 gustaron todos los productos de Starbuck durante los Juegos Panamericanos de Guadalajara 2011, porque todo el producto era gratis para el STAFF jaja y me arte de beber eso.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12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Walgreens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22:59:50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Excited yiou are finally coming to PINEVILLE,NC. When is gramd opening???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981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E19CE-1383-4242-86D6-5E328D9E5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1410593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8935-15EE-4DD0-AF2A-02F9AC0D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Facebook_new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41111-143E-45F7-9E17-570EB8170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16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8621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31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68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38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76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99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9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Walmart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22:55:16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Employees are taking up too much parking in front of the store...It shouldn't be important or a option as a employee to park in the front when,the parking could and should be used for paying customers...It's a inconvenience when a customer has children and it's raining...Some employees are using convenient parking for up to 8 hours...#Unacceptable...Corporate lets "Roll Back" on the parking policy for employees.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01:54:36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96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Starbucks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22:51:27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so you know. Facebook user Starbucks Coffee is phishing using your trademark.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02/01/2012 18:38:09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47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Target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Unknown - 2012-01-31 22:51:26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Target is the worst Retail store ever..Don't buy anything of value at that store.  Shop Kohls, Walmart, Game Stop, On line, but not target.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4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8A667-895F-4BAB-8E81-7C7378AF6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01/01/2012 - 01/31/2012</a:t>
            </a:r>
          </a:p>
        </p:txBody>
      </p:sp>
    </p:spTree>
    <p:extLst>
      <p:ext uri="{BB962C8B-B14F-4D97-AF65-F5344CB8AC3E}">
        <p14:creationId xmlns:p14="http://schemas.microsoft.com/office/powerpoint/2010/main" val="219320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608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User Posts Table | Facebook_new - 1 of 6</vt:lpstr>
      <vt:lpstr>Facebook User Posts Table | Facebook_new - 2 of 6</vt:lpstr>
      <vt:lpstr>Facebook User Posts Table | Facebook_new - 3 of 6</vt:lpstr>
      <vt:lpstr>Facebook User Posts Table | Facebook_new - 4 of 6</vt:lpstr>
      <vt:lpstr>Facebook User Posts Table | Facebook_new - 5 of 6</vt:lpstr>
      <vt:lpstr>Facebook User Posts Table | Facebook_new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User Posts Table | Facebook_new - 1 of 6</dc:title>
  <dc:creator>Administrator</dc:creator>
  <cp:lastModifiedBy>Administrator</cp:lastModifiedBy>
  <cp:revision>1</cp:revision>
  <dcterms:created xsi:type="dcterms:W3CDTF">2018-06-08T18:03:55Z</dcterms:created>
  <dcterms:modified xsi:type="dcterms:W3CDTF">2018-06-08T18:05:34Z</dcterms:modified>
</cp:coreProperties>
</file>