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Starbucks Coffee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Sheet1!$A$2:$A$2558</c:f>
              <c:numCache>
                <c:formatCode>m/d/yyyy</c:formatCode>
                <c:ptCount val="2557"/>
                <c:pt idx="0">
                  <c:v>40544</c:v>
                </c:pt>
                <c:pt idx="1">
                  <c:v>40545</c:v>
                </c:pt>
                <c:pt idx="2">
                  <c:v>40546</c:v>
                </c:pt>
                <c:pt idx="3">
                  <c:v>40547</c:v>
                </c:pt>
                <c:pt idx="4">
                  <c:v>40548</c:v>
                </c:pt>
                <c:pt idx="5">
                  <c:v>40549</c:v>
                </c:pt>
                <c:pt idx="6">
                  <c:v>40550</c:v>
                </c:pt>
                <c:pt idx="7">
                  <c:v>40551</c:v>
                </c:pt>
                <c:pt idx="8">
                  <c:v>40552</c:v>
                </c:pt>
                <c:pt idx="9">
                  <c:v>40553</c:v>
                </c:pt>
                <c:pt idx="10">
                  <c:v>40554</c:v>
                </c:pt>
                <c:pt idx="11">
                  <c:v>40555</c:v>
                </c:pt>
                <c:pt idx="12">
                  <c:v>40556</c:v>
                </c:pt>
                <c:pt idx="13">
                  <c:v>40557</c:v>
                </c:pt>
                <c:pt idx="14">
                  <c:v>40558</c:v>
                </c:pt>
                <c:pt idx="15">
                  <c:v>40559</c:v>
                </c:pt>
                <c:pt idx="16">
                  <c:v>40560</c:v>
                </c:pt>
                <c:pt idx="17">
                  <c:v>40561</c:v>
                </c:pt>
                <c:pt idx="18">
                  <c:v>40562</c:v>
                </c:pt>
                <c:pt idx="19">
                  <c:v>40563</c:v>
                </c:pt>
                <c:pt idx="20">
                  <c:v>40564</c:v>
                </c:pt>
                <c:pt idx="21">
                  <c:v>40565</c:v>
                </c:pt>
                <c:pt idx="22">
                  <c:v>40566</c:v>
                </c:pt>
                <c:pt idx="23">
                  <c:v>40567</c:v>
                </c:pt>
                <c:pt idx="24">
                  <c:v>40568</c:v>
                </c:pt>
                <c:pt idx="25">
                  <c:v>40569</c:v>
                </c:pt>
                <c:pt idx="26">
                  <c:v>40570</c:v>
                </c:pt>
                <c:pt idx="27">
                  <c:v>40571</c:v>
                </c:pt>
                <c:pt idx="28">
                  <c:v>40572</c:v>
                </c:pt>
                <c:pt idx="29">
                  <c:v>40573</c:v>
                </c:pt>
                <c:pt idx="30">
                  <c:v>40574</c:v>
                </c:pt>
                <c:pt idx="31">
                  <c:v>40575</c:v>
                </c:pt>
                <c:pt idx="32">
                  <c:v>40576</c:v>
                </c:pt>
                <c:pt idx="33">
                  <c:v>40577</c:v>
                </c:pt>
                <c:pt idx="34">
                  <c:v>40578</c:v>
                </c:pt>
                <c:pt idx="35">
                  <c:v>40579</c:v>
                </c:pt>
                <c:pt idx="36">
                  <c:v>40580</c:v>
                </c:pt>
                <c:pt idx="37">
                  <c:v>40581</c:v>
                </c:pt>
                <c:pt idx="38">
                  <c:v>40582</c:v>
                </c:pt>
                <c:pt idx="39">
                  <c:v>40583</c:v>
                </c:pt>
                <c:pt idx="40">
                  <c:v>40584</c:v>
                </c:pt>
                <c:pt idx="41">
                  <c:v>40585</c:v>
                </c:pt>
                <c:pt idx="42">
                  <c:v>40586</c:v>
                </c:pt>
                <c:pt idx="43">
                  <c:v>40587</c:v>
                </c:pt>
                <c:pt idx="44">
                  <c:v>40588</c:v>
                </c:pt>
                <c:pt idx="45">
                  <c:v>40589</c:v>
                </c:pt>
                <c:pt idx="46">
                  <c:v>40590</c:v>
                </c:pt>
                <c:pt idx="47">
                  <c:v>40591</c:v>
                </c:pt>
                <c:pt idx="48">
                  <c:v>40592</c:v>
                </c:pt>
                <c:pt idx="49">
                  <c:v>40593</c:v>
                </c:pt>
                <c:pt idx="50">
                  <c:v>40594</c:v>
                </c:pt>
                <c:pt idx="51">
                  <c:v>40595</c:v>
                </c:pt>
                <c:pt idx="52">
                  <c:v>40596</c:v>
                </c:pt>
                <c:pt idx="53">
                  <c:v>40597</c:v>
                </c:pt>
                <c:pt idx="54">
                  <c:v>40598</c:v>
                </c:pt>
                <c:pt idx="55">
                  <c:v>40599</c:v>
                </c:pt>
                <c:pt idx="56">
                  <c:v>40600</c:v>
                </c:pt>
                <c:pt idx="57">
                  <c:v>40601</c:v>
                </c:pt>
                <c:pt idx="58">
                  <c:v>40602</c:v>
                </c:pt>
                <c:pt idx="59">
                  <c:v>40603</c:v>
                </c:pt>
                <c:pt idx="60">
                  <c:v>40604</c:v>
                </c:pt>
                <c:pt idx="61">
                  <c:v>40605</c:v>
                </c:pt>
                <c:pt idx="62">
                  <c:v>40606</c:v>
                </c:pt>
                <c:pt idx="63">
                  <c:v>40607</c:v>
                </c:pt>
                <c:pt idx="64">
                  <c:v>40608</c:v>
                </c:pt>
                <c:pt idx="65">
                  <c:v>40609</c:v>
                </c:pt>
                <c:pt idx="66">
                  <c:v>40610</c:v>
                </c:pt>
                <c:pt idx="67">
                  <c:v>40611</c:v>
                </c:pt>
                <c:pt idx="68">
                  <c:v>40612</c:v>
                </c:pt>
                <c:pt idx="69">
                  <c:v>40613</c:v>
                </c:pt>
                <c:pt idx="70">
                  <c:v>40614</c:v>
                </c:pt>
                <c:pt idx="71">
                  <c:v>40615</c:v>
                </c:pt>
                <c:pt idx="72">
                  <c:v>40616</c:v>
                </c:pt>
                <c:pt idx="73">
                  <c:v>40617</c:v>
                </c:pt>
                <c:pt idx="74">
                  <c:v>40618</c:v>
                </c:pt>
                <c:pt idx="75">
                  <c:v>40619</c:v>
                </c:pt>
                <c:pt idx="76">
                  <c:v>40620</c:v>
                </c:pt>
                <c:pt idx="77">
                  <c:v>40621</c:v>
                </c:pt>
                <c:pt idx="78">
                  <c:v>40622</c:v>
                </c:pt>
                <c:pt idx="79">
                  <c:v>40623</c:v>
                </c:pt>
                <c:pt idx="80">
                  <c:v>40624</c:v>
                </c:pt>
                <c:pt idx="81">
                  <c:v>40625</c:v>
                </c:pt>
                <c:pt idx="82">
                  <c:v>40626</c:v>
                </c:pt>
                <c:pt idx="83">
                  <c:v>40627</c:v>
                </c:pt>
                <c:pt idx="84">
                  <c:v>40628</c:v>
                </c:pt>
                <c:pt idx="85">
                  <c:v>40629</c:v>
                </c:pt>
                <c:pt idx="86">
                  <c:v>40630</c:v>
                </c:pt>
                <c:pt idx="87">
                  <c:v>40631</c:v>
                </c:pt>
                <c:pt idx="88">
                  <c:v>40632</c:v>
                </c:pt>
                <c:pt idx="89">
                  <c:v>40633</c:v>
                </c:pt>
                <c:pt idx="90">
                  <c:v>40634</c:v>
                </c:pt>
                <c:pt idx="91">
                  <c:v>40635</c:v>
                </c:pt>
                <c:pt idx="92">
                  <c:v>40636</c:v>
                </c:pt>
                <c:pt idx="93">
                  <c:v>40637</c:v>
                </c:pt>
                <c:pt idx="94">
                  <c:v>40638</c:v>
                </c:pt>
                <c:pt idx="95">
                  <c:v>40639</c:v>
                </c:pt>
                <c:pt idx="96">
                  <c:v>40640</c:v>
                </c:pt>
                <c:pt idx="97">
                  <c:v>40641</c:v>
                </c:pt>
                <c:pt idx="98">
                  <c:v>40642</c:v>
                </c:pt>
                <c:pt idx="99">
                  <c:v>40643</c:v>
                </c:pt>
                <c:pt idx="100">
                  <c:v>40644</c:v>
                </c:pt>
                <c:pt idx="101">
                  <c:v>40645</c:v>
                </c:pt>
                <c:pt idx="102">
                  <c:v>40646</c:v>
                </c:pt>
                <c:pt idx="103">
                  <c:v>40647</c:v>
                </c:pt>
                <c:pt idx="104">
                  <c:v>40648</c:v>
                </c:pt>
                <c:pt idx="105">
                  <c:v>40649</c:v>
                </c:pt>
                <c:pt idx="106">
                  <c:v>40650</c:v>
                </c:pt>
                <c:pt idx="107">
                  <c:v>40651</c:v>
                </c:pt>
                <c:pt idx="108">
                  <c:v>40652</c:v>
                </c:pt>
                <c:pt idx="109">
                  <c:v>40653</c:v>
                </c:pt>
                <c:pt idx="110">
                  <c:v>40654</c:v>
                </c:pt>
                <c:pt idx="111">
                  <c:v>40655</c:v>
                </c:pt>
                <c:pt idx="112">
                  <c:v>40656</c:v>
                </c:pt>
                <c:pt idx="113">
                  <c:v>40657</c:v>
                </c:pt>
                <c:pt idx="114">
                  <c:v>40658</c:v>
                </c:pt>
                <c:pt idx="115">
                  <c:v>40659</c:v>
                </c:pt>
                <c:pt idx="116">
                  <c:v>40660</c:v>
                </c:pt>
                <c:pt idx="117">
                  <c:v>40661</c:v>
                </c:pt>
                <c:pt idx="118">
                  <c:v>40662</c:v>
                </c:pt>
                <c:pt idx="119">
                  <c:v>40663</c:v>
                </c:pt>
                <c:pt idx="120">
                  <c:v>40664</c:v>
                </c:pt>
                <c:pt idx="121">
                  <c:v>40665</c:v>
                </c:pt>
                <c:pt idx="122">
                  <c:v>40666</c:v>
                </c:pt>
                <c:pt idx="123">
                  <c:v>40667</c:v>
                </c:pt>
                <c:pt idx="124">
                  <c:v>40668</c:v>
                </c:pt>
                <c:pt idx="125">
                  <c:v>40669</c:v>
                </c:pt>
                <c:pt idx="126">
                  <c:v>40670</c:v>
                </c:pt>
                <c:pt idx="127">
                  <c:v>40671</c:v>
                </c:pt>
                <c:pt idx="128">
                  <c:v>40672</c:v>
                </c:pt>
                <c:pt idx="129">
                  <c:v>40673</c:v>
                </c:pt>
                <c:pt idx="130">
                  <c:v>40674</c:v>
                </c:pt>
                <c:pt idx="131">
                  <c:v>40675</c:v>
                </c:pt>
                <c:pt idx="132">
                  <c:v>40676</c:v>
                </c:pt>
                <c:pt idx="133">
                  <c:v>40677</c:v>
                </c:pt>
                <c:pt idx="134">
                  <c:v>40678</c:v>
                </c:pt>
                <c:pt idx="135">
                  <c:v>40679</c:v>
                </c:pt>
                <c:pt idx="136">
                  <c:v>40680</c:v>
                </c:pt>
                <c:pt idx="137">
                  <c:v>40681</c:v>
                </c:pt>
                <c:pt idx="138">
                  <c:v>40682</c:v>
                </c:pt>
                <c:pt idx="139">
                  <c:v>40683</c:v>
                </c:pt>
                <c:pt idx="140">
                  <c:v>40684</c:v>
                </c:pt>
                <c:pt idx="141">
                  <c:v>40685</c:v>
                </c:pt>
                <c:pt idx="142">
                  <c:v>40686</c:v>
                </c:pt>
                <c:pt idx="143">
                  <c:v>40687</c:v>
                </c:pt>
                <c:pt idx="144">
                  <c:v>40688</c:v>
                </c:pt>
                <c:pt idx="145">
                  <c:v>40689</c:v>
                </c:pt>
                <c:pt idx="146">
                  <c:v>40690</c:v>
                </c:pt>
                <c:pt idx="147">
                  <c:v>40691</c:v>
                </c:pt>
                <c:pt idx="148">
                  <c:v>40692</c:v>
                </c:pt>
                <c:pt idx="149">
                  <c:v>40693</c:v>
                </c:pt>
                <c:pt idx="150">
                  <c:v>40694</c:v>
                </c:pt>
                <c:pt idx="151">
                  <c:v>40695</c:v>
                </c:pt>
                <c:pt idx="152">
                  <c:v>40696</c:v>
                </c:pt>
                <c:pt idx="153">
                  <c:v>40697</c:v>
                </c:pt>
                <c:pt idx="154">
                  <c:v>40698</c:v>
                </c:pt>
                <c:pt idx="155">
                  <c:v>40699</c:v>
                </c:pt>
                <c:pt idx="156">
                  <c:v>40700</c:v>
                </c:pt>
                <c:pt idx="157">
                  <c:v>40701</c:v>
                </c:pt>
                <c:pt idx="158">
                  <c:v>40702</c:v>
                </c:pt>
                <c:pt idx="159">
                  <c:v>40703</c:v>
                </c:pt>
                <c:pt idx="160">
                  <c:v>40704</c:v>
                </c:pt>
                <c:pt idx="161">
                  <c:v>40705</c:v>
                </c:pt>
                <c:pt idx="162">
                  <c:v>40706</c:v>
                </c:pt>
                <c:pt idx="163">
                  <c:v>40707</c:v>
                </c:pt>
                <c:pt idx="164">
                  <c:v>40708</c:v>
                </c:pt>
                <c:pt idx="165">
                  <c:v>40709</c:v>
                </c:pt>
                <c:pt idx="166">
                  <c:v>40710</c:v>
                </c:pt>
                <c:pt idx="167">
                  <c:v>40711</c:v>
                </c:pt>
                <c:pt idx="168">
                  <c:v>40712</c:v>
                </c:pt>
                <c:pt idx="169">
                  <c:v>40713</c:v>
                </c:pt>
                <c:pt idx="170">
                  <c:v>40714</c:v>
                </c:pt>
                <c:pt idx="171">
                  <c:v>40715</c:v>
                </c:pt>
                <c:pt idx="172">
                  <c:v>40716</c:v>
                </c:pt>
                <c:pt idx="173">
                  <c:v>40717</c:v>
                </c:pt>
                <c:pt idx="174">
                  <c:v>40718</c:v>
                </c:pt>
                <c:pt idx="175">
                  <c:v>40719</c:v>
                </c:pt>
                <c:pt idx="176">
                  <c:v>40720</c:v>
                </c:pt>
                <c:pt idx="177">
                  <c:v>40721</c:v>
                </c:pt>
                <c:pt idx="178">
                  <c:v>40722</c:v>
                </c:pt>
                <c:pt idx="179">
                  <c:v>40723</c:v>
                </c:pt>
                <c:pt idx="180">
                  <c:v>40724</c:v>
                </c:pt>
                <c:pt idx="181">
                  <c:v>40725</c:v>
                </c:pt>
                <c:pt idx="182">
                  <c:v>40726</c:v>
                </c:pt>
                <c:pt idx="183">
                  <c:v>40727</c:v>
                </c:pt>
                <c:pt idx="184">
                  <c:v>40728</c:v>
                </c:pt>
                <c:pt idx="185">
                  <c:v>40729</c:v>
                </c:pt>
                <c:pt idx="186">
                  <c:v>40730</c:v>
                </c:pt>
                <c:pt idx="187">
                  <c:v>40731</c:v>
                </c:pt>
                <c:pt idx="188">
                  <c:v>40732</c:v>
                </c:pt>
                <c:pt idx="189">
                  <c:v>40733</c:v>
                </c:pt>
                <c:pt idx="190">
                  <c:v>40734</c:v>
                </c:pt>
                <c:pt idx="191">
                  <c:v>40735</c:v>
                </c:pt>
                <c:pt idx="192">
                  <c:v>40736</c:v>
                </c:pt>
                <c:pt idx="193">
                  <c:v>40737</c:v>
                </c:pt>
                <c:pt idx="194">
                  <c:v>40738</c:v>
                </c:pt>
                <c:pt idx="195">
                  <c:v>40739</c:v>
                </c:pt>
                <c:pt idx="196">
                  <c:v>40740</c:v>
                </c:pt>
                <c:pt idx="197">
                  <c:v>40741</c:v>
                </c:pt>
                <c:pt idx="198">
                  <c:v>40742</c:v>
                </c:pt>
                <c:pt idx="199">
                  <c:v>40743</c:v>
                </c:pt>
                <c:pt idx="200">
                  <c:v>40744</c:v>
                </c:pt>
                <c:pt idx="201">
                  <c:v>40745</c:v>
                </c:pt>
                <c:pt idx="202">
                  <c:v>40746</c:v>
                </c:pt>
                <c:pt idx="203">
                  <c:v>40747</c:v>
                </c:pt>
                <c:pt idx="204">
                  <c:v>40748</c:v>
                </c:pt>
                <c:pt idx="205">
                  <c:v>40749</c:v>
                </c:pt>
                <c:pt idx="206">
                  <c:v>40750</c:v>
                </c:pt>
                <c:pt idx="207">
                  <c:v>40751</c:v>
                </c:pt>
                <c:pt idx="208">
                  <c:v>40752</c:v>
                </c:pt>
                <c:pt idx="209">
                  <c:v>40753</c:v>
                </c:pt>
                <c:pt idx="210">
                  <c:v>40754</c:v>
                </c:pt>
                <c:pt idx="211">
                  <c:v>40755</c:v>
                </c:pt>
                <c:pt idx="212">
                  <c:v>40756</c:v>
                </c:pt>
                <c:pt idx="213">
                  <c:v>40757</c:v>
                </c:pt>
                <c:pt idx="214">
                  <c:v>40758</c:v>
                </c:pt>
                <c:pt idx="215">
                  <c:v>40759</c:v>
                </c:pt>
                <c:pt idx="216">
                  <c:v>40760</c:v>
                </c:pt>
                <c:pt idx="217">
                  <c:v>40761</c:v>
                </c:pt>
                <c:pt idx="218">
                  <c:v>40762</c:v>
                </c:pt>
                <c:pt idx="219">
                  <c:v>40763</c:v>
                </c:pt>
                <c:pt idx="220">
                  <c:v>40764</c:v>
                </c:pt>
                <c:pt idx="221">
                  <c:v>40765</c:v>
                </c:pt>
                <c:pt idx="222">
                  <c:v>40766</c:v>
                </c:pt>
                <c:pt idx="223">
                  <c:v>40767</c:v>
                </c:pt>
                <c:pt idx="224">
                  <c:v>40768</c:v>
                </c:pt>
                <c:pt idx="225">
                  <c:v>40769</c:v>
                </c:pt>
                <c:pt idx="226">
                  <c:v>40770</c:v>
                </c:pt>
                <c:pt idx="227">
                  <c:v>40771</c:v>
                </c:pt>
                <c:pt idx="228">
                  <c:v>40772</c:v>
                </c:pt>
                <c:pt idx="229">
                  <c:v>40773</c:v>
                </c:pt>
                <c:pt idx="230">
                  <c:v>40774</c:v>
                </c:pt>
                <c:pt idx="231">
                  <c:v>40775</c:v>
                </c:pt>
                <c:pt idx="232">
                  <c:v>40776</c:v>
                </c:pt>
                <c:pt idx="233">
                  <c:v>40777</c:v>
                </c:pt>
                <c:pt idx="234">
                  <c:v>40778</c:v>
                </c:pt>
                <c:pt idx="235">
                  <c:v>40779</c:v>
                </c:pt>
                <c:pt idx="236">
                  <c:v>40780</c:v>
                </c:pt>
                <c:pt idx="237">
                  <c:v>40781</c:v>
                </c:pt>
                <c:pt idx="238">
                  <c:v>40782</c:v>
                </c:pt>
                <c:pt idx="239">
                  <c:v>40783</c:v>
                </c:pt>
                <c:pt idx="240">
                  <c:v>40784</c:v>
                </c:pt>
                <c:pt idx="241">
                  <c:v>40785</c:v>
                </c:pt>
                <c:pt idx="242">
                  <c:v>40786</c:v>
                </c:pt>
                <c:pt idx="243">
                  <c:v>40787</c:v>
                </c:pt>
                <c:pt idx="244">
                  <c:v>40788</c:v>
                </c:pt>
                <c:pt idx="245">
                  <c:v>40789</c:v>
                </c:pt>
                <c:pt idx="246">
                  <c:v>40790</c:v>
                </c:pt>
                <c:pt idx="247">
                  <c:v>40791</c:v>
                </c:pt>
                <c:pt idx="248">
                  <c:v>40792</c:v>
                </c:pt>
                <c:pt idx="249">
                  <c:v>40793</c:v>
                </c:pt>
                <c:pt idx="250">
                  <c:v>40794</c:v>
                </c:pt>
                <c:pt idx="251">
                  <c:v>40795</c:v>
                </c:pt>
                <c:pt idx="252">
                  <c:v>40796</c:v>
                </c:pt>
                <c:pt idx="253">
                  <c:v>40797</c:v>
                </c:pt>
                <c:pt idx="254">
                  <c:v>40798</c:v>
                </c:pt>
                <c:pt idx="255">
                  <c:v>40799</c:v>
                </c:pt>
                <c:pt idx="256">
                  <c:v>40800</c:v>
                </c:pt>
                <c:pt idx="257">
                  <c:v>40801</c:v>
                </c:pt>
                <c:pt idx="258">
                  <c:v>40802</c:v>
                </c:pt>
                <c:pt idx="259">
                  <c:v>40803</c:v>
                </c:pt>
                <c:pt idx="260">
                  <c:v>40804</c:v>
                </c:pt>
                <c:pt idx="261">
                  <c:v>40805</c:v>
                </c:pt>
                <c:pt idx="262">
                  <c:v>40806</c:v>
                </c:pt>
                <c:pt idx="263">
                  <c:v>40807</c:v>
                </c:pt>
                <c:pt idx="264">
                  <c:v>40808</c:v>
                </c:pt>
                <c:pt idx="265">
                  <c:v>40809</c:v>
                </c:pt>
                <c:pt idx="266">
                  <c:v>40810</c:v>
                </c:pt>
                <c:pt idx="267">
                  <c:v>40811</c:v>
                </c:pt>
                <c:pt idx="268">
                  <c:v>40812</c:v>
                </c:pt>
                <c:pt idx="269">
                  <c:v>40813</c:v>
                </c:pt>
                <c:pt idx="270">
                  <c:v>40814</c:v>
                </c:pt>
                <c:pt idx="271">
                  <c:v>40815</c:v>
                </c:pt>
                <c:pt idx="272">
                  <c:v>40816</c:v>
                </c:pt>
                <c:pt idx="273">
                  <c:v>40817</c:v>
                </c:pt>
                <c:pt idx="274">
                  <c:v>40818</c:v>
                </c:pt>
                <c:pt idx="275">
                  <c:v>40819</c:v>
                </c:pt>
                <c:pt idx="276">
                  <c:v>40820</c:v>
                </c:pt>
                <c:pt idx="277">
                  <c:v>40821</c:v>
                </c:pt>
                <c:pt idx="278">
                  <c:v>40822</c:v>
                </c:pt>
                <c:pt idx="279">
                  <c:v>40823</c:v>
                </c:pt>
                <c:pt idx="280">
                  <c:v>40824</c:v>
                </c:pt>
                <c:pt idx="281">
                  <c:v>40825</c:v>
                </c:pt>
                <c:pt idx="282">
                  <c:v>40826</c:v>
                </c:pt>
                <c:pt idx="283">
                  <c:v>40827</c:v>
                </c:pt>
                <c:pt idx="284">
                  <c:v>40828</c:v>
                </c:pt>
                <c:pt idx="285">
                  <c:v>40829</c:v>
                </c:pt>
                <c:pt idx="286">
                  <c:v>40830</c:v>
                </c:pt>
                <c:pt idx="287">
                  <c:v>40831</c:v>
                </c:pt>
                <c:pt idx="288">
                  <c:v>40832</c:v>
                </c:pt>
                <c:pt idx="289">
                  <c:v>40833</c:v>
                </c:pt>
                <c:pt idx="290">
                  <c:v>40834</c:v>
                </c:pt>
                <c:pt idx="291">
                  <c:v>40835</c:v>
                </c:pt>
                <c:pt idx="292">
                  <c:v>40836</c:v>
                </c:pt>
                <c:pt idx="293">
                  <c:v>40837</c:v>
                </c:pt>
                <c:pt idx="294">
                  <c:v>40838</c:v>
                </c:pt>
                <c:pt idx="295">
                  <c:v>40839</c:v>
                </c:pt>
                <c:pt idx="296">
                  <c:v>40840</c:v>
                </c:pt>
                <c:pt idx="297">
                  <c:v>40841</c:v>
                </c:pt>
                <c:pt idx="298">
                  <c:v>40842</c:v>
                </c:pt>
                <c:pt idx="299">
                  <c:v>40843</c:v>
                </c:pt>
                <c:pt idx="300">
                  <c:v>40844</c:v>
                </c:pt>
                <c:pt idx="301">
                  <c:v>40845</c:v>
                </c:pt>
                <c:pt idx="302">
                  <c:v>40846</c:v>
                </c:pt>
                <c:pt idx="303">
                  <c:v>40847</c:v>
                </c:pt>
                <c:pt idx="304">
                  <c:v>40848</c:v>
                </c:pt>
                <c:pt idx="305">
                  <c:v>40849</c:v>
                </c:pt>
                <c:pt idx="306">
                  <c:v>40850</c:v>
                </c:pt>
                <c:pt idx="307">
                  <c:v>40851</c:v>
                </c:pt>
                <c:pt idx="308">
                  <c:v>40852</c:v>
                </c:pt>
                <c:pt idx="309">
                  <c:v>40853</c:v>
                </c:pt>
                <c:pt idx="310">
                  <c:v>40854</c:v>
                </c:pt>
                <c:pt idx="311">
                  <c:v>40855</c:v>
                </c:pt>
                <c:pt idx="312">
                  <c:v>40856</c:v>
                </c:pt>
                <c:pt idx="313">
                  <c:v>40857</c:v>
                </c:pt>
                <c:pt idx="314">
                  <c:v>40858</c:v>
                </c:pt>
                <c:pt idx="315">
                  <c:v>40859</c:v>
                </c:pt>
                <c:pt idx="316">
                  <c:v>40860</c:v>
                </c:pt>
                <c:pt idx="317">
                  <c:v>40861</c:v>
                </c:pt>
                <c:pt idx="318">
                  <c:v>40862</c:v>
                </c:pt>
                <c:pt idx="319">
                  <c:v>40863</c:v>
                </c:pt>
                <c:pt idx="320">
                  <c:v>40864</c:v>
                </c:pt>
                <c:pt idx="321">
                  <c:v>40865</c:v>
                </c:pt>
                <c:pt idx="322">
                  <c:v>40866</c:v>
                </c:pt>
                <c:pt idx="323">
                  <c:v>40867</c:v>
                </c:pt>
                <c:pt idx="324">
                  <c:v>40868</c:v>
                </c:pt>
                <c:pt idx="325">
                  <c:v>40869</c:v>
                </c:pt>
                <c:pt idx="326">
                  <c:v>40870</c:v>
                </c:pt>
                <c:pt idx="327">
                  <c:v>40871</c:v>
                </c:pt>
                <c:pt idx="328">
                  <c:v>40872</c:v>
                </c:pt>
                <c:pt idx="329">
                  <c:v>40873</c:v>
                </c:pt>
                <c:pt idx="330">
                  <c:v>40874</c:v>
                </c:pt>
                <c:pt idx="331">
                  <c:v>40875</c:v>
                </c:pt>
                <c:pt idx="332">
                  <c:v>40876</c:v>
                </c:pt>
                <c:pt idx="333">
                  <c:v>40877</c:v>
                </c:pt>
                <c:pt idx="334">
                  <c:v>40878</c:v>
                </c:pt>
                <c:pt idx="335">
                  <c:v>40879</c:v>
                </c:pt>
                <c:pt idx="336">
                  <c:v>40880</c:v>
                </c:pt>
                <c:pt idx="337">
                  <c:v>40881</c:v>
                </c:pt>
                <c:pt idx="338">
                  <c:v>40882</c:v>
                </c:pt>
                <c:pt idx="339">
                  <c:v>40883</c:v>
                </c:pt>
                <c:pt idx="340">
                  <c:v>40884</c:v>
                </c:pt>
                <c:pt idx="341">
                  <c:v>40885</c:v>
                </c:pt>
                <c:pt idx="342">
                  <c:v>40886</c:v>
                </c:pt>
                <c:pt idx="343">
                  <c:v>40887</c:v>
                </c:pt>
                <c:pt idx="344">
                  <c:v>40888</c:v>
                </c:pt>
                <c:pt idx="345">
                  <c:v>40889</c:v>
                </c:pt>
                <c:pt idx="346">
                  <c:v>40890</c:v>
                </c:pt>
                <c:pt idx="347">
                  <c:v>40891</c:v>
                </c:pt>
                <c:pt idx="348">
                  <c:v>40892</c:v>
                </c:pt>
                <c:pt idx="349">
                  <c:v>40893</c:v>
                </c:pt>
                <c:pt idx="350">
                  <c:v>40894</c:v>
                </c:pt>
                <c:pt idx="351">
                  <c:v>40895</c:v>
                </c:pt>
                <c:pt idx="352">
                  <c:v>40896</c:v>
                </c:pt>
                <c:pt idx="353">
                  <c:v>40897</c:v>
                </c:pt>
                <c:pt idx="354">
                  <c:v>40898</c:v>
                </c:pt>
                <c:pt idx="355">
                  <c:v>40899</c:v>
                </c:pt>
                <c:pt idx="356">
                  <c:v>40900</c:v>
                </c:pt>
                <c:pt idx="357">
                  <c:v>40901</c:v>
                </c:pt>
                <c:pt idx="358">
                  <c:v>40902</c:v>
                </c:pt>
                <c:pt idx="359">
                  <c:v>40903</c:v>
                </c:pt>
                <c:pt idx="360">
                  <c:v>40904</c:v>
                </c:pt>
                <c:pt idx="361">
                  <c:v>40905</c:v>
                </c:pt>
                <c:pt idx="362">
                  <c:v>40906</c:v>
                </c:pt>
                <c:pt idx="363">
                  <c:v>40907</c:v>
                </c:pt>
                <c:pt idx="364">
                  <c:v>40908</c:v>
                </c:pt>
                <c:pt idx="365">
                  <c:v>40909</c:v>
                </c:pt>
                <c:pt idx="366">
                  <c:v>40910</c:v>
                </c:pt>
                <c:pt idx="367">
                  <c:v>40911</c:v>
                </c:pt>
                <c:pt idx="368">
                  <c:v>40912</c:v>
                </c:pt>
                <c:pt idx="369">
                  <c:v>40913</c:v>
                </c:pt>
                <c:pt idx="370">
                  <c:v>40914</c:v>
                </c:pt>
                <c:pt idx="371">
                  <c:v>40915</c:v>
                </c:pt>
                <c:pt idx="372">
                  <c:v>40916</c:v>
                </c:pt>
                <c:pt idx="373">
                  <c:v>40917</c:v>
                </c:pt>
                <c:pt idx="374">
                  <c:v>40918</c:v>
                </c:pt>
                <c:pt idx="375">
                  <c:v>40919</c:v>
                </c:pt>
                <c:pt idx="376">
                  <c:v>40920</c:v>
                </c:pt>
                <c:pt idx="377">
                  <c:v>40921</c:v>
                </c:pt>
                <c:pt idx="378">
                  <c:v>40922</c:v>
                </c:pt>
                <c:pt idx="379">
                  <c:v>40923</c:v>
                </c:pt>
                <c:pt idx="380">
                  <c:v>40924</c:v>
                </c:pt>
                <c:pt idx="381">
                  <c:v>40925</c:v>
                </c:pt>
                <c:pt idx="382">
                  <c:v>40926</c:v>
                </c:pt>
                <c:pt idx="383">
                  <c:v>40927</c:v>
                </c:pt>
                <c:pt idx="384">
                  <c:v>40928</c:v>
                </c:pt>
                <c:pt idx="385">
                  <c:v>40929</c:v>
                </c:pt>
                <c:pt idx="386">
                  <c:v>40930</c:v>
                </c:pt>
                <c:pt idx="387">
                  <c:v>40931</c:v>
                </c:pt>
                <c:pt idx="388">
                  <c:v>40932</c:v>
                </c:pt>
                <c:pt idx="389">
                  <c:v>40933</c:v>
                </c:pt>
                <c:pt idx="390">
                  <c:v>40934</c:v>
                </c:pt>
                <c:pt idx="391">
                  <c:v>40935</c:v>
                </c:pt>
                <c:pt idx="392">
                  <c:v>40936</c:v>
                </c:pt>
                <c:pt idx="393">
                  <c:v>40937</c:v>
                </c:pt>
                <c:pt idx="394">
                  <c:v>40938</c:v>
                </c:pt>
                <c:pt idx="395">
                  <c:v>40939</c:v>
                </c:pt>
                <c:pt idx="396">
                  <c:v>40940</c:v>
                </c:pt>
                <c:pt idx="397">
                  <c:v>40941</c:v>
                </c:pt>
                <c:pt idx="398">
                  <c:v>40942</c:v>
                </c:pt>
                <c:pt idx="399">
                  <c:v>40943</c:v>
                </c:pt>
                <c:pt idx="400">
                  <c:v>40944</c:v>
                </c:pt>
                <c:pt idx="401">
                  <c:v>40945</c:v>
                </c:pt>
                <c:pt idx="402">
                  <c:v>40946</c:v>
                </c:pt>
                <c:pt idx="403">
                  <c:v>40947</c:v>
                </c:pt>
                <c:pt idx="404">
                  <c:v>40948</c:v>
                </c:pt>
                <c:pt idx="405">
                  <c:v>40949</c:v>
                </c:pt>
                <c:pt idx="406">
                  <c:v>40950</c:v>
                </c:pt>
                <c:pt idx="407">
                  <c:v>40951</c:v>
                </c:pt>
                <c:pt idx="408">
                  <c:v>40952</c:v>
                </c:pt>
                <c:pt idx="409">
                  <c:v>40953</c:v>
                </c:pt>
                <c:pt idx="410">
                  <c:v>40954</c:v>
                </c:pt>
                <c:pt idx="411">
                  <c:v>40955</c:v>
                </c:pt>
                <c:pt idx="412">
                  <c:v>40956</c:v>
                </c:pt>
                <c:pt idx="413">
                  <c:v>40957</c:v>
                </c:pt>
                <c:pt idx="414">
                  <c:v>40958</c:v>
                </c:pt>
                <c:pt idx="415">
                  <c:v>40959</c:v>
                </c:pt>
                <c:pt idx="416">
                  <c:v>40960</c:v>
                </c:pt>
                <c:pt idx="417">
                  <c:v>40961</c:v>
                </c:pt>
                <c:pt idx="418">
                  <c:v>40962</c:v>
                </c:pt>
                <c:pt idx="419">
                  <c:v>40963</c:v>
                </c:pt>
                <c:pt idx="420">
                  <c:v>40964</c:v>
                </c:pt>
                <c:pt idx="421">
                  <c:v>40965</c:v>
                </c:pt>
                <c:pt idx="422">
                  <c:v>40966</c:v>
                </c:pt>
                <c:pt idx="423">
                  <c:v>40967</c:v>
                </c:pt>
                <c:pt idx="424">
                  <c:v>40968</c:v>
                </c:pt>
                <c:pt idx="425">
                  <c:v>40969</c:v>
                </c:pt>
                <c:pt idx="426">
                  <c:v>40970</c:v>
                </c:pt>
                <c:pt idx="427">
                  <c:v>40971</c:v>
                </c:pt>
                <c:pt idx="428">
                  <c:v>40972</c:v>
                </c:pt>
                <c:pt idx="429">
                  <c:v>40973</c:v>
                </c:pt>
                <c:pt idx="430">
                  <c:v>40974</c:v>
                </c:pt>
                <c:pt idx="431">
                  <c:v>40975</c:v>
                </c:pt>
                <c:pt idx="432">
                  <c:v>40976</c:v>
                </c:pt>
                <c:pt idx="433">
                  <c:v>40977</c:v>
                </c:pt>
                <c:pt idx="434">
                  <c:v>40978</c:v>
                </c:pt>
                <c:pt idx="435">
                  <c:v>40979</c:v>
                </c:pt>
                <c:pt idx="436">
                  <c:v>40980</c:v>
                </c:pt>
                <c:pt idx="437">
                  <c:v>40981</c:v>
                </c:pt>
                <c:pt idx="438">
                  <c:v>40982</c:v>
                </c:pt>
                <c:pt idx="439">
                  <c:v>40983</c:v>
                </c:pt>
                <c:pt idx="440">
                  <c:v>40984</c:v>
                </c:pt>
                <c:pt idx="441">
                  <c:v>40985</c:v>
                </c:pt>
                <c:pt idx="442">
                  <c:v>40986</c:v>
                </c:pt>
                <c:pt idx="443">
                  <c:v>40987</c:v>
                </c:pt>
                <c:pt idx="444">
                  <c:v>40988</c:v>
                </c:pt>
                <c:pt idx="445">
                  <c:v>40989</c:v>
                </c:pt>
                <c:pt idx="446">
                  <c:v>40990</c:v>
                </c:pt>
                <c:pt idx="447">
                  <c:v>40991</c:v>
                </c:pt>
                <c:pt idx="448">
                  <c:v>40992</c:v>
                </c:pt>
                <c:pt idx="449">
                  <c:v>40993</c:v>
                </c:pt>
                <c:pt idx="450">
                  <c:v>40994</c:v>
                </c:pt>
                <c:pt idx="451">
                  <c:v>40995</c:v>
                </c:pt>
                <c:pt idx="452">
                  <c:v>40996</c:v>
                </c:pt>
                <c:pt idx="453">
                  <c:v>40997</c:v>
                </c:pt>
                <c:pt idx="454">
                  <c:v>40998</c:v>
                </c:pt>
                <c:pt idx="455">
                  <c:v>40999</c:v>
                </c:pt>
                <c:pt idx="456">
                  <c:v>41000</c:v>
                </c:pt>
                <c:pt idx="457">
                  <c:v>41001</c:v>
                </c:pt>
                <c:pt idx="458">
                  <c:v>41002</c:v>
                </c:pt>
                <c:pt idx="459">
                  <c:v>41003</c:v>
                </c:pt>
                <c:pt idx="460">
                  <c:v>41004</c:v>
                </c:pt>
                <c:pt idx="461">
                  <c:v>41005</c:v>
                </c:pt>
                <c:pt idx="462">
                  <c:v>41006</c:v>
                </c:pt>
                <c:pt idx="463">
                  <c:v>41007</c:v>
                </c:pt>
                <c:pt idx="464">
                  <c:v>41008</c:v>
                </c:pt>
                <c:pt idx="465">
                  <c:v>41009</c:v>
                </c:pt>
                <c:pt idx="466">
                  <c:v>41010</c:v>
                </c:pt>
                <c:pt idx="467">
                  <c:v>41011</c:v>
                </c:pt>
                <c:pt idx="468">
                  <c:v>41012</c:v>
                </c:pt>
                <c:pt idx="469">
                  <c:v>41013</c:v>
                </c:pt>
                <c:pt idx="470">
                  <c:v>41014</c:v>
                </c:pt>
                <c:pt idx="471">
                  <c:v>41015</c:v>
                </c:pt>
                <c:pt idx="472">
                  <c:v>41016</c:v>
                </c:pt>
                <c:pt idx="473">
                  <c:v>41017</c:v>
                </c:pt>
                <c:pt idx="474">
                  <c:v>41018</c:v>
                </c:pt>
                <c:pt idx="475">
                  <c:v>41019</c:v>
                </c:pt>
                <c:pt idx="476">
                  <c:v>41020</c:v>
                </c:pt>
                <c:pt idx="477">
                  <c:v>41021</c:v>
                </c:pt>
                <c:pt idx="478">
                  <c:v>41022</c:v>
                </c:pt>
                <c:pt idx="479">
                  <c:v>41023</c:v>
                </c:pt>
                <c:pt idx="480">
                  <c:v>41024</c:v>
                </c:pt>
                <c:pt idx="481">
                  <c:v>41025</c:v>
                </c:pt>
                <c:pt idx="482">
                  <c:v>41026</c:v>
                </c:pt>
                <c:pt idx="483">
                  <c:v>41027</c:v>
                </c:pt>
                <c:pt idx="484">
                  <c:v>41028</c:v>
                </c:pt>
                <c:pt idx="485">
                  <c:v>41029</c:v>
                </c:pt>
                <c:pt idx="486">
                  <c:v>41030</c:v>
                </c:pt>
                <c:pt idx="487">
                  <c:v>41031</c:v>
                </c:pt>
                <c:pt idx="488">
                  <c:v>41032</c:v>
                </c:pt>
                <c:pt idx="489">
                  <c:v>41033</c:v>
                </c:pt>
                <c:pt idx="490">
                  <c:v>41034</c:v>
                </c:pt>
                <c:pt idx="491">
                  <c:v>41035</c:v>
                </c:pt>
                <c:pt idx="492">
                  <c:v>41036</c:v>
                </c:pt>
                <c:pt idx="493">
                  <c:v>41037</c:v>
                </c:pt>
                <c:pt idx="494">
                  <c:v>41038</c:v>
                </c:pt>
                <c:pt idx="495">
                  <c:v>41039</c:v>
                </c:pt>
                <c:pt idx="496">
                  <c:v>41040</c:v>
                </c:pt>
                <c:pt idx="497">
                  <c:v>41041</c:v>
                </c:pt>
                <c:pt idx="498">
                  <c:v>41042</c:v>
                </c:pt>
                <c:pt idx="499">
                  <c:v>41043</c:v>
                </c:pt>
                <c:pt idx="500">
                  <c:v>41044</c:v>
                </c:pt>
                <c:pt idx="501">
                  <c:v>41045</c:v>
                </c:pt>
                <c:pt idx="502">
                  <c:v>41046</c:v>
                </c:pt>
                <c:pt idx="503">
                  <c:v>41047</c:v>
                </c:pt>
                <c:pt idx="504">
                  <c:v>41048</c:v>
                </c:pt>
                <c:pt idx="505">
                  <c:v>41049</c:v>
                </c:pt>
                <c:pt idx="506">
                  <c:v>41050</c:v>
                </c:pt>
                <c:pt idx="507">
                  <c:v>41051</c:v>
                </c:pt>
                <c:pt idx="508">
                  <c:v>41052</c:v>
                </c:pt>
                <c:pt idx="509">
                  <c:v>41053</c:v>
                </c:pt>
                <c:pt idx="510">
                  <c:v>41054</c:v>
                </c:pt>
                <c:pt idx="511">
                  <c:v>41055</c:v>
                </c:pt>
                <c:pt idx="512">
                  <c:v>41056</c:v>
                </c:pt>
                <c:pt idx="513">
                  <c:v>41057</c:v>
                </c:pt>
                <c:pt idx="514">
                  <c:v>41058</c:v>
                </c:pt>
                <c:pt idx="515">
                  <c:v>41059</c:v>
                </c:pt>
                <c:pt idx="516">
                  <c:v>41060</c:v>
                </c:pt>
                <c:pt idx="517">
                  <c:v>41061</c:v>
                </c:pt>
                <c:pt idx="518">
                  <c:v>41062</c:v>
                </c:pt>
                <c:pt idx="519">
                  <c:v>41063</c:v>
                </c:pt>
                <c:pt idx="520">
                  <c:v>41064</c:v>
                </c:pt>
                <c:pt idx="521">
                  <c:v>41065</c:v>
                </c:pt>
                <c:pt idx="522">
                  <c:v>41066</c:v>
                </c:pt>
                <c:pt idx="523">
                  <c:v>41067</c:v>
                </c:pt>
                <c:pt idx="524">
                  <c:v>41068</c:v>
                </c:pt>
                <c:pt idx="525">
                  <c:v>41069</c:v>
                </c:pt>
                <c:pt idx="526">
                  <c:v>41070</c:v>
                </c:pt>
                <c:pt idx="527">
                  <c:v>41071</c:v>
                </c:pt>
                <c:pt idx="528">
                  <c:v>41072</c:v>
                </c:pt>
                <c:pt idx="529">
                  <c:v>41073</c:v>
                </c:pt>
                <c:pt idx="530">
                  <c:v>41074</c:v>
                </c:pt>
                <c:pt idx="531">
                  <c:v>41075</c:v>
                </c:pt>
                <c:pt idx="532">
                  <c:v>41076</c:v>
                </c:pt>
                <c:pt idx="533">
                  <c:v>41077</c:v>
                </c:pt>
                <c:pt idx="534">
                  <c:v>41078</c:v>
                </c:pt>
                <c:pt idx="535">
                  <c:v>41079</c:v>
                </c:pt>
                <c:pt idx="536">
                  <c:v>41080</c:v>
                </c:pt>
                <c:pt idx="537">
                  <c:v>41081</c:v>
                </c:pt>
                <c:pt idx="538">
                  <c:v>41082</c:v>
                </c:pt>
                <c:pt idx="539">
                  <c:v>41083</c:v>
                </c:pt>
                <c:pt idx="540">
                  <c:v>41084</c:v>
                </c:pt>
                <c:pt idx="541">
                  <c:v>41085</c:v>
                </c:pt>
                <c:pt idx="542">
                  <c:v>41086</c:v>
                </c:pt>
                <c:pt idx="543">
                  <c:v>41087</c:v>
                </c:pt>
                <c:pt idx="544">
                  <c:v>41088</c:v>
                </c:pt>
                <c:pt idx="545">
                  <c:v>41089</c:v>
                </c:pt>
                <c:pt idx="546">
                  <c:v>41090</c:v>
                </c:pt>
                <c:pt idx="547">
                  <c:v>41091</c:v>
                </c:pt>
                <c:pt idx="548">
                  <c:v>41092</c:v>
                </c:pt>
                <c:pt idx="549">
                  <c:v>41093</c:v>
                </c:pt>
                <c:pt idx="550">
                  <c:v>41094</c:v>
                </c:pt>
                <c:pt idx="551">
                  <c:v>41095</c:v>
                </c:pt>
                <c:pt idx="552">
                  <c:v>41096</c:v>
                </c:pt>
                <c:pt idx="553">
                  <c:v>41097</c:v>
                </c:pt>
                <c:pt idx="554">
                  <c:v>41098</c:v>
                </c:pt>
                <c:pt idx="555">
                  <c:v>41099</c:v>
                </c:pt>
                <c:pt idx="556">
                  <c:v>41100</c:v>
                </c:pt>
                <c:pt idx="557">
                  <c:v>41101</c:v>
                </c:pt>
                <c:pt idx="558">
                  <c:v>41102</c:v>
                </c:pt>
                <c:pt idx="559">
                  <c:v>41103</c:v>
                </c:pt>
                <c:pt idx="560">
                  <c:v>41104</c:v>
                </c:pt>
                <c:pt idx="561">
                  <c:v>41105</c:v>
                </c:pt>
                <c:pt idx="562">
                  <c:v>41106</c:v>
                </c:pt>
                <c:pt idx="563">
                  <c:v>41107</c:v>
                </c:pt>
                <c:pt idx="564">
                  <c:v>41108</c:v>
                </c:pt>
                <c:pt idx="565">
                  <c:v>41109</c:v>
                </c:pt>
                <c:pt idx="566">
                  <c:v>41110</c:v>
                </c:pt>
                <c:pt idx="567">
                  <c:v>41111</c:v>
                </c:pt>
                <c:pt idx="568">
                  <c:v>41112</c:v>
                </c:pt>
                <c:pt idx="569">
                  <c:v>41113</c:v>
                </c:pt>
                <c:pt idx="570">
                  <c:v>41114</c:v>
                </c:pt>
                <c:pt idx="571">
                  <c:v>41115</c:v>
                </c:pt>
                <c:pt idx="572">
                  <c:v>41116</c:v>
                </c:pt>
                <c:pt idx="573">
                  <c:v>41117</c:v>
                </c:pt>
                <c:pt idx="574">
                  <c:v>41118</c:v>
                </c:pt>
                <c:pt idx="575">
                  <c:v>41119</c:v>
                </c:pt>
                <c:pt idx="576">
                  <c:v>41120</c:v>
                </c:pt>
                <c:pt idx="577">
                  <c:v>41121</c:v>
                </c:pt>
                <c:pt idx="578">
                  <c:v>41122</c:v>
                </c:pt>
                <c:pt idx="579">
                  <c:v>41123</c:v>
                </c:pt>
                <c:pt idx="580">
                  <c:v>41124</c:v>
                </c:pt>
                <c:pt idx="581">
                  <c:v>41125</c:v>
                </c:pt>
                <c:pt idx="582">
                  <c:v>41126</c:v>
                </c:pt>
                <c:pt idx="583">
                  <c:v>41127</c:v>
                </c:pt>
                <c:pt idx="584">
                  <c:v>41128</c:v>
                </c:pt>
                <c:pt idx="585">
                  <c:v>41129</c:v>
                </c:pt>
                <c:pt idx="586">
                  <c:v>41130</c:v>
                </c:pt>
                <c:pt idx="587">
                  <c:v>41131</c:v>
                </c:pt>
                <c:pt idx="588">
                  <c:v>41132</c:v>
                </c:pt>
                <c:pt idx="589">
                  <c:v>41133</c:v>
                </c:pt>
                <c:pt idx="590">
                  <c:v>41134</c:v>
                </c:pt>
                <c:pt idx="591">
                  <c:v>41135</c:v>
                </c:pt>
                <c:pt idx="592">
                  <c:v>41136</c:v>
                </c:pt>
                <c:pt idx="593">
                  <c:v>41137</c:v>
                </c:pt>
                <c:pt idx="594">
                  <c:v>41138</c:v>
                </c:pt>
                <c:pt idx="595">
                  <c:v>41139</c:v>
                </c:pt>
                <c:pt idx="596">
                  <c:v>41140</c:v>
                </c:pt>
                <c:pt idx="597">
                  <c:v>41141</c:v>
                </c:pt>
                <c:pt idx="598">
                  <c:v>41142</c:v>
                </c:pt>
                <c:pt idx="599">
                  <c:v>41143</c:v>
                </c:pt>
                <c:pt idx="600">
                  <c:v>41144</c:v>
                </c:pt>
                <c:pt idx="601">
                  <c:v>41145</c:v>
                </c:pt>
                <c:pt idx="602">
                  <c:v>41146</c:v>
                </c:pt>
                <c:pt idx="603">
                  <c:v>41147</c:v>
                </c:pt>
                <c:pt idx="604">
                  <c:v>41148</c:v>
                </c:pt>
                <c:pt idx="605">
                  <c:v>41149</c:v>
                </c:pt>
                <c:pt idx="606">
                  <c:v>41150</c:v>
                </c:pt>
                <c:pt idx="607">
                  <c:v>41151</c:v>
                </c:pt>
                <c:pt idx="608">
                  <c:v>41152</c:v>
                </c:pt>
                <c:pt idx="609">
                  <c:v>41153</c:v>
                </c:pt>
                <c:pt idx="610">
                  <c:v>41154</c:v>
                </c:pt>
                <c:pt idx="611">
                  <c:v>41155</c:v>
                </c:pt>
                <c:pt idx="612">
                  <c:v>41156</c:v>
                </c:pt>
                <c:pt idx="613">
                  <c:v>41157</c:v>
                </c:pt>
                <c:pt idx="614">
                  <c:v>41158</c:v>
                </c:pt>
                <c:pt idx="615">
                  <c:v>41159</c:v>
                </c:pt>
                <c:pt idx="616">
                  <c:v>41160</c:v>
                </c:pt>
                <c:pt idx="617">
                  <c:v>41161</c:v>
                </c:pt>
                <c:pt idx="618">
                  <c:v>41162</c:v>
                </c:pt>
                <c:pt idx="619">
                  <c:v>41163</c:v>
                </c:pt>
                <c:pt idx="620">
                  <c:v>41164</c:v>
                </c:pt>
                <c:pt idx="621">
                  <c:v>41165</c:v>
                </c:pt>
                <c:pt idx="622">
                  <c:v>41166</c:v>
                </c:pt>
                <c:pt idx="623">
                  <c:v>41167</c:v>
                </c:pt>
                <c:pt idx="624">
                  <c:v>41168</c:v>
                </c:pt>
                <c:pt idx="625">
                  <c:v>41169</c:v>
                </c:pt>
                <c:pt idx="626">
                  <c:v>41170</c:v>
                </c:pt>
                <c:pt idx="627">
                  <c:v>41171</c:v>
                </c:pt>
                <c:pt idx="628">
                  <c:v>41172</c:v>
                </c:pt>
                <c:pt idx="629">
                  <c:v>41173</c:v>
                </c:pt>
                <c:pt idx="630">
                  <c:v>41174</c:v>
                </c:pt>
                <c:pt idx="631">
                  <c:v>41175</c:v>
                </c:pt>
                <c:pt idx="632">
                  <c:v>41176</c:v>
                </c:pt>
                <c:pt idx="633">
                  <c:v>41177</c:v>
                </c:pt>
                <c:pt idx="634">
                  <c:v>41178</c:v>
                </c:pt>
                <c:pt idx="635">
                  <c:v>41179</c:v>
                </c:pt>
                <c:pt idx="636">
                  <c:v>41180</c:v>
                </c:pt>
                <c:pt idx="637">
                  <c:v>41181</c:v>
                </c:pt>
                <c:pt idx="638">
                  <c:v>41182</c:v>
                </c:pt>
                <c:pt idx="639">
                  <c:v>41183</c:v>
                </c:pt>
                <c:pt idx="640">
                  <c:v>41184</c:v>
                </c:pt>
                <c:pt idx="641">
                  <c:v>41185</c:v>
                </c:pt>
                <c:pt idx="642">
                  <c:v>41186</c:v>
                </c:pt>
                <c:pt idx="643">
                  <c:v>41187</c:v>
                </c:pt>
                <c:pt idx="644">
                  <c:v>41188</c:v>
                </c:pt>
                <c:pt idx="645">
                  <c:v>41189</c:v>
                </c:pt>
                <c:pt idx="646">
                  <c:v>41190</c:v>
                </c:pt>
                <c:pt idx="647">
                  <c:v>41191</c:v>
                </c:pt>
                <c:pt idx="648">
                  <c:v>41192</c:v>
                </c:pt>
                <c:pt idx="649">
                  <c:v>41193</c:v>
                </c:pt>
                <c:pt idx="650">
                  <c:v>41194</c:v>
                </c:pt>
                <c:pt idx="651">
                  <c:v>41195</c:v>
                </c:pt>
                <c:pt idx="652">
                  <c:v>41196</c:v>
                </c:pt>
                <c:pt idx="653">
                  <c:v>41197</c:v>
                </c:pt>
                <c:pt idx="654">
                  <c:v>41198</c:v>
                </c:pt>
                <c:pt idx="655">
                  <c:v>41199</c:v>
                </c:pt>
                <c:pt idx="656">
                  <c:v>41200</c:v>
                </c:pt>
                <c:pt idx="657">
                  <c:v>41201</c:v>
                </c:pt>
                <c:pt idx="658">
                  <c:v>41202</c:v>
                </c:pt>
                <c:pt idx="659">
                  <c:v>41203</c:v>
                </c:pt>
                <c:pt idx="660">
                  <c:v>41204</c:v>
                </c:pt>
                <c:pt idx="661">
                  <c:v>41205</c:v>
                </c:pt>
                <c:pt idx="662">
                  <c:v>41206</c:v>
                </c:pt>
                <c:pt idx="663">
                  <c:v>41207</c:v>
                </c:pt>
                <c:pt idx="664">
                  <c:v>41208</c:v>
                </c:pt>
                <c:pt idx="665">
                  <c:v>41209</c:v>
                </c:pt>
                <c:pt idx="666">
                  <c:v>41210</c:v>
                </c:pt>
                <c:pt idx="667">
                  <c:v>41211</c:v>
                </c:pt>
                <c:pt idx="668">
                  <c:v>41212</c:v>
                </c:pt>
                <c:pt idx="669">
                  <c:v>41213</c:v>
                </c:pt>
                <c:pt idx="670">
                  <c:v>41214</c:v>
                </c:pt>
                <c:pt idx="671">
                  <c:v>41215</c:v>
                </c:pt>
                <c:pt idx="672">
                  <c:v>41216</c:v>
                </c:pt>
                <c:pt idx="673">
                  <c:v>41217</c:v>
                </c:pt>
                <c:pt idx="674">
                  <c:v>41218</c:v>
                </c:pt>
                <c:pt idx="675">
                  <c:v>41219</c:v>
                </c:pt>
                <c:pt idx="676">
                  <c:v>41220</c:v>
                </c:pt>
                <c:pt idx="677">
                  <c:v>41221</c:v>
                </c:pt>
                <c:pt idx="678">
                  <c:v>41222</c:v>
                </c:pt>
                <c:pt idx="679">
                  <c:v>41223</c:v>
                </c:pt>
                <c:pt idx="680">
                  <c:v>41224</c:v>
                </c:pt>
                <c:pt idx="681">
                  <c:v>41225</c:v>
                </c:pt>
                <c:pt idx="682">
                  <c:v>41226</c:v>
                </c:pt>
                <c:pt idx="683">
                  <c:v>41227</c:v>
                </c:pt>
                <c:pt idx="684">
                  <c:v>41228</c:v>
                </c:pt>
                <c:pt idx="685">
                  <c:v>41229</c:v>
                </c:pt>
                <c:pt idx="686">
                  <c:v>41230</c:v>
                </c:pt>
                <c:pt idx="687">
                  <c:v>41231</c:v>
                </c:pt>
                <c:pt idx="688">
                  <c:v>41232</c:v>
                </c:pt>
                <c:pt idx="689">
                  <c:v>41233</c:v>
                </c:pt>
                <c:pt idx="690">
                  <c:v>41234</c:v>
                </c:pt>
                <c:pt idx="691">
                  <c:v>41235</c:v>
                </c:pt>
                <c:pt idx="692">
                  <c:v>41236</c:v>
                </c:pt>
                <c:pt idx="693">
                  <c:v>41237</c:v>
                </c:pt>
                <c:pt idx="694">
                  <c:v>41238</c:v>
                </c:pt>
                <c:pt idx="695">
                  <c:v>41239</c:v>
                </c:pt>
                <c:pt idx="696">
                  <c:v>41240</c:v>
                </c:pt>
                <c:pt idx="697">
                  <c:v>41241</c:v>
                </c:pt>
                <c:pt idx="698">
                  <c:v>41242</c:v>
                </c:pt>
                <c:pt idx="699">
                  <c:v>41243</c:v>
                </c:pt>
                <c:pt idx="700">
                  <c:v>41244</c:v>
                </c:pt>
                <c:pt idx="701">
                  <c:v>41245</c:v>
                </c:pt>
                <c:pt idx="702">
                  <c:v>41246</c:v>
                </c:pt>
                <c:pt idx="703">
                  <c:v>41247</c:v>
                </c:pt>
                <c:pt idx="704">
                  <c:v>41248</c:v>
                </c:pt>
                <c:pt idx="705">
                  <c:v>41249</c:v>
                </c:pt>
                <c:pt idx="706">
                  <c:v>41250</c:v>
                </c:pt>
                <c:pt idx="707">
                  <c:v>41251</c:v>
                </c:pt>
                <c:pt idx="708">
                  <c:v>41252</c:v>
                </c:pt>
                <c:pt idx="709">
                  <c:v>41253</c:v>
                </c:pt>
                <c:pt idx="710">
                  <c:v>41254</c:v>
                </c:pt>
                <c:pt idx="711">
                  <c:v>41255</c:v>
                </c:pt>
                <c:pt idx="712">
                  <c:v>41256</c:v>
                </c:pt>
                <c:pt idx="713">
                  <c:v>41257</c:v>
                </c:pt>
                <c:pt idx="714">
                  <c:v>41258</c:v>
                </c:pt>
                <c:pt idx="715">
                  <c:v>41259</c:v>
                </c:pt>
                <c:pt idx="716">
                  <c:v>41260</c:v>
                </c:pt>
                <c:pt idx="717">
                  <c:v>41261</c:v>
                </c:pt>
                <c:pt idx="718">
                  <c:v>41262</c:v>
                </c:pt>
                <c:pt idx="719">
                  <c:v>41263</c:v>
                </c:pt>
                <c:pt idx="720">
                  <c:v>41264</c:v>
                </c:pt>
                <c:pt idx="721">
                  <c:v>41265</c:v>
                </c:pt>
                <c:pt idx="722">
                  <c:v>41266</c:v>
                </c:pt>
                <c:pt idx="723">
                  <c:v>41267</c:v>
                </c:pt>
                <c:pt idx="724">
                  <c:v>41268</c:v>
                </c:pt>
                <c:pt idx="725">
                  <c:v>41269</c:v>
                </c:pt>
                <c:pt idx="726">
                  <c:v>41270</c:v>
                </c:pt>
                <c:pt idx="727">
                  <c:v>41271</c:v>
                </c:pt>
                <c:pt idx="728">
                  <c:v>41272</c:v>
                </c:pt>
                <c:pt idx="729">
                  <c:v>41273</c:v>
                </c:pt>
                <c:pt idx="730">
                  <c:v>41274</c:v>
                </c:pt>
                <c:pt idx="731">
                  <c:v>41275</c:v>
                </c:pt>
                <c:pt idx="732">
                  <c:v>41276</c:v>
                </c:pt>
                <c:pt idx="733">
                  <c:v>41277</c:v>
                </c:pt>
                <c:pt idx="734">
                  <c:v>41278</c:v>
                </c:pt>
                <c:pt idx="735">
                  <c:v>41279</c:v>
                </c:pt>
                <c:pt idx="736">
                  <c:v>41280</c:v>
                </c:pt>
                <c:pt idx="737">
                  <c:v>41281</c:v>
                </c:pt>
                <c:pt idx="738">
                  <c:v>41282</c:v>
                </c:pt>
                <c:pt idx="739">
                  <c:v>41283</c:v>
                </c:pt>
                <c:pt idx="740">
                  <c:v>41284</c:v>
                </c:pt>
                <c:pt idx="741">
                  <c:v>41285</c:v>
                </c:pt>
                <c:pt idx="742">
                  <c:v>41286</c:v>
                </c:pt>
                <c:pt idx="743">
                  <c:v>41287</c:v>
                </c:pt>
                <c:pt idx="744">
                  <c:v>41288</c:v>
                </c:pt>
                <c:pt idx="745">
                  <c:v>41289</c:v>
                </c:pt>
                <c:pt idx="746">
                  <c:v>41290</c:v>
                </c:pt>
                <c:pt idx="747">
                  <c:v>41291</c:v>
                </c:pt>
                <c:pt idx="748">
                  <c:v>41292</c:v>
                </c:pt>
                <c:pt idx="749">
                  <c:v>41293</c:v>
                </c:pt>
                <c:pt idx="750">
                  <c:v>41294</c:v>
                </c:pt>
                <c:pt idx="751">
                  <c:v>41295</c:v>
                </c:pt>
                <c:pt idx="752">
                  <c:v>41296</c:v>
                </c:pt>
                <c:pt idx="753">
                  <c:v>41297</c:v>
                </c:pt>
                <c:pt idx="754">
                  <c:v>41298</c:v>
                </c:pt>
                <c:pt idx="755">
                  <c:v>41299</c:v>
                </c:pt>
                <c:pt idx="756">
                  <c:v>41300</c:v>
                </c:pt>
                <c:pt idx="757">
                  <c:v>41301</c:v>
                </c:pt>
                <c:pt idx="758">
                  <c:v>41302</c:v>
                </c:pt>
                <c:pt idx="759">
                  <c:v>41303</c:v>
                </c:pt>
                <c:pt idx="760">
                  <c:v>41304</c:v>
                </c:pt>
                <c:pt idx="761">
                  <c:v>41305</c:v>
                </c:pt>
                <c:pt idx="762">
                  <c:v>41306</c:v>
                </c:pt>
                <c:pt idx="763">
                  <c:v>41307</c:v>
                </c:pt>
                <c:pt idx="764">
                  <c:v>41308</c:v>
                </c:pt>
                <c:pt idx="765">
                  <c:v>41309</c:v>
                </c:pt>
                <c:pt idx="766">
                  <c:v>41310</c:v>
                </c:pt>
                <c:pt idx="767">
                  <c:v>41311</c:v>
                </c:pt>
                <c:pt idx="768">
                  <c:v>41312</c:v>
                </c:pt>
                <c:pt idx="769">
                  <c:v>41313</c:v>
                </c:pt>
                <c:pt idx="770">
                  <c:v>41314</c:v>
                </c:pt>
                <c:pt idx="771">
                  <c:v>41315</c:v>
                </c:pt>
                <c:pt idx="772">
                  <c:v>41316</c:v>
                </c:pt>
                <c:pt idx="773">
                  <c:v>41317</c:v>
                </c:pt>
                <c:pt idx="774">
                  <c:v>41318</c:v>
                </c:pt>
                <c:pt idx="775">
                  <c:v>41319</c:v>
                </c:pt>
                <c:pt idx="776">
                  <c:v>41320</c:v>
                </c:pt>
                <c:pt idx="777">
                  <c:v>41321</c:v>
                </c:pt>
                <c:pt idx="778">
                  <c:v>41322</c:v>
                </c:pt>
                <c:pt idx="779">
                  <c:v>41323</c:v>
                </c:pt>
                <c:pt idx="780">
                  <c:v>41324</c:v>
                </c:pt>
                <c:pt idx="781">
                  <c:v>41325</c:v>
                </c:pt>
                <c:pt idx="782">
                  <c:v>41326</c:v>
                </c:pt>
                <c:pt idx="783">
                  <c:v>41327</c:v>
                </c:pt>
                <c:pt idx="784">
                  <c:v>41328</c:v>
                </c:pt>
                <c:pt idx="785">
                  <c:v>41329</c:v>
                </c:pt>
                <c:pt idx="786">
                  <c:v>41330</c:v>
                </c:pt>
                <c:pt idx="787">
                  <c:v>41331</c:v>
                </c:pt>
                <c:pt idx="788">
                  <c:v>41332</c:v>
                </c:pt>
                <c:pt idx="789">
                  <c:v>41333</c:v>
                </c:pt>
                <c:pt idx="790">
                  <c:v>41334</c:v>
                </c:pt>
                <c:pt idx="791">
                  <c:v>41335</c:v>
                </c:pt>
                <c:pt idx="792">
                  <c:v>41336</c:v>
                </c:pt>
                <c:pt idx="793">
                  <c:v>41337</c:v>
                </c:pt>
                <c:pt idx="794">
                  <c:v>41338</c:v>
                </c:pt>
                <c:pt idx="795">
                  <c:v>41339</c:v>
                </c:pt>
                <c:pt idx="796">
                  <c:v>41340</c:v>
                </c:pt>
                <c:pt idx="797">
                  <c:v>41341</c:v>
                </c:pt>
                <c:pt idx="798">
                  <c:v>41342</c:v>
                </c:pt>
                <c:pt idx="799">
                  <c:v>41343</c:v>
                </c:pt>
                <c:pt idx="800">
                  <c:v>41344</c:v>
                </c:pt>
                <c:pt idx="801">
                  <c:v>41345</c:v>
                </c:pt>
                <c:pt idx="802">
                  <c:v>41346</c:v>
                </c:pt>
                <c:pt idx="803">
                  <c:v>41347</c:v>
                </c:pt>
                <c:pt idx="804">
                  <c:v>41348</c:v>
                </c:pt>
                <c:pt idx="805">
                  <c:v>41349</c:v>
                </c:pt>
                <c:pt idx="806">
                  <c:v>41350</c:v>
                </c:pt>
                <c:pt idx="807">
                  <c:v>41351</c:v>
                </c:pt>
                <c:pt idx="808">
                  <c:v>41352</c:v>
                </c:pt>
                <c:pt idx="809">
                  <c:v>41353</c:v>
                </c:pt>
                <c:pt idx="810">
                  <c:v>41354</c:v>
                </c:pt>
                <c:pt idx="811">
                  <c:v>41355</c:v>
                </c:pt>
                <c:pt idx="812">
                  <c:v>41356</c:v>
                </c:pt>
                <c:pt idx="813">
                  <c:v>41357</c:v>
                </c:pt>
                <c:pt idx="814">
                  <c:v>41358</c:v>
                </c:pt>
                <c:pt idx="815">
                  <c:v>41359</c:v>
                </c:pt>
                <c:pt idx="816">
                  <c:v>41360</c:v>
                </c:pt>
                <c:pt idx="817">
                  <c:v>41361</c:v>
                </c:pt>
                <c:pt idx="818">
                  <c:v>41362</c:v>
                </c:pt>
                <c:pt idx="819">
                  <c:v>41363</c:v>
                </c:pt>
                <c:pt idx="820">
                  <c:v>41364</c:v>
                </c:pt>
                <c:pt idx="821">
                  <c:v>41365</c:v>
                </c:pt>
                <c:pt idx="822">
                  <c:v>41366</c:v>
                </c:pt>
                <c:pt idx="823">
                  <c:v>41367</c:v>
                </c:pt>
                <c:pt idx="824">
                  <c:v>41368</c:v>
                </c:pt>
                <c:pt idx="825">
                  <c:v>41369</c:v>
                </c:pt>
                <c:pt idx="826">
                  <c:v>41370</c:v>
                </c:pt>
                <c:pt idx="827">
                  <c:v>41371</c:v>
                </c:pt>
                <c:pt idx="828">
                  <c:v>41372</c:v>
                </c:pt>
                <c:pt idx="829">
                  <c:v>41373</c:v>
                </c:pt>
                <c:pt idx="830">
                  <c:v>41374</c:v>
                </c:pt>
                <c:pt idx="831">
                  <c:v>41375</c:v>
                </c:pt>
                <c:pt idx="832">
                  <c:v>41376</c:v>
                </c:pt>
                <c:pt idx="833">
                  <c:v>41377</c:v>
                </c:pt>
                <c:pt idx="834">
                  <c:v>41378</c:v>
                </c:pt>
                <c:pt idx="835">
                  <c:v>41379</c:v>
                </c:pt>
                <c:pt idx="836">
                  <c:v>41380</c:v>
                </c:pt>
                <c:pt idx="837">
                  <c:v>41381</c:v>
                </c:pt>
                <c:pt idx="838">
                  <c:v>41382</c:v>
                </c:pt>
                <c:pt idx="839">
                  <c:v>41383</c:v>
                </c:pt>
                <c:pt idx="840">
                  <c:v>41384</c:v>
                </c:pt>
                <c:pt idx="841">
                  <c:v>41385</c:v>
                </c:pt>
                <c:pt idx="842">
                  <c:v>41386</c:v>
                </c:pt>
                <c:pt idx="843">
                  <c:v>41387</c:v>
                </c:pt>
                <c:pt idx="844">
                  <c:v>41388</c:v>
                </c:pt>
                <c:pt idx="845">
                  <c:v>41389</c:v>
                </c:pt>
                <c:pt idx="846">
                  <c:v>41390</c:v>
                </c:pt>
                <c:pt idx="847">
                  <c:v>41391</c:v>
                </c:pt>
                <c:pt idx="848">
                  <c:v>41392</c:v>
                </c:pt>
                <c:pt idx="849">
                  <c:v>41393</c:v>
                </c:pt>
                <c:pt idx="850">
                  <c:v>41394</c:v>
                </c:pt>
                <c:pt idx="851">
                  <c:v>41395</c:v>
                </c:pt>
                <c:pt idx="852">
                  <c:v>41396</c:v>
                </c:pt>
                <c:pt idx="853">
                  <c:v>41397</c:v>
                </c:pt>
                <c:pt idx="854">
                  <c:v>41398</c:v>
                </c:pt>
                <c:pt idx="855">
                  <c:v>41399</c:v>
                </c:pt>
                <c:pt idx="856">
                  <c:v>41400</c:v>
                </c:pt>
                <c:pt idx="857">
                  <c:v>41401</c:v>
                </c:pt>
                <c:pt idx="858">
                  <c:v>41402</c:v>
                </c:pt>
                <c:pt idx="859">
                  <c:v>41403</c:v>
                </c:pt>
                <c:pt idx="860">
                  <c:v>41404</c:v>
                </c:pt>
                <c:pt idx="861">
                  <c:v>41405</c:v>
                </c:pt>
                <c:pt idx="862">
                  <c:v>41406</c:v>
                </c:pt>
                <c:pt idx="863">
                  <c:v>41407</c:v>
                </c:pt>
                <c:pt idx="864">
                  <c:v>41408</c:v>
                </c:pt>
                <c:pt idx="865">
                  <c:v>41409</c:v>
                </c:pt>
                <c:pt idx="866">
                  <c:v>41410</c:v>
                </c:pt>
                <c:pt idx="867">
                  <c:v>41411</c:v>
                </c:pt>
                <c:pt idx="868">
                  <c:v>41412</c:v>
                </c:pt>
                <c:pt idx="869">
                  <c:v>41413</c:v>
                </c:pt>
                <c:pt idx="870">
                  <c:v>41414</c:v>
                </c:pt>
                <c:pt idx="871">
                  <c:v>41415</c:v>
                </c:pt>
                <c:pt idx="872">
                  <c:v>41416</c:v>
                </c:pt>
                <c:pt idx="873">
                  <c:v>41417</c:v>
                </c:pt>
                <c:pt idx="874">
                  <c:v>41418</c:v>
                </c:pt>
                <c:pt idx="875">
                  <c:v>41419</c:v>
                </c:pt>
                <c:pt idx="876">
                  <c:v>41420</c:v>
                </c:pt>
                <c:pt idx="877">
                  <c:v>41421</c:v>
                </c:pt>
                <c:pt idx="878">
                  <c:v>41422</c:v>
                </c:pt>
                <c:pt idx="879">
                  <c:v>41423</c:v>
                </c:pt>
                <c:pt idx="880">
                  <c:v>41424</c:v>
                </c:pt>
                <c:pt idx="881">
                  <c:v>41425</c:v>
                </c:pt>
                <c:pt idx="882">
                  <c:v>41426</c:v>
                </c:pt>
                <c:pt idx="883">
                  <c:v>41427</c:v>
                </c:pt>
                <c:pt idx="884">
                  <c:v>41428</c:v>
                </c:pt>
                <c:pt idx="885">
                  <c:v>41429</c:v>
                </c:pt>
                <c:pt idx="886">
                  <c:v>41430</c:v>
                </c:pt>
                <c:pt idx="887">
                  <c:v>41431</c:v>
                </c:pt>
                <c:pt idx="888">
                  <c:v>41432</c:v>
                </c:pt>
                <c:pt idx="889">
                  <c:v>41433</c:v>
                </c:pt>
                <c:pt idx="890">
                  <c:v>41434</c:v>
                </c:pt>
                <c:pt idx="891">
                  <c:v>41435</c:v>
                </c:pt>
                <c:pt idx="892">
                  <c:v>41436</c:v>
                </c:pt>
                <c:pt idx="893">
                  <c:v>41437</c:v>
                </c:pt>
                <c:pt idx="894">
                  <c:v>41438</c:v>
                </c:pt>
                <c:pt idx="895">
                  <c:v>41439</c:v>
                </c:pt>
                <c:pt idx="896">
                  <c:v>41440</c:v>
                </c:pt>
                <c:pt idx="897">
                  <c:v>41441</c:v>
                </c:pt>
                <c:pt idx="898">
                  <c:v>41442</c:v>
                </c:pt>
                <c:pt idx="899">
                  <c:v>41443</c:v>
                </c:pt>
                <c:pt idx="900">
                  <c:v>41444</c:v>
                </c:pt>
                <c:pt idx="901">
                  <c:v>41445</c:v>
                </c:pt>
                <c:pt idx="902">
                  <c:v>41446</c:v>
                </c:pt>
                <c:pt idx="903">
                  <c:v>41447</c:v>
                </c:pt>
                <c:pt idx="904">
                  <c:v>41448</c:v>
                </c:pt>
                <c:pt idx="905">
                  <c:v>41449</c:v>
                </c:pt>
                <c:pt idx="906">
                  <c:v>41450</c:v>
                </c:pt>
                <c:pt idx="907">
                  <c:v>41451</c:v>
                </c:pt>
                <c:pt idx="908">
                  <c:v>41452</c:v>
                </c:pt>
                <c:pt idx="909">
                  <c:v>41453</c:v>
                </c:pt>
                <c:pt idx="910">
                  <c:v>41454</c:v>
                </c:pt>
                <c:pt idx="911">
                  <c:v>41455</c:v>
                </c:pt>
                <c:pt idx="912">
                  <c:v>41456</c:v>
                </c:pt>
                <c:pt idx="913">
                  <c:v>41457</c:v>
                </c:pt>
                <c:pt idx="914">
                  <c:v>41458</c:v>
                </c:pt>
                <c:pt idx="915">
                  <c:v>41459</c:v>
                </c:pt>
                <c:pt idx="916">
                  <c:v>41460</c:v>
                </c:pt>
                <c:pt idx="917">
                  <c:v>41461</c:v>
                </c:pt>
                <c:pt idx="918">
                  <c:v>41462</c:v>
                </c:pt>
                <c:pt idx="919">
                  <c:v>41463</c:v>
                </c:pt>
                <c:pt idx="920">
                  <c:v>41464</c:v>
                </c:pt>
                <c:pt idx="921">
                  <c:v>41465</c:v>
                </c:pt>
                <c:pt idx="922">
                  <c:v>41466</c:v>
                </c:pt>
                <c:pt idx="923">
                  <c:v>41467</c:v>
                </c:pt>
                <c:pt idx="924">
                  <c:v>41468</c:v>
                </c:pt>
                <c:pt idx="925">
                  <c:v>41469</c:v>
                </c:pt>
                <c:pt idx="926">
                  <c:v>41470</c:v>
                </c:pt>
                <c:pt idx="927">
                  <c:v>41471</c:v>
                </c:pt>
                <c:pt idx="928">
                  <c:v>41472</c:v>
                </c:pt>
                <c:pt idx="929">
                  <c:v>41473</c:v>
                </c:pt>
                <c:pt idx="930">
                  <c:v>41474</c:v>
                </c:pt>
                <c:pt idx="931">
                  <c:v>41475</c:v>
                </c:pt>
                <c:pt idx="932">
                  <c:v>41476</c:v>
                </c:pt>
                <c:pt idx="933">
                  <c:v>41477</c:v>
                </c:pt>
                <c:pt idx="934">
                  <c:v>41478</c:v>
                </c:pt>
                <c:pt idx="935">
                  <c:v>41479</c:v>
                </c:pt>
                <c:pt idx="936">
                  <c:v>41480</c:v>
                </c:pt>
                <c:pt idx="937">
                  <c:v>41481</c:v>
                </c:pt>
                <c:pt idx="938">
                  <c:v>41482</c:v>
                </c:pt>
                <c:pt idx="939">
                  <c:v>41483</c:v>
                </c:pt>
                <c:pt idx="940">
                  <c:v>41484</c:v>
                </c:pt>
                <c:pt idx="941">
                  <c:v>41485</c:v>
                </c:pt>
                <c:pt idx="942">
                  <c:v>41486</c:v>
                </c:pt>
                <c:pt idx="943">
                  <c:v>41487</c:v>
                </c:pt>
                <c:pt idx="944">
                  <c:v>41488</c:v>
                </c:pt>
                <c:pt idx="945">
                  <c:v>41489</c:v>
                </c:pt>
                <c:pt idx="946">
                  <c:v>41490</c:v>
                </c:pt>
                <c:pt idx="947">
                  <c:v>41491</c:v>
                </c:pt>
                <c:pt idx="948">
                  <c:v>41492</c:v>
                </c:pt>
                <c:pt idx="949">
                  <c:v>41493</c:v>
                </c:pt>
                <c:pt idx="950">
                  <c:v>41494</c:v>
                </c:pt>
                <c:pt idx="951">
                  <c:v>41495</c:v>
                </c:pt>
                <c:pt idx="952">
                  <c:v>41496</c:v>
                </c:pt>
                <c:pt idx="953">
                  <c:v>41497</c:v>
                </c:pt>
                <c:pt idx="954">
                  <c:v>41498</c:v>
                </c:pt>
                <c:pt idx="955">
                  <c:v>41499</c:v>
                </c:pt>
                <c:pt idx="956">
                  <c:v>41500</c:v>
                </c:pt>
                <c:pt idx="957">
                  <c:v>41501</c:v>
                </c:pt>
                <c:pt idx="958">
                  <c:v>41502</c:v>
                </c:pt>
                <c:pt idx="959">
                  <c:v>41503</c:v>
                </c:pt>
                <c:pt idx="960">
                  <c:v>41504</c:v>
                </c:pt>
                <c:pt idx="961">
                  <c:v>41505</c:v>
                </c:pt>
                <c:pt idx="962">
                  <c:v>41506</c:v>
                </c:pt>
                <c:pt idx="963">
                  <c:v>41507</c:v>
                </c:pt>
                <c:pt idx="964">
                  <c:v>41508</c:v>
                </c:pt>
                <c:pt idx="965">
                  <c:v>41509</c:v>
                </c:pt>
                <c:pt idx="966">
                  <c:v>41510</c:v>
                </c:pt>
                <c:pt idx="967">
                  <c:v>41511</c:v>
                </c:pt>
                <c:pt idx="968">
                  <c:v>41512</c:v>
                </c:pt>
                <c:pt idx="969">
                  <c:v>41513</c:v>
                </c:pt>
                <c:pt idx="970">
                  <c:v>41514</c:v>
                </c:pt>
                <c:pt idx="971">
                  <c:v>41515</c:v>
                </c:pt>
                <c:pt idx="972">
                  <c:v>41516</c:v>
                </c:pt>
                <c:pt idx="973">
                  <c:v>41517</c:v>
                </c:pt>
                <c:pt idx="974">
                  <c:v>41518</c:v>
                </c:pt>
                <c:pt idx="975">
                  <c:v>41519</c:v>
                </c:pt>
                <c:pt idx="976">
                  <c:v>41520</c:v>
                </c:pt>
                <c:pt idx="977">
                  <c:v>41521</c:v>
                </c:pt>
                <c:pt idx="978">
                  <c:v>41522</c:v>
                </c:pt>
                <c:pt idx="979">
                  <c:v>41523</c:v>
                </c:pt>
                <c:pt idx="980">
                  <c:v>41524</c:v>
                </c:pt>
                <c:pt idx="981">
                  <c:v>41525</c:v>
                </c:pt>
                <c:pt idx="982">
                  <c:v>41526</c:v>
                </c:pt>
                <c:pt idx="983">
                  <c:v>41527</c:v>
                </c:pt>
                <c:pt idx="984">
                  <c:v>41528</c:v>
                </c:pt>
                <c:pt idx="985">
                  <c:v>41529</c:v>
                </c:pt>
                <c:pt idx="986">
                  <c:v>41530</c:v>
                </c:pt>
                <c:pt idx="987">
                  <c:v>41531</c:v>
                </c:pt>
                <c:pt idx="988">
                  <c:v>41532</c:v>
                </c:pt>
                <c:pt idx="989">
                  <c:v>41533</c:v>
                </c:pt>
                <c:pt idx="990">
                  <c:v>41534</c:v>
                </c:pt>
                <c:pt idx="991">
                  <c:v>41535</c:v>
                </c:pt>
                <c:pt idx="992">
                  <c:v>41536</c:v>
                </c:pt>
                <c:pt idx="993">
                  <c:v>41537</c:v>
                </c:pt>
                <c:pt idx="994">
                  <c:v>41538</c:v>
                </c:pt>
                <c:pt idx="995">
                  <c:v>41539</c:v>
                </c:pt>
                <c:pt idx="996">
                  <c:v>41540</c:v>
                </c:pt>
                <c:pt idx="997">
                  <c:v>41541</c:v>
                </c:pt>
                <c:pt idx="998">
                  <c:v>41542</c:v>
                </c:pt>
                <c:pt idx="999">
                  <c:v>41543</c:v>
                </c:pt>
                <c:pt idx="1000">
                  <c:v>41544</c:v>
                </c:pt>
                <c:pt idx="1001">
                  <c:v>41545</c:v>
                </c:pt>
                <c:pt idx="1002">
                  <c:v>41546</c:v>
                </c:pt>
                <c:pt idx="1003">
                  <c:v>41547</c:v>
                </c:pt>
                <c:pt idx="1004">
                  <c:v>41548</c:v>
                </c:pt>
                <c:pt idx="1005">
                  <c:v>41549</c:v>
                </c:pt>
                <c:pt idx="1006">
                  <c:v>41550</c:v>
                </c:pt>
                <c:pt idx="1007">
                  <c:v>41551</c:v>
                </c:pt>
                <c:pt idx="1008">
                  <c:v>41552</c:v>
                </c:pt>
                <c:pt idx="1009">
                  <c:v>41553</c:v>
                </c:pt>
                <c:pt idx="1010">
                  <c:v>41554</c:v>
                </c:pt>
                <c:pt idx="1011">
                  <c:v>41555</c:v>
                </c:pt>
                <c:pt idx="1012">
                  <c:v>41556</c:v>
                </c:pt>
                <c:pt idx="1013">
                  <c:v>41557</c:v>
                </c:pt>
                <c:pt idx="1014">
                  <c:v>41558</c:v>
                </c:pt>
                <c:pt idx="1015">
                  <c:v>41559</c:v>
                </c:pt>
                <c:pt idx="1016">
                  <c:v>41560</c:v>
                </c:pt>
                <c:pt idx="1017">
                  <c:v>41561</c:v>
                </c:pt>
                <c:pt idx="1018">
                  <c:v>41562</c:v>
                </c:pt>
                <c:pt idx="1019">
                  <c:v>41563</c:v>
                </c:pt>
                <c:pt idx="1020">
                  <c:v>41564</c:v>
                </c:pt>
                <c:pt idx="1021">
                  <c:v>41565</c:v>
                </c:pt>
                <c:pt idx="1022">
                  <c:v>41566</c:v>
                </c:pt>
                <c:pt idx="1023">
                  <c:v>41567</c:v>
                </c:pt>
                <c:pt idx="1024">
                  <c:v>41568</c:v>
                </c:pt>
                <c:pt idx="1025">
                  <c:v>41569</c:v>
                </c:pt>
                <c:pt idx="1026">
                  <c:v>41570</c:v>
                </c:pt>
                <c:pt idx="1027">
                  <c:v>41571</c:v>
                </c:pt>
                <c:pt idx="1028">
                  <c:v>41572</c:v>
                </c:pt>
                <c:pt idx="1029">
                  <c:v>41573</c:v>
                </c:pt>
                <c:pt idx="1030">
                  <c:v>41574</c:v>
                </c:pt>
                <c:pt idx="1031">
                  <c:v>41575</c:v>
                </c:pt>
                <c:pt idx="1032">
                  <c:v>41576</c:v>
                </c:pt>
                <c:pt idx="1033">
                  <c:v>41577</c:v>
                </c:pt>
                <c:pt idx="1034">
                  <c:v>41578</c:v>
                </c:pt>
                <c:pt idx="1035">
                  <c:v>41579</c:v>
                </c:pt>
                <c:pt idx="1036">
                  <c:v>41580</c:v>
                </c:pt>
                <c:pt idx="1037">
                  <c:v>41581</c:v>
                </c:pt>
                <c:pt idx="1038">
                  <c:v>41582</c:v>
                </c:pt>
                <c:pt idx="1039">
                  <c:v>41583</c:v>
                </c:pt>
                <c:pt idx="1040">
                  <c:v>41584</c:v>
                </c:pt>
                <c:pt idx="1041">
                  <c:v>41585</c:v>
                </c:pt>
                <c:pt idx="1042">
                  <c:v>41586</c:v>
                </c:pt>
                <c:pt idx="1043">
                  <c:v>41587</c:v>
                </c:pt>
                <c:pt idx="1044">
                  <c:v>41588</c:v>
                </c:pt>
                <c:pt idx="1045">
                  <c:v>41589</c:v>
                </c:pt>
                <c:pt idx="1046">
                  <c:v>41590</c:v>
                </c:pt>
                <c:pt idx="1047">
                  <c:v>41591</c:v>
                </c:pt>
                <c:pt idx="1048">
                  <c:v>41592</c:v>
                </c:pt>
                <c:pt idx="1049">
                  <c:v>41593</c:v>
                </c:pt>
                <c:pt idx="1050">
                  <c:v>41594</c:v>
                </c:pt>
                <c:pt idx="1051">
                  <c:v>41595</c:v>
                </c:pt>
                <c:pt idx="1052">
                  <c:v>41596</c:v>
                </c:pt>
                <c:pt idx="1053">
                  <c:v>41597</c:v>
                </c:pt>
                <c:pt idx="1054">
                  <c:v>41598</c:v>
                </c:pt>
                <c:pt idx="1055">
                  <c:v>41599</c:v>
                </c:pt>
                <c:pt idx="1056">
                  <c:v>41600</c:v>
                </c:pt>
                <c:pt idx="1057">
                  <c:v>41601</c:v>
                </c:pt>
                <c:pt idx="1058">
                  <c:v>41602</c:v>
                </c:pt>
                <c:pt idx="1059">
                  <c:v>41603</c:v>
                </c:pt>
                <c:pt idx="1060">
                  <c:v>41604</c:v>
                </c:pt>
                <c:pt idx="1061">
                  <c:v>41605</c:v>
                </c:pt>
                <c:pt idx="1062">
                  <c:v>41606</c:v>
                </c:pt>
                <c:pt idx="1063">
                  <c:v>41607</c:v>
                </c:pt>
                <c:pt idx="1064">
                  <c:v>41608</c:v>
                </c:pt>
                <c:pt idx="1065">
                  <c:v>41609</c:v>
                </c:pt>
                <c:pt idx="1066">
                  <c:v>41610</c:v>
                </c:pt>
                <c:pt idx="1067">
                  <c:v>41611</c:v>
                </c:pt>
                <c:pt idx="1068">
                  <c:v>41612</c:v>
                </c:pt>
                <c:pt idx="1069">
                  <c:v>41613</c:v>
                </c:pt>
                <c:pt idx="1070">
                  <c:v>41614</c:v>
                </c:pt>
                <c:pt idx="1071">
                  <c:v>41615</c:v>
                </c:pt>
                <c:pt idx="1072">
                  <c:v>41616</c:v>
                </c:pt>
                <c:pt idx="1073">
                  <c:v>41617</c:v>
                </c:pt>
                <c:pt idx="1074">
                  <c:v>41618</c:v>
                </c:pt>
                <c:pt idx="1075">
                  <c:v>41619</c:v>
                </c:pt>
                <c:pt idx="1076">
                  <c:v>41620</c:v>
                </c:pt>
                <c:pt idx="1077">
                  <c:v>41621</c:v>
                </c:pt>
                <c:pt idx="1078">
                  <c:v>41622</c:v>
                </c:pt>
                <c:pt idx="1079">
                  <c:v>41623</c:v>
                </c:pt>
                <c:pt idx="1080">
                  <c:v>41624</c:v>
                </c:pt>
                <c:pt idx="1081">
                  <c:v>41625</c:v>
                </c:pt>
                <c:pt idx="1082">
                  <c:v>41626</c:v>
                </c:pt>
                <c:pt idx="1083">
                  <c:v>41627</c:v>
                </c:pt>
                <c:pt idx="1084">
                  <c:v>41628</c:v>
                </c:pt>
                <c:pt idx="1085">
                  <c:v>41629</c:v>
                </c:pt>
                <c:pt idx="1086">
                  <c:v>41630</c:v>
                </c:pt>
                <c:pt idx="1087">
                  <c:v>41631</c:v>
                </c:pt>
                <c:pt idx="1088">
                  <c:v>41632</c:v>
                </c:pt>
                <c:pt idx="1089">
                  <c:v>41633</c:v>
                </c:pt>
                <c:pt idx="1090">
                  <c:v>41634</c:v>
                </c:pt>
                <c:pt idx="1091">
                  <c:v>41635</c:v>
                </c:pt>
                <c:pt idx="1092">
                  <c:v>41636</c:v>
                </c:pt>
                <c:pt idx="1093">
                  <c:v>41637</c:v>
                </c:pt>
                <c:pt idx="1094">
                  <c:v>41638</c:v>
                </c:pt>
                <c:pt idx="1095">
                  <c:v>41639</c:v>
                </c:pt>
                <c:pt idx="1096">
                  <c:v>41640</c:v>
                </c:pt>
                <c:pt idx="1097">
                  <c:v>41641</c:v>
                </c:pt>
                <c:pt idx="1098">
                  <c:v>41642</c:v>
                </c:pt>
                <c:pt idx="1099">
                  <c:v>41643</c:v>
                </c:pt>
                <c:pt idx="1100">
                  <c:v>41644</c:v>
                </c:pt>
                <c:pt idx="1101">
                  <c:v>41645</c:v>
                </c:pt>
                <c:pt idx="1102">
                  <c:v>41646</c:v>
                </c:pt>
                <c:pt idx="1103">
                  <c:v>41647</c:v>
                </c:pt>
                <c:pt idx="1104">
                  <c:v>41648</c:v>
                </c:pt>
                <c:pt idx="1105">
                  <c:v>41649</c:v>
                </c:pt>
                <c:pt idx="1106">
                  <c:v>41650</c:v>
                </c:pt>
                <c:pt idx="1107">
                  <c:v>41651</c:v>
                </c:pt>
                <c:pt idx="1108">
                  <c:v>41652</c:v>
                </c:pt>
                <c:pt idx="1109">
                  <c:v>41653</c:v>
                </c:pt>
                <c:pt idx="1110">
                  <c:v>41654</c:v>
                </c:pt>
                <c:pt idx="1111">
                  <c:v>41655</c:v>
                </c:pt>
                <c:pt idx="1112">
                  <c:v>41656</c:v>
                </c:pt>
                <c:pt idx="1113">
                  <c:v>41657</c:v>
                </c:pt>
                <c:pt idx="1114">
                  <c:v>41658</c:v>
                </c:pt>
                <c:pt idx="1115">
                  <c:v>41659</c:v>
                </c:pt>
                <c:pt idx="1116">
                  <c:v>41660</c:v>
                </c:pt>
                <c:pt idx="1117">
                  <c:v>41661</c:v>
                </c:pt>
                <c:pt idx="1118">
                  <c:v>41662</c:v>
                </c:pt>
                <c:pt idx="1119">
                  <c:v>41663</c:v>
                </c:pt>
                <c:pt idx="1120">
                  <c:v>41664</c:v>
                </c:pt>
                <c:pt idx="1121">
                  <c:v>41665</c:v>
                </c:pt>
                <c:pt idx="1122">
                  <c:v>41666</c:v>
                </c:pt>
                <c:pt idx="1123">
                  <c:v>41667</c:v>
                </c:pt>
                <c:pt idx="1124">
                  <c:v>41668</c:v>
                </c:pt>
                <c:pt idx="1125">
                  <c:v>41669</c:v>
                </c:pt>
                <c:pt idx="1126">
                  <c:v>41670</c:v>
                </c:pt>
                <c:pt idx="1127">
                  <c:v>41671</c:v>
                </c:pt>
                <c:pt idx="1128">
                  <c:v>41672</c:v>
                </c:pt>
                <c:pt idx="1129">
                  <c:v>41673</c:v>
                </c:pt>
                <c:pt idx="1130">
                  <c:v>41674</c:v>
                </c:pt>
                <c:pt idx="1131">
                  <c:v>41675</c:v>
                </c:pt>
                <c:pt idx="1132">
                  <c:v>41676</c:v>
                </c:pt>
                <c:pt idx="1133">
                  <c:v>41677</c:v>
                </c:pt>
                <c:pt idx="1134">
                  <c:v>41678</c:v>
                </c:pt>
                <c:pt idx="1135">
                  <c:v>41679</c:v>
                </c:pt>
                <c:pt idx="1136">
                  <c:v>41680</c:v>
                </c:pt>
                <c:pt idx="1137">
                  <c:v>41681</c:v>
                </c:pt>
                <c:pt idx="1138">
                  <c:v>41682</c:v>
                </c:pt>
                <c:pt idx="1139">
                  <c:v>41683</c:v>
                </c:pt>
                <c:pt idx="1140">
                  <c:v>41684</c:v>
                </c:pt>
                <c:pt idx="1141">
                  <c:v>41685</c:v>
                </c:pt>
                <c:pt idx="1142">
                  <c:v>41686</c:v>
                </c:pt>
                <c:pt idx="1143">
                  <c:v>41687</c:v>
                </c:pt>
                <c:pt idx="1144">
                  <c:v>41688</c:v>
                </c:pt>
                <c:pt idx="1145">
                  <c:v>41689</c:v>
                </c:pt>
                <c:pt idx="1146">
                  <c:v>41690</c:v>
                </c:pt>
                <c:pt idx="1147">
                  <c:v>41691</c:v>
                </c:pt>
                <c:pt idx="1148">
                  <c:v>41692</c:v>
                </c:pt>
                <c:pt idx="1149">
                  <c:v>41693</c:v>
                </c:pt>
                <c:pt idx="1150">
                  <c:v>41694</c:v>
                </c:pt>
                <c:pt idx="1151">
                  <c:v>41695</c:v>
                </c:pt>
                <c:pt idx="1152">
                  <c:v>41696</c:v>
                </c:pt>
                <c:pt idx="1153">
                  <c:v>41697</c:v>
                </c:pt>
                <c:pt idx="1154">
                  <c:v>41698</c:v>
                </c:pt>
                <c:pt idx="1155">
                  <c:v>41699</c:v>
                </c:pt>
                <c:pt idx="1156">
                  <c:v>41700</c:v>
                </c:pt>
                <c:pt idx="1157">
                  <c:v>41701</c:v>
                </c:pt>
                <c:pt idx="1158">
                  <c:v>41702</c:v>
                </c:pt>
                <c:pt idx="1159">
                  <c:v>41703</c:v>
                </c:pt>
                <c:pt idx="1160">
                  <c:v>41704</c:v>
                </c:pt>
                <c:pt idx="1161">
                  <c:v>41705</c:v>
                </c:pt>
                <c:pt idx="1162">
                  <c:v>41706</c:v>
                </c:pt>
                <c:pt idx="1163">
                  <c:v>41707</c:v>
                </c:pt>
                <c:pt idx="1164">
                  <c:v>41708</c:v>
                </c:pt>
                <c:pt idx="1165">
                  <c:v>41709</c:v>
                </c:pt>
                <c:pt idx="1166">
                  <c:v>41710</c:v>
                </c:pt>
                <c:pt idx="1167">
                  <c:v>41711</c:v>
                </c:pt>
                <c:pt idx="1168">
                  <c:v>41712</c:v>
                </c:pt>
                <c:pt idx="1169">
                  <c:v>41713</c:v>
                </c:pt>
                <c:pt idx="1170">
                  <c:v>41714</c:v>
                </c:pt>
                <c:pt idx="1171">
                  <c:v>41715</c:v>
                </c:pt>
                <c:pt idx="1172">
                  <c:v>41716</c:v>
                </c:pt>
                <c:pt idx="1173">
                  <c:v>41717</c:v>
                </c:pt>
                <c:pt idx="1174">
                  <c:v>41718</c:v>
                </c:pt>
                <c:pt idx="1175">
                  <c:v>41719</c:v>
                </c:pt>
                <c:pt idx="1176">
                  <c:v>41720</c:v>
                </c:pt>
                <c:pt idx="1177">
                  <c:v>41721</c:v>
                </c:pt>
                <c:pt idx="1178">
                  <c:v>41722</c:v>
                </c:pt>
                <c:pt idx="1179">
                  <c:v>41723</c:v>
                </c:pt>
                <c:pt idx="1180">
                  <c:v>41724</c:v>
                </c:pt>
                <c:pt idx="1181">
                  <c:v>41725</c:v>
                </c:pt>
                <c:pt idx="1182">
                  <c:v>41726</c:v>
                </c:pt>
                <c:pt idx="1183">
                  <c:v>41727</c:v>
                </c:pt>
                <c:pt idx="1184">
                  <c:v>41728</c:v>
                </c:pt>
                <c:pt idx="1185">
                  <c:v>41729</c:v>
                </c:pt>
                <c:pt idx="1186">
                  <c:v>41730</c:v>
                </c:pt>
                <c:pt idx="1187">
                  <c:v>41731</c:v>
                </c:pt>
                <c:pt idx="1188">
                  <c:v>41732</c:v>
                </c:pt>
                <c:pt idx="1189">
                  <c:v>41733</c:v>
                </c:pt>
                <c:pt idx="1190">
                  <c:v>41734</c:v>
                </c:pt>
                <c:pt idx="1191">
                  <c:v>41735</c:v>
                </c:pt>
                <c:pt idx="1192">
                  <c:v>41736</c:v>
                </c:pt>
                <c:pt idx="1193">
                  <c:v>41737</c:v>
                </c:pt>
                <c:pt idx="1194">
                  <c:v>41738</c:v>
                </c:pt>
                <c:pt idx="1195">
                  <c:v>41739</c:v>
                </c:pt>
                <c:pt idx="1196">
                  <c:v>41740</c:v>
                </c:pt>
                <c:pt idx="1197">
                  <c:v>41741</c:v>
                </c:pt>
                <c:pt idx="1198">
                  <c:v>41742</c:v>
                </c:pt>
                <c:pt idx="1199">
                  <c:v>41743</c:v>
                </c:pt>
                <c:pt idx="1200">
                  <c:v>41744</c:v>
                </c:pt>
                <c:pt idx="1201">
                  <c:v>41745</c:v>
                </c:pt>
                <c:pt idx="1202">
                  <c:v>41746</c:v>
                </c:pt>
                <c:pt idx="1203">
                  <c:v>41747</c:v>
                </c:pt>
                <c:pt idx="1204">
                  <c:v>41748</c:v>
                </c:pt>
                <c:pt idx="1205">
                  <c:v>41749</c:v>
                </c:pt>
                <c:pt idx="1206">
                  <c:v>41750</c:v>
                </c:pt>
                <c:pt idx="1207">
                  <c:v>41751</c:v>
                </c:pt>
                <c:pt idx="1208">
                  <c:v>41752</c:v>
                </c:pt>
                <c:pt idx="1209">
                  <c:v>41753</c:v>
                </c:pt>
                <c:pt idx="1210">
                  <c:v>41754</c:v>
                </c:pt>
                <c:pt idx="1211">
                  <c:v>41755</c:v>
                </c:pt>
                <c:pt idx="1212">
                  <c:v>41756</c:v>
                </c:pt>
                <c:pt idx="1213">
                  <c:v>41757</c:v>
                </c:pt>
                <c:pt idx="1214">
                  <c:v>41758</c:v>
                </c:pt>
                <c:pt idx="1215">
                  <c:v>41759</c:v>
                </c:pt>
                <c:pt idx="1216">
                  <c:v>41760</c:v>
                </c:pt>
                <c:pt idx="1217">
                  <c:v>41761</c:v>
                </c:pt>
                <c:pt idx="1218">
                  <c:v>41762</c:v>
                </c:pt>
                <c:pt idx="1219">
                  <c:v>41763</c:v>
                </c:pt>
                <c:pt idx="1220">
                  <c:v>41764</c:v>
                </c:pt>
                <c:pt idx="1221">
                  <c:v>41765</c:v>
                </c:pt>
                <c:pt idx="1222">
                  <c:v>41766</c:v>
                </c:pt>
                <c:pt idx="1223">
                  <c:v>41767</c:v>
                </c:pt>
                <c:pt idx="1224">
                  <c:v>41768</c:v>
                </c:pt>
                <c:pt idx="1225">
                  <c:v>41769</c:v>
                </c:pt>
                <c:pt idx="1226">
                  <c:v>41770</c:v>
                </c:pt>
                <c:pt idx="1227">
                  <c:v>41771</c:v>
                </c:pt>
                <c:pt idx="1228">
                  <c:v>41772</c:v>
                </c:pt>
                <c:pt idx="1229">
                  <c:v>41773</c:v>
                </c:pt>
                <c:pt idx="1230">
                  <c:v>41774</c:v>
                </c:pt>
                <c:pt idx="1231">
                  <c:v>41775</c:v>
                </c:pt>
                <c:pt idx="1232">
                  <c:v>41776</c:v>
                </c:pt>
                <c:pt idx="1233">
                  <c:v>41777</c:v>
                </c:pt>
                <c:pt idx="1234">
                  <c:v>41778</c:v>
                </c:pt>
                <c:pt idx="1235">
                  <c:v>41779</c:v>
                </c:pt>
                <c:pt idx="1236">
                  <c:v>41780</c:v>
                </c:pt>
                <c:pt idx="1237">
                  <c:v>41781</c:v>
                </c:pt>
                <c:pt idx="1238">
                  <c:v>41782</c:v>
                </c:pt>
                <c:pt idx="1239">
                  <c:v>41783</c:v>
                </c:pt>
                <c:pt idx="1240">
                  <c:v>41784</c:v>
                </c:pt>
                <c:pt idx="1241">
                  <c:v>41785</c:v>
                </c:pt>
                <c:pt idx="1242">
                  <c:v>41786</c:v>
                </c:pt>
                <c:pt idx="1243">
                  <c:v>41787</c:v>
                </c:pt>
                <c:pt idx="1244">
                  <c:v>41788</c:v>
                </c:pt>
                <c:pt idx="1245">
                  <c:v>41789</c:v>
                </c:pt>
                <c:pt idx="1246">
                  <c:v>41790</c:v>
                </c:pt>
                <c:pt idx="1247">
                  <c:v>41791</c:v>
                </c:pt>
                <c:pt idx="1248">
                  <c:v>41792</c:v>
                </c:pt>
                <c:pt idx="1249">
                  <c:v>41793</c:v>
                </c:pt>
                <c:pt idx="1250">
                  <c:v>41794</c:v>
                </c:pt>
                <c:pt idx="1251">
                  <c:v>41795</c:v>
                </c:pt>
                <c:pt idx="1252">
                  <c:v>41796</c:v>
                </c:pt>
                <c:pt idx="1253">
                  <c:v>41797</c:v>
                </c:pt>
                <c:pt idx="1254">
                  <c:v>41798</c:v>
                </c:pt>
                <c:pt idx="1255">
                  <c:v>41799</c:v>
                </c:pt>
                <c:pt idx="1256">
                  <c:v>41800</c:v>
                </c:pt>
                <c:pt idx="1257">
                  <c:v>41801</c:v>
                </c:pt>
                <c:pt idx="1258">
                  <c:v>41802</c:v>
                </c:pt>
                <c:pt idx="1259">
                  <c:v>41803</c:v>
                </c:pt>
                <c:pt idx="1260">
                  <c:v>41804</c:v>
                </c:pt>
                <c:pt idx="1261">
                  <c:v>41805</c:v>
                </c:pt>
                <c:pt idx="1262">
                  <c:v>41806</c:v>
                </c:pt>
                <c:pt idx="1263">
                  <c:v>41807</c:v>
                </c:pt>
                <c:pt idx="1264">
                  <c:v>41808</c:v>
                </c:pt>
                <c:pt idx="1265">
                  <c:v>41809</c:v>
                </c:pt>
                <c:pt idx="1266">
                  <c:v>41810</c:v>
                </c:pt>
                <c:pt idx="1267">
                  <c:v>41811</c:v>
                </c:pt>
                <c:pt idx="1268">
                  <c:v>41812</c:v>
                </c:pt>
                <c:pt idx="1269">
                  <c:v>41813</c:v>
                </c:pt>
                <c:pt idx="1270">
                  <c:v>41814</c:v>
                </c:pt>
                <c:pt idx="1271">
                  <c:v>41815</c:v>
                </c:pt>
                <c:pt idx="1272">
                  <c:v>41816</c:v>
                </c:pt>
                <c:pt idx="1273">
                  <c:v>41817</c:v>
                </c:pt>
                <c:pt idx="1274">
                  <c:v>41818</c:v>
                </c:pt>
                <c:pt idx="1275">
                  <c:v>41819</c:v>
                </c:pt>
                <c:pt idx="1276">
                  <c:v>41820</c:v>
                </c:pt>
                <c:pt idx="1277">
                  <c:v>41821</c:v>
                </c:pt>
                <c:pt idx="1278">
                  <c:v>41822</c:v>
                </c:pt>
                <c:pt idx="1279">
                  <c:v>41823</c:v>
                </c:pt>
                <c:pt idx="1280">
                  <c:v>41824</c:v>
                </c:pt>
                <c:pt idx="1281">
                  <c:v>41825</c:v>
                </c:pt>
                <c:pt idx="1282">
                  <c:v>41826</c:v>
                </c:pt>
                <c:pt idx="1283">
                  <c:v>41827</c:v>
                </c:pt>
                <c:pt idx="1284">
                  <c:v>41828</c:v>
                </c:pt>
                <c:pt idx="1285">
                  <c:v>41829</c:v>
                </c:pt>
                <c:pt idx="1286">
                  <c:v>41830</c:v>
                </c:pt>
                <c:pt idx="1287">
                  <c:v>41831</c:v>
                </c:pt>
                <c:pt idx="1288">
                  <c:v>41832</c:v>
                </c:pt>
                <c:pt idx="1289">
                  <c:v>41833</c:v>
                </c:pt>
                <c:pt idx="1290">
                  <c:v>41834</c:v>
                </c:pt>
                <c:pt idx="1291">
                  <c:v>41835</c:v>
                </c:pt>
                <c:pt idx="1292">
                  <c:v>41836</c:v>
                </c:pt>
                <c:pt idx="1293">
                  <c:v>41837</c:v>
                </c:pt>
                <c:pt idx="1294">
                  <c:v>41838</c:v>
                </c:pt>
                <c:pt idx="1295">
                  <c:v>41839</c:v>
                </c:pt>
                <c:pt idx="1296">
                  <c:v>41840</c:v>
                </c:pt>
                <c:pt idx="1297">
                  <c:v>41841</c:v>
                </c:pt>
                <c:pt idx="1298">
                  <c:v>41842</c:v>
                </c:pt>
                <c:pt idx="1299">
                  <c:v>41843</c:v>
                </c:pt>
                <c:pt idx="1300">
                  <c:v>41844</c:v>
                </c:pt>
                <c:pt idx="1301">
                  <c:v>41845</c:v>
                </c:pt>
                <c:pt idx="1302">
                  <c:v>41846</c:v>
                </c:pt>
                <c:pt idx="1303">
                  <c:v>41847</c:v>
                </c:pt>
                <c:pt idx="1304">
                  <c:v>41848</c:v>
                </c:pt>
                <c:pt idx="1305">
                  <c:v>41849</c:v>
                </c:pt>
                <c:pt idx="1306">
                  <c:v>41850</c:v>
                </c:pt>
                <c:pt idx="1307">
                  <c:v>41851</c:v>
                </c:pt>
                <c:pt idx="1308">
                  <c:v>41852</c:v>
                </c:pt>
                <c:pt idx="1309">
                  <c:v>41853</c:v>
                </c:pt>
                <c:pt idx="1310">
                  <c:v>41854</c:v>
                </c:pt>
                <c:pt idx="1311">
                  <c:v>41855</c:v>
                </c:pt>
                <c:pt idx="1312">
                  <c:v>41856</c:v>
                </c:pt>
                <c:pt idx="1313">
                  <c:v>41857</c:v>
                </c:pt>
                <c:pt idx="1314">
                  <c:v>41858</c:v>
                </c:pt>
                <c:pt idx="1315">
                  <c:v>41859</c:v>
                </c:pt>
                <c:pt idx="1316">
                  <c:v>41860</c:v>
                </c:pt>
                <c:pt idx="1317">
                  <c:v>41861</c:v>
                </c:pt>
                <c:pt idx="1318">
                  <c:v>41862</c:v>
                </c:pt>
                <c:pt idx="1319">
                  <c:v>41863</c:v>
                </c:pt>
                <c:pt idx="1320">
                  <c:v>41864</c:v>
                </c:pt>
                <c:pt idx="1321">
                  <c:v>41865</c:v>
                </c:pt>
                <c:pt idx="1322">
                  <c:v>41866</c:v>
                </c:pt>
                <c:pt idx="1323">
                  <c:v>41867</c:v>
                </c:pt>
                <c:pt idx="1324">
                  <c:v>41868</c:v>
                </c:pt>
                <c:pt idx="1325">
                  <c:v>41869</c:v>
                </c:pt>
                <c:pt idx="1326">
                  <c:v>41870</c:v>
                </c:pt>
                <c:pt idx="1327">
                  <c:v>41871</c:v>
                </c:pt>
                <c:pt idx="1328">
                  <c:v>41872</c:v>
                </c:pt>
                <c:pt idx="1329">
                  <c:v>41873</c:v>
                </c:pt>
                <c:pt idx="1330">
                  <c:v>41874</c:v>
                </c:pt>
                <c:pt idx="1331">
                  <c:v>41875</c:v>
                </c:pt>
                <c:pt idx="1332">
                  <c:v>41876</c:v>
                </c:pt>
                <c:pt idx="1333">
                  <c:v>41877</c:v>
                </c:pt>
                <c:pt idx="1334">
                  <c:v>41878</c:v>
                </c:pt>
                <c:pt idx="1335">
                  <c:v>41879</c:v>
                </c:pt>
                <c:pt idx="1336">
                  <c:v>41880</c:v>
                </c:pt>
                <c:pt idx="1337">
                  <c:v>41881</c:v>
                </c:pt>
                <c:pt idx="1338">
                  <c:v>41882</c:v>
                </c:pt>
                <c:pt idx="1339">
                  <c:v>41883</c:v>
                </c:pt>
                <c:pt idx="1340">
                  <c:v>41884</c:v>
                </c:pt>
                <c:pt idx="1341">
                  <c:v>41885</c:v>
                </c:pt>
                <c:pt idx="1342">
                  <c:v>41886</c:v>
                </c:pt>
                <c:pt idx="1343">
                  <c:v>41887</c:v>
                </c:pt>
                <c:pt idx="1344">
                  <c:v>41888</c:v>
                </c:pt>
                <c:pt idx="1345">
                  <c:v>41889</c:v>
                </c:pt>
                <c:pt idx="1346">
                  <c:v>41890</c:v>
                </c:pt>
                <c:pt idx="1347">
                  <c:v>41891</c:v>
                </c:pt>
                <c:pt idx="1348">
                  <c:v>41892</c:v>
                </c:pt>
                <c:pt idx="1349">
                  <c:v>41893</c:v>
                </c:pt>
                <c:pt idx="1350">
                  <c:v>41894</c:v>
                </c:pt>
                <c:pt idx="1351">
                  <c:v>41895</c:v>
                </c:pt>
                <c:pt idx="1352">
                  <c:v>41896</c:v>
                </c:pt>
                <c:pt idx="1353">
                  <c:v>41897</c:v>
                </c:pt>
                <c:pt idx="1354">
                  <c:v>41898</c:v>
                </c:pt>
                <c:pt idx="1355">
                  <c:v>41899</c:v>
                </c:pt>
                <c:pt idx="1356">
                  <c:v>41900</c:v>
                </c:pt>
                <c:pt idx="1357">
                  <c:v>41901</c:v>
                </c:pt>
                <c:pt idx="1358">
                  <c:v>41902</c:v>
                </c:pt>
                <c:pt idx="1359">
                  <c:v>41903</c:v>
                </c:pt>
                <c:pt idx="1360">
                  <c:v>41904</c:v>
                </c:pt>
                <c:pt idx="1361">
                  <c:v>41905</c:v>
                </c:pt>
                <c:pt idx="1362">
                  <c:v>41906</c:v>
                </c:pt>
                <c:pt idx="1363">
                  <c:v>41907</c:v>
                </c:pt>
                <c:pt idx="1364">
                  <c:v>41908</c:v>
                </c:pt>
                <c:pt idx="1365">
                  <c:v>41909</c:v>
                </c:pt>
                <c:pt idx="1366">
                  <c:v>41910</c:v>
                </c:pt>
                <c:pt idx="1367">
                  <c:v>41911</c:v>
                </c:pt>
                <c:pt idx="1368">
                  <c:v>41912</c:v>
                </c:pt>
                <c:pt idx="1369">
                  <c:v>41913</c:v>
                </c:pt>
                <c:pt idx="1370">
                  <c:v>41914</c:v>
                </c:pt>
                <c:pt idx="1371">
                  <c:v>41915</c:v>
                </c:pt>
                <c:pt idx="1372">
                  <c:v>41916</c:v>
                </c:pt>
                <c:pt idx="1373">
                  <c:v>41917</c:v>
                </c:pt>
                <c:pt idx="1374">
                  <c:v>41918</c:v>
                </c:pt>
                <c:pt idx="1375">
                  <c:v>41919</c:v>
                </c:pt>
                <c:pt idx="1376">
                  <c:v>41920</c:v>
                </c:pt>
                <c:pt idx="1377">
                  <c:v>41921</c:v>
                </c:pt>
                <c:pt idx="1378">
                  <c:v>41922</c:v>
                </c:pt>
                <c:pt idx="1379">
                  <c:v>41923</c:v>
                </c:pt>
                <c:pt idx="1380">
                  <c:v>41924</c:v>
                </c:pt>
                <c:pt idx="1381">
                  <c:v>41925</c:v>
                </c:pt>
                <c:pt idx="1382">
                  <c:v>41926</c:v>
                </c:pt>
                <c:pt idx="1383">
                  <c:v>41927</c:v>
                </c:pt>
                <c:pt idx="1384">
                  <c:v>41928</c:v>
                </c:pt>
                <c:pt idx="1385">
                  <c:v>41929</c:v>
                </c:pt>
                <c:pt idx="1386">
                  <c:v>41930</c:v>
                </c:pt>
                <c:pt idx="1387">
                  <c:v>41931</c:v>
                </c:pt>
                <c:pt idx="1388">
                  <c:v>41932</c:v>
                </c:pt>
                <c:pt idx="1389">
                  <c:v>41933</c:v>
                </c:pt>
                <c:pt idx="1390">
                  <c:v>41934</c:v>
                </c:pt>
                <c:pt idx="1391">
                  <c:v>41935</c:v>
                </c:pt>
                <c:pt idx="1392">
                  <c:v>41936</c:v>
                </c:pt>
                <c:pt idx="1393">
                  <c:v>41937</c:v>
                </c:pt>
                <c:pt idx="1394">
                  <c:v>41938</c:v>
                </c:pt>
                <c:pt idx="1395">
                  <c:v>41939</c:v>
                </c:pt>
                <c:pt idx="1396">
                  <c:v>41940</c:v>
                </c:pt>
                <c:pt idx="1397">
                  <c:v>41941</c:v>
                </c:pt>
                <c:pt idx="1398">
                  <c:v>41942</c:v>
                </c:pt>
                <c:pt idx="1399">
                  <c:v>41943</c:v>
                </c:pt>
                <c:pt idx="1400">
                  <c:v>41944</c:v>
                </c:pt>
                <c:pt idx="1401">
                  <c:v>41945</c:v>
                </c:pt>
                <c:pt idx="1402">
                  <c:v>41946</c:v>
                </c:pt>
                <c:pt idx="1403">
                  <c:v>41947</c:v>
                </c:pt>
                <c:pt idx="1404">
                  <c:v>41948</c:v>
                </c:pt>
                <c:pt idx="1405">
                  <c:v>41949</c:v>
                </c:pt>
                <c:pt idx="1406">
                  <c:v>41950</c:v>
                </c:pt>
                <c:pt idx="1407">
                  <c:v>41951</c:v>
                </c:pt>
                <c:pt idx="1408">
                  <c:v>41952</c:v>
                </c:pt>
                <c:pt idx="1409">
                  <c:v>41953</c:v>
                </c:pt>
                <c:pt idx="1410">
                  <c:v>41954</c:v>
                </c:pt>
                <c:pt idx="1411">
                  <c:v>41955</c:v>
                </c:pt>
                <c:pt idx="1412">
                  <c:v>41956</c:v>
                </c:pt>
                <c:pt idx="1413">
                  <c:v>41957</c:v>
                </c:pt>
                <c:pt idx="1414">
                  <c:v>41958</c:v>
                </c:pt>
                <c:pt idx="1415">
                  <c:v>41959</c:v>
                </c:pt>
                <c:pt idx="1416">
                  <c:v>41960</c:v>
                </c:pt>
                <c:pt idx="1417">
                  <c:v>41961</c:v>
                </c:pt>
                <c:pt idx="1418">
                  <c:v>41962</c:v>
                </c:pt>
                <c:pt idx="1419">
                  <c:v>41963</c:v>
                </c:pt>
                <c:pt idx="1420">
                  <c:v>41964</c:v>
                </c:pt>
                <c:pt idx="1421">
                  <c:v>41965</c:v>
                </c:pt>
                <c:pt idx="1422">
                  <c:v>41966</c:v>
                </c:pt>
                <c:pt idx="1423">
                  <c:v>41967</c:v>
                </c:pt>
                <c:pt idx="1424">
                  <c:v>41968</c:v>
                </c:pt>
                <c:pt idx="1425">
                  <c:v>41969</c:v>
                </c:pt>
                <c:pt idx="1426">
                  <c:v>41970</c:v>
                </c:pt>
                <c:pt idx="1427">
                  <c:v>41971</c:v>
                </c:pt>
                <c:pt idx="1428">
                  <c:v>41972</c:v>
                </c:pt>
                <c:pt idx="1429">
                  <c:v>41973</c:v>
                </c:pt>
                <c:pt idx="1430">
                  <c:v>41974</c:v>
                </c:pt>
                <c:pt idx="1431">
                  <c:v>41975</c:v>
                </c:pt>
                <c:pt idx="1432">
                  <c:v>41976</c:v>
                </c:pt>
                <c:pt idx="1433">
                  <c:v>41977</c:v>
                </c:pt>
                <c:pt idx="1434">
                  <c:v>41978</c:v>
                </c:pt>
                <c:pt idx="1435">
                  <c:v>41979</c:v>
                </c:pt>
                <c:pt idx="1436">
                  <c:v>41980</c:v>
                </c:pt>
                <c:pt idx="1437">
                  <c:v>41981</c:v>
                </c:pt>
                <c:pt idx="1438">
                  <c:v>41982</c:v>
                </c:pt>
                <c:pt idx="1439">
                  <c:v>41983</c:v>
                </c:pt>
                <c:pt idx="1440">
                  <c:v>41984</c:v>
                </c:pt>
                <c:pt idx="1441">
                  <c:v>41985</c:v>
                </c:pt>
                <c:pt idx="1442">
                  <c:v>41986</c:v>
                </c:pt>
                <c:pt idx="1443">
                  <c:v>41987</c:v>
                </c:pt>
                <c:pt idx="1444">
                  <c:v>41988</c:v>
                </c:pt>
                <c:pt idx="1445">
                  <c:v>41989</c:v>
                </c:pt>
                <c:pt idx="1446">
                  <c:v>41990</c:v>
                </c:pt>
                <c:pt idx="1447">
                  <c:v>41991</c:v>
                </c:pt>
                <c:pt idx="1448">
                  <c:v>41992</c:v>
                </c:pt>
                <c:pt idx="1449">
                  <c:v>41993</c:v>
                </c:pt>
                <c:pt idx="1450">
                  <c:v>41994</c:v>
                </c:pt>
                <c:pt idx="1451">
                  <c:v>41995</c:v>
                </c:pt>
                <c:pt idx="1452">
                  <c:v>41996</c:v>
                </c:pt>
                <c:pt idx="1453">
                  <c:v>41997</c:v>
                </c:pt>
                <c:pt idx="1454">
                  <c:v>41998</c:v>
                </c:pt>
                <c:pt idx="1455">
                  <c:v>41999</c:v>
                </c:pt>
                <c:pt idx="1456">
                  <c:v>42000</c:v>
                </c:pt>
                <c:pt idx="1457">
                  <c:v>42001</c:v>
                </c:pt>
                <c:pt idx="1458">
                  <c:v>42002</c:v>
                </c:pt>
                <c:pt idx="1459">
                  <c:v>42003</c:v>
                </c:pt>
                <c:pt idx="1460">
                  <c:v>42004</c:v>
                </c:pt>
                <c:pt idx="1461">
                  <c:v>42005</c:v>
                </c:pt>
                <c:pt idx="1462">
                  <c:v>42006</c:v>
                </c:pt>
                <c:pt idx="1463">
                  <c:v>42007</c:v>
                </c:pt>
                <c:pt idx="1464">
                  <c:v>42008</c:v>
                </c:pt>
                <c:pt idx="1465">
                  <c:v>42009</c:v>
                </c:pt>
                <c:pt idx="1466">
                  <c:v>42010</c:v>
                </c:pt>
                <c:pt idx="1467">
                  <c:v>42011</c:v>
                </c:pt>
                <c:pt idx="1468">
                  <c:v>42012</c:v>
                </c:pt>
                <c:pt idx="1469">
                  <c:v>42013</c:v>
                </c:pt>
                <c:pt idx="1470">
                  <c:v>42014</c:v>
                </c:pt>
                <c:pt idx="1471">
                  <c:v>42015</c:v>
                </c:pt>
                <c:pt idx="1472">
                  <c:v>42016</c:v>
                </c:pt>
                <c:pt idx="1473">
                  <c:v>42017</c:v>
                </c:pt>
                <c:pt idx="1474">
                  <c:v>42018</c:v>
                </c:pt>
                <c:pt idx="1475">
                  <c:v>42019</c:v>
                </c:pt>
                <c:pt idx="1476">
                  <c:v>42020</c:v>
                </c:pt>
                <c:pt idx="1477">
                  <c:v>42021</c:v>
                </c:pt>
                <c:pt idx="1478">
                  <c:v>42022</c:v>
                </c:pt>
                <c:pt idx="1479">
                  <c:v>42023</c:v>
                </c:pt>
                <c:pt idx="1480">
                  <c:v>42024</c:v>
                </c:pt>
                <c:pt idx="1481">
                  <c:v>42025</c:v>
                </c:pt>
                <c:pt idx="1482">
                  <c:v>42026</c:v>
                </c:pt>
                <c:pt idx="1483">
                  <c:v>42027</c:v>
                </c:pt>
                <c:pt idx="1484">
                  <c:v>42028</c:v>
                </c:pt>
                <c:pt idx="1485">
                  <c:v>42029</c:v>
                </c:pt>
                <c:pt idx="1486">
                  <c:v>42030</c:v>
                </c:pt>
                <c:pt idx="1487">
                  <c:v>42031</c:v>
                </c:pt>
                <c:pt idx="1488">
                  <c:v>42032</c:v>
                </c:pt>
                <c:pt idx="1489">
                  <c:v>42033</c:v>
                </c:pt>
                <c:pt idx="1490">
                  <c:v>42034</c:v>
                </c:pt>
                <c:pt idx="1491">
                  <c:v>42035</c:v>
                </c:pt>
                <c:pt idx="1492">
                  <c:v>42036</c:v>
                </c:pt>
                <c:pt idx="1493">
                  <c:v>42037</c:v>
                </c:pt>
                <c:pt idx="1494">
                  <c:v>42038</c:v>
                </c:pt>
                <c:pt idx="1495">
                  <c:v>42039</c:v>
                </c:pt>
                <c:pt idx="1496">
                  <c:v>42040</c:v>
                </c:pt>
                <c:pt idx="1497">
                  <c:v>42041</c:v>
                </c:pt>
                <c:pt idx="1498">
                  <c:v>42042</c:v>
                </c:pt>
                <c:pt idx="1499">
                  <c:v>42043</c:v>
                </c:pt>
                <c:pt idx="1500">
                  <c:v>42044</c:v>
                </c:pt>
                <c:pt idx="1501">
                  <c:v>42045</c:v>
                </c:pt>
                <c:pt idx="1502">
                  <c:v>42046</c:v>
                </c:pt>
                <c:pt idx="1503">
                  <c:v>42047</c:v>
                </c:pt>
                <c:pt idx="1504">
                  <c:v>42048</c:v>
                </c:pt>
                <c:pt idx="1505">
                  <c:v>42049</c:v>
                </c:pt>
                <c:pt idx="1506">
                  <c:v>42050</c:v>
                </c:pt>
                <c:pt idx="1507">
                  <c:v>42051</c:v>
                </c:pt>
                <c:pt idx="1508">
                  <c:v>42052</c:v>
                </c:pt>
                <c:pt idx="1509">
                  <c:v>42053</c:v>
                </c:pt>
                <c:pt idx="1510">
                  <c:v>42054</c:v>
                </c:pt>
                <c:pt idx="1511">
                  <c:v>42055</c:v>
                </c:pt>
                <c:pt idx="1512">
                  <c:v>42056</c:v>
                </c:pt>
                <c:pt idx="1513">
                  <c:v>42057</c:v>
                </c:pt>
                <c:pt idx="1514">
                  <c:v>42058</c:v>
                </c:pt>
                <c:pt idx="1515">
                  <c:v>42059</c:v>
                </c:pt>
                <c:pt idx="1516">
                  <c:v>42060</c:v>
                </c:pt>
                <c:pt idx="1517">
                  <c:v>42061</c:v>
                </c:pt>
                <c:pt idx="1518">
                  <c:v>42062</c:v>
                </c:pt>
                <c:pt idx="1519">
                  <c:v>42063</c:v>
                </c:pt>
                <c:pt idx="1520">
                  <c:v>42064</c:v>
                </c:pt>
                <c:pt idx="1521">
                  <c:v>42065</c:v>
                </c:pt>
                <c:pt idx="1522">
                  <c:v>42066</c:v>
                </c:pt>
                <c:pt idx="1523">
                  <c:v>42067</c:v>
                </c:pt>
                <c:pt idx="1524">
                  <c:v>42068</c:v>
                </c:pt>
                <c:pt idx="1525">
                  <c:v>42069</c:v>
                </c:pt>
                <c:pt idx="1526">
                  <c:v>42070</c:v>
                </c:pt>
                <c:pt idx="1527">
                  <c:v>42071</c:v>
                </c:pt>
                <c:pt idx="1528">
                  <c:v>42072</c:v>
                </c:pt>
                <c:pt idx="1529">
                  <c:v>42073</c:v>
                </c:pt>
                <c:pt idx="1530">
                  <c:v>42074</c:v>
                </c:pt>
                <c:pt idx="1531">
                  <c:v>42075</c:v>
                </c:pt>
                <c:pt idx="1532">
                  <c:v>42076</c:v>
                </c:pt>
                <c:pt idx="1533">
                  <c:v>42077</c:v>
                </c:pt>
                <c:pt idx="1534">
                  <c:v>42078</c:v>
                </c:pt>
                <c:pt idx="1535">
                  <c:v>42079</c:v>
                </c:pt>
                <c:pt idx="1536">
                  <c:v>42080</c:v>
                </c:pt>
                <c:pt idx="1537">
                  <c:v>42081</c:v>
                </c:pt>
                <c:pt idx="1538">
                  <c:v>42082</c:v>
                </c:pt>
                <c:pt idx="1539">
                  <c:v>42083</c:v>
                </c:pt>
                <c:pt idx="1540">
                  <c:v>42084</c:v>
                </c:pt>
                <c:pt idx="1541">
                  <c:v>42085</c:v>
                </c:pt>
                <c:pt idx="1542">
                  <c:v>42086</c:v>
                </c:pt>
                <c:pt idx="1543">
                  <c:v>42087</c:v>
                </c:pt>
                <c:pt idx="1544">
                  <c:v>42088</c:v>
                </c:pt>
                <c:pt idx="1545">
                  <c:v>42089</c:v>
                </c:pt>
                <c:pt idx="1546">
                  <c:v>42090</c:v>
                </c:pt>
                <c:pt idx="1547">
                  <c:v>42091</c:v>
                </c:pt>
                <c:pt idx="1548">
                  <c:v>42092</c:v>
                </c:pt>
                <c:pt idx="1549">
                  <c:v>42093</c:v>
                </c:pt>
                <c:pt idx="1550">
                  <c:v>42094</c:v>
                </c:pt>
                <c:pt idx="1551">
                  <c:v>42095</c:v>
                </c:pt>
                <c:pt idx="1552">
                  <c:v>42096</c:v>
                </c:pt>
                <c:pt idx="1553">
                  <c:v>42097</c:v>
                </c:pt>
                <c:pt idx="1554">
                  <c:v>42098</c:v>
                </c:pt>
                <c:pt idx="1555">
                  <c:v>42099</c:v>
                </c:pt>
                <c:pt idx="1556">
                  <c:v>42100</c:v>
                </c:pt>
                <c:pt idx="1557">
                  <c:v>42101</c:v>
                </c:pt>
                <c:pt idx="1558">
                  <c:v>42102</c:v>
                </c:pt>
                <c:pt idx="1559">
                  <c:v>42103</c:v>
                </c:pt>
                <c:pt idx="1560">
                  <c:v>42104</c:v>
                </c:pt>
                <c:pt idx="1561">
                  <c:v>42105</c:v>
                </c:pt>
                <c:pt idx="1562">
                  <c:v>42106</c:v>
                </c:pt>
                <c:pt idx="1563">
                  <c:v>42107</c:v>
                </c:pt>
                <c:pt idx="1564">
                  <c:v>42108</c:v>
                </c:pt>
                <c:pt idx="1565">
                  <c:v>42109</c:v>
                </c:pt>
                <c:pt idx="1566">
                  <c:v>42110</c:v>
                </c:pt>
                <c:pt idx="1567">
                  <c:v>42111</c:v>
                </c:pt>
                <c:pt idx="1568">
                  <c:v>42112</c:v>
                </c:pt>
                <c:pt idx="1569">
                  <c:v>42113</c:v>
                </c:pt>
                <c:pt idx="1570">
                  <c:v>42114</c:v>
                </c:pt>
                <c:pt idx="1571">
                  <c:v>42115</c:v>
                </c:pt>
                <c:pt idx="1572">
                  <c:v>42116</c:v>
                </c:pt>
                <c:pt idx="1573">
                  <c:v>42117</c:v>
                </c:pt>
                <c:pt idx="1574">
                  <c:v>42118</c:v>
                </c:pt>
                <c:pt idx="1575">
                  <c:v>42119</c:v>
                </c:pt>
                <c:pt idx="1576">
                  <c:v>42120</c:v>
                </c:pt>
                <c:pt idx="1577">
                  <c:v>42121</c:v>
                </c:pt>
                <c:pt idx="1578">
                  <c:v>42122</c:v>
                </c:pt>
                <c:pt idx="1579">
                  <c:v>42123</c:v>
                </c:pt>
                <c:pt idx="1580">
                  <c:v>42124</c:v>
                </c:pt>
                <c:pt idx="1581">
                  <c:v>42125</c:v>
                </c:pt>
                <c:pt idx="1582">
                  <c:v>42126</c:v>
                </c:pt>
                <c:pt idx="1583">
                  <c:v>42127</c:v>
                </c:pt>
                <c:pt idx="1584">
                  <c:v>42128</c:v>
                </c:pt>
                <c:pt idx="1585">
                  <c:v>42129</c:v>
                </c:pt>
                <c:pt idx="1586">
                  <c:v>42130</c:v>
                </c:pt>
                <c:pt idx="1587">
                  <c:v>42131</c:v>
                </c:pt>
                <c:pt idx="1588">
                  <c:v>42132</c:v>
                </c:pt>
                <c:pt idx="1589">
                  <c:v>42133</c:v>
                </c:pt>
                <c:pt idx="1590">
                  <c:v>42134</c:v>
                </c:pt>
                <c:pt idx="1591">
                  <c:v>42135</c:v>
                </c:pt>
                <c:pt idx="1592">
                  <c:v>42136</c:v>
                </c:pt>
                <c:pt idx="1593">
                  <c:v>42137</c:v>
                </c:pt>
                <c:pt idx="1594">
                  <c:v>42138</c:v>
                </c:pt>
                <c:pt idx="1595">
                  <c:v>42139</c:v>
                </c:pt>
                <c:pt idx="1596">
                  <c:v>42140</c:v>
                </c:pt>
                <c:pt idx="1597">
                  <c:v>42141</c:v>
                </c:pt>
                <c:pt idx="1598">
                  <c:v>42142</c:v>
                </c:pt>
                <c:pt idx="1599">
                  <c:v>42143</c:v>
                </c:pt>
                <c:pt idx="1600">
                  <c:v>42144</c:v>
                </c:pt>
                <c:pt idx="1601">
                  <c:v>42145</c:v>
                </c:pt>
                <c:pt idx="1602">
                  <c:v>42146</c:v>
                </c:pt>
                <c:pt idx="1603">
                  <c:v>42147</c:v>
                </c:pt>
                <c:pt idx="1604">
                  <c:v>42148</c:v>
                </c:pt>
                <c:pt idx="1605">
                  <c:v>42149</c:v>
                </c:pt>
                <c:pt idx="1606">
                  <c:v>42150</c:v>
                </c:pt>
                <c:pt idx="1607">
                  <c:v>42151</c:v>
                </c:pt>
                <c:pt idx="1608">
                  <c:v>42152</c:v>
                </c:pt>
                <c:pt idx="1609">
                  <c:v>42153</c:v>
                </c:pt>
                <c:pt idx="1610">
                  <c:v>42154</c:v>
                </c:pt>
                <c:pt idx="1611">
                  <c:v>42155</c:v>
                </c:pt>
                <c:pt idx="1612">
                  <c:v>42156</c:v>
                </c:pt>
                <c:pt idx="1613">
                  <c:v>42157</c:v>
                </c:pt>
                <c:pt idx="1614">
                  <c:v>42158</c:v>
                </c:pt>
                <c:pt idx="1615">
                  <c:v>42159</c:v>
                </c:pt>
                <c:pt idx="1616">
                  <c:v>42160</c:v>
                </c:pt>
                <c:pt idx="1617">
                  <c:v>42161</c:v>
                </c:pt>
                <c:pt idx="1618">
                  <c:v>42162</c:v>
                </c:pt>
                <c:pt idx="1619">
                  <c:v>42163</c:v>
                </c:pt>
                <c:pt idx="1620">
                  <c:v>42164</c:v>
                </c:pt>
                <c:pt idx="1621">
                  <c:v>42165</c:v>
                </c:pt>
                <c:pt idx="1622">
                  <c:v>42166</c:v>
                </c:pt>
                <c:pt idx="1623">
                  <c:v>42167</c:v>
                </c:pt>
                <c:pt idx="1624">
                  <c:v>42168</c:v>
                </c:pt>
                <c:pt idx="1625">
                  <c:v>42169</c:v>
                </c:pt>
                <c:pt idx="1626">
                  <c:v>42170</c:v>
                </c:pt>
                <c:pt idx="1627">
                  <c:v>42171</c:v>
                </c:pt>
                <c:pt idx="1628">
                  <c:v>42172</c:v>
                </c:pt>
                <c:pt idx="1629">
                  <c:v>42173</c:v>
                </c:pt>
                <c:pt idx="1630">
                  <c:v>42174</c:v>
                </c:pt>
                <c:pt idx="1631">
                  <c:v>42175</c:v>
                </c:pt>
                <c:pt idx="1632">
                  <c:v>42176</c:v>
                </c:pt>
                <c:pt idx="1633">
                  <c:v>42177</c:v>
                </c:pt>
                <c:pt idx="1634">
                  <c:v>42178</c:v>
                </c:pt>
                <c:pt idx="1635">
                  <c:v>42179</c:v>
                </c:pt>
                <c:pt idx="1636">
                  <c:v>42180</c:v>
                </c:pt>
                <c:pt idx="1637">
                  <c:v>42181</c:v>
                </c:pt>
                <c:pt idx="1638">
                  <c:v>42182</c:v>
                </c:pt>
                <c:pt idx="1639">
                  <c:v>42183</c:v>
                </c:pt>
                <c:pt idx="1640">
                  <c:v>42184</c:v>
                </c:pt>
                <c:pt idx="1641">
                  <c:v>42185</c:v>
                </c:pt>
                <c:pt idx="1642">
                  <c:v>42186</c:v>
                </c:pt>
                <c:pt idx="1643">
                  <c:v>42187</c:v>
                </c:pt>
                <c:pt idx="1644">
                  <c:v>42188</c:v>
                </c:pt>
                <c:pt idx="1645">
                  <c:v>42189</c:v>
                </c:pt>
                <c:pt idx="1646">
                  <c:v>42190</c:v>
                </c:pt>
                <c:pt idx="1647">
                  <c:v>42191</c:v>
                </c:pt>
                <c:pt idx="1648">
                  <c:v>42192</c:v>
                </c:pt>
                <c:pt idx="1649">
                  <c:v>42193</c:v>
                </c:pt>
                <c:pt idx="1650">
                  <c:v>42194</c:v>
                </c:pt>
                <c:pt idx="1651">
                  <c:v>42195</c:v>
                </c:pt>
                <c:pt idx="1652">
                  <c:v>42196</c:v>
                </c:pt>
                <c:pt idx="1653">
                  <c:v>42197</c:v>
                </c:pt>
                <c:pt idx="1654">
                  <c:v>42198</c:v>
                </c:pt>
                <c:pt idx="1655">
                  <c:v>42199</c:v>
                </c:pt>
                <c:pt idx="1656">
                  <c:v>42200</c:v>
                </c:pt>
                <c:pt idx="1657">
                  <c:v>42201</c:v>
                </c:pt>
                <c:pt idx="1658">
                  <c:v>42202</c:v>
                </c:pt>
                <c:pt idx="1659">
                  <c:v>42203</c:v>
                </c:pt>
                <c:pt idx="1660">
                  <c:v>42204</c:v>
                </c:pt>
                <c:pt idx="1661">
                  <c:v>42205</c:v>
                </c:pt>
                <c:pt idx="1662">
                  <c:v>42206</c:v>
                </c:pt>
                <c:pt idx="1663">
                  <c:v>42207</c:v>
                </c:pt>
                <c:pt idx="1664">
                  <c:v>42208</c:v>
                </c:pt>
                <c:pt idx="1665">
                  <c:v>42209</c:v>
                </c:pt>
                <c:pt idx="1666">
                  <c:v>42210</c:v>
                </c:pt>
                <c:pt idx="1667">
                  <c:v>42211</c:v>
                </c:pt>
                <c:pt idx="1668">
                  <c:v>42212</c:v>
                </c:pt>
                <c:pt idx="1669">
                  <c:v>42213</c:v>
                </c:pt>
                <c:pt idx="1670">
                  <c:v>42214</c:v>
                </c:pt>
                <c:pt idx="1671">
                  <c:v>42215</c:v>
                </c:pt>
                <c:pt idx="1672">
                  <c:v>42216</c:v>
                </c:pt>
                <c:pt idx="1673">
                  <c:v>42217</c:v>
                </c:pt>
                <c:pt idx="1674">
                  <c:v>42218</c:v>
                </c:pt>
                <c:pt idx="1675">
                  <c:v>42219</c:v>
                </c:pt>
                <c:pt idx="1676">
                  <c:v>42220</c:v>
                </c:pt>
                <c:pt idx="1677">
                  <c:v>42221</c:v>
                </c:pt>
                <c:pt idx="1678">
                  <c:v>42222</c:v>
                </c:pt>
                <c:pt idx="1679">
                  <c:v>42223</c:v>
                </c:pt>
                <c:pt idx="1680">
                  <c:v>42224</c:v>
                </c:pt>
                <c:pt idx="1681">
                  <c:v>42225</c:v>
                </c:pt>
                <c:pt idx="1682">
                  <c:v>42226</c:v>
                </c:pt>
                <c:pt idx="1683">
                  <c:v>42227</c:v>
                </c:pt>
                <c:pt idx="1684">
                  <c:v>42228</c:v>
                </c:pt>
                <c:pt idx="1685">
                  <c:v>42229</c:v>
                </c:pt>
                <c:pt idx="1686">
                  <c:v>42230</c:v>
                </c:pt>
                <c:pt idx="1687">
                  <c:v>42231</c:v>
                </c:pt>
                <c:pt idx="1688">
                  <c:v>42232</c:v>
                </c:pt>
                <c:pt idx="1689">
                  <c:v>42233</c:v>
                </c:pt>
                <c:pt idx="1690">
                  <c:v>42234</c:v>
                </c:pt>
                <c:pt idx="1691">
                  <c:v>42235</c:v>
                </c:pt>
                <c:pt idx="1692">
                  <c:v>42236</c:v>
                </c:pt>
                <c:pt idx="1693">
                  <c:v>42237</c:v>
                </c:pt>
                <c:pt idx="1694">
                  <c:v>42238</c:v>
                </c:pt>
                <c:pt idx="1695">
                  <c:v>42239</c:v>
                </c:pt>
                <c:pt idx="1696">
                  <c:v>42240</c:v>
                </c:pt>
                <c:pt idx="1697">
                  <c:v>42241</c:v>
                </c:pt>
                <c:pt idx="1698">
                  <c:v>42242</c:v>
                </c:pt>
                <c:pt idx="1699">
                  <c:v>42243</c:v>
                </c:pt>
                <c:pt idx="1700">
                  <c:v>42244</c:v>
                </c:pt>
                <c:pt idx="1701">
                  <c:v>42245</c:v>
                </c:pt>
                <c:pt idx="1702">
                  <c:v>42246</c:v>
                </c:pt>
                <c:pt idx="1703">
                  <c:v>42247</c:v>
                </c:pt>
                <c:pt idx="1704">
                  <c:v>42248</c:v>
                </c:pt>
                <c:pt idx="1705">
                  <c:v>42249</c:v>
                </c:pt>
                <c:pt idx="1706">
                  <c:v>42250</c:v>
                </c:pt>
                <c:pt idx="1707">
                  <c:v>42251</c:v>
                </c:pt>
                <c:pt idx="1708">
                  <c:v>42252</c:v>
                </c:pt>
                <c:pt idx="1709">
                  <c:v>42253</c:v>
                </c:pt>
                <c:pt idx="1710">
                  <c:v>42254</c:v>
                </c:pt>
                <c:pt idx="1711">
                  <c:v>42255</c:v>
                </c:pt>
                <c:pt idx="1712">
                  <c:v>42256</c:v>
                </c:pt>
                <c:pt idx="1713">
                  <c:v>42257</c:v>
                </c:pt>
                <c:pt idx="1714">
                  <c:v>42258</c:v>
                </c:pt>
                <c:pt idx="1715">
                  <c:v>42259</c:v>
                </c:pt>
                <c:pt idx="1716">
                  <c:v>42260</c:v>
                </c:pt>
                <c:pt idx="1717">
                  <c:v>42261</c:v>
                </c:pt>
                <c:pt idx="1718">
                  <c:v>42262</c:v>
                </c:pt>
                <c:pt idx="1719">
                  <c:v>42263</c:v>
                </c:pt>
                <c:pt idx="1720">
                  <c:v>42264</c:v>
                </c:pt>
                <c:pt idx="1721">
                  <c:v>42265</c:v>
                </c:pt>
                <c:pt idx="1722">
                  <c:v>42266</c:v>
                </c:pt>
                <c:pt idx="1723">
                  <c:v>42267</c:v>
                </c:pt>
                <c:pt idx="1724">
                  <c:v>42268</c:v>
                </c:pt>
                <c:pt idx="1725">
                  <c:v>42269</c:v>
                </c:pt>
                <c:pt idx="1726">
                  <c:v>42270</c:v>
                </c:pt>
                <c:pt idx="1727">
                  <c:v>42271</c:v>
                </c:pt>
                <c:pt idx="1728">
                  <c:v>42272</c:v>
                </c:pt>
                <c:pt idx="1729">
                  <c:v>42273</c:v>
                </c:pt>
                <c:pt idx="1730">
                  <c:v>42274</c:v>
                </c:pt>
                <c:pt idx="1731">
                  <c:v>42275</c:v>
                </c:pt>
                <c:pt idx="1732">
                  <c:v>42276</c:v>
                </c:pt>
                <c:pt idx="1733">
                  <c:v>42277</c:v>
                </c:pt>
                <c:pt idx="1734">
                  <c:v>42278</c:v>
                </c:pt>
                <c:pt idx="1735">
                  <c:v>42279</c:v>
                </c:pt>
                <c:pt idx="1736">
                  <c:v>42280</c:v>
                </c:pt>
                <c:pt idx="1737">
                  <c:v>42281</c:v>
                </c:pt>
                <c:pt idx="1738">
                  <c:v>42282</c:v>
                </c:pt>
                <c:pt idx="1739">
                  <c:v>42283</c:v>
                </c:pt>
                <c:pt idx="1740">
                  <c:v>42284</c:v>
                </c:pt>
                <c:pt idx="1741">
                  <c:v>42285</c:v>
                </c:pt>
                <c:pt idx="1742">
                  <c:v>42286</c:v>
                </c:pt>
                <c:pt idx="1743">
                  <c:v>42287</c:v>
                </c:pt>
                <c:pt idx="1744">
                  <c:v>42288</c:v>
                </c:pt>
                <c:pt idx="1745">
                  <c:v>42289</c:v>
                </c:pt>
                <c:pt idx="1746">
                  <c:v>42290</c:v>
                </c:pt>
                <c:pt idx="1747">
                  <c:v>42291</c:v>
                </c:pt>
                <c:pt idx="1748">
                  <c:v>42292</c:v>
                </c:pt>
                <c:pt idx="1749">
                  <c:v>42293</c:v>
                </c:pt>
                <c:pt idx="1750">
                  <c:v>42294</c:v>
                </c:pt>
                <c:pt idx="1751">
                  <c:v>42295</c:v>
                </c:pt>
                <c:pt idx="1752">
                  <c:v>42296</c:v>
                </c:pt>
                <c:pt idx="1753">
                  <c:v>42297</c:v>
                </c:pt>
                <c:pt idx="1754">
                  <c:v>42298</c:v>
                </c:pt>
                <c:pt idx="1755">
                  <c:v>42299</c:v>
                </c:pt>
                <c:pt idx="1756">
                  <c:v>42300</c:v>
                </c:pt>
                <c:pt idx="1757">
                  <c:v>42301</c:v>
                </c:pt>
                <c:pt idx="1758">
                  <c:v>42302</c:v>
                </c:pt>
                <c:pt idx="1759">
                  <c:v>42303</c:v>
                </c:pt>
                <c:pt idx="1760">
                  <c:v>42304</c:v>
                </c:pt>
                <c:pt idx="1761">
                  <c:v>42305</c:v>
                </c:pt>
                <c:pt idx="1762">
                  <c:v>42306</c:v>
                </c:pt>
                <c:pt idx="1763">
                  <c:v>42307</c:v>
                </c:pt>
                <c:pt idx="1764">
                  <c:v>42308</c:v>
                </c:pt>
                <c:pt idx="1765">
                  <c:v>42309</c:v>
                </c:pt>
                <c:pt idx="1766">
                  <c:v>42310</c:v>
                </c:pt>
                <c:pt idx="1767">
                  <c:v>42311</c:v>
                </c:pt>
                <c:pt idx="1768">
                  <c:v>42312</c:v>
                </c:pt>
                <c:pt idx="1769">
                  <c:v>42313</c:v>
                </c:pt>
                <c:pt idx="1770">
                  <c:v>42314</c:v>
                </c:pt>
                <c:pt idx="1771">
                  <c:v>42315</c:v>
                </c:pt>
                <c:pt idx="1772">
                  <c:v>42316</c:v>
                </c:pt>
                <c:pt idx="1773">
                  <c:v>42317</c:v>
                </c:pt>
                <c:pt idx="1774">
                  <c:v>42318</c:v>
                </c:pt>
                <c:pt idx="1775">
                  <c:v>42319</c:v>
                </c:pt>
                <c:pt idx="1776">
                  <c:v>42320</c:v>
                </c:pt>
                <c:pt idx="1777">
                  <c:v>42321</c:v>
                </c:pt>
                <c:pt idx="1778">
                  <c:v>42322</c:v>
                </c:pt>
                <c:pt idx="1779">
                  <c:v>42323</c:v>
                </c:pt>
                <c:pt idx="1780">
                  <c:v>42324</c:v>
                </c:pt>
                <c:pt idx="1781">
                  <c:v>42325</c:v>
                </c:pt>
                <c:pt idx="1782">
                  <c:v>42326</c:v>
                </c:pt>
                <c:pt idx="1783">
                  <c:v>42327</c:v>
                </c:pt>
                <c:pt idx="1784">
                  <c:v>42328</c:v>
                </c:pt>
                <c:pt idx="1785">
                  <c:v>42329</c:v>
                </c:pt>
                <c:pt idx="1786">
                  <c:v>42330</c:v>
                </c:pt>
                <c:pt idx="1787">
                  <c:v>42331</c:v>
                </c:pt>
                <c:pt idx="1788">
                  <c:v>42332</c:v>
                </c:pt>
                <c:pt idx="1789">
                  <c:v>42333</c:v>
                </c:pt>
                <c:pt idx="1790">
                  <c:v>42334</c:v>
                </c:pt>
                <c:pt idx="1791">
                  <c:v>42335</c:v>
                </c:pt>
                <c:pt idx="1792">
                  <c:v>42336</c:v>
                </c:pt>
                <c:pt idx="1793">
                  <c:v>42337</c:v>
                </c:pt>
                <c:pt idx="1794">
                  <c:v>42338</c:v>
                </c:pt>
                <c:pt idx="1795">
                  <c:v>42339</c:v>
                </c:pt>
                <c:pt idx="1796">
                  <c:v>42340</c:v>
                </c:pt>
                <c:pt idx="1797">
                  <c:v>42341</c:v>
                </c:pt>
                <c:pt idx="1798">
                  <c:v>42342</c:v>
                </c:pt>
                <c:pt idx="1799">
                  <c:v>42343</c:v>
                </c:pt>
                <c:pt idx="1800">
                  <c:v>42344</c:v>
                </c:pt>
                <c:pt idx="1801">
                  <c:v>42345</c:v>
                </c:pt>
                <c:pt idx="1802">
                  <c:v>42346</c:v>
                </c:pt>
                <c:pt idx="1803">
                  <c:v>42347</c:v>
                </c:pt>
                <c:pt idx="1804">
                  <c:v>42348</c:v>
                </c:pt>
                <c:pt idx="1805">
                  <c:v>42349</c:v>
                </c:pt>
                <c:pt idx="1806">
                  <c:v>42350</c:v>
                </c:pt>
                <c:pt idx="1807">
                  <c:v>42351</c:v>
                </c:pt>
                <c:pt idx="1808">
                  <c:v>42352</c:v>
                </c:pt>
                <c:pt idx="1809">
                  <c:v>42353</c:v>
                </c:pt>
                <c:pt idx="1810">
                  <c:v>42354</c:v>
                </c:pt>
                <c:pt idx="1811">
                  <c:v>42355</c:v>
                </c:pt>
                <c:pt idx="1812">
                  <c:v>42356</c:v>
                </c:pt>
                <c:pt idx="1813">
                  <c:v>42357</c:v>
                </c:pt>
                <c:pt idx="1814">
                  <c:v>42358</c:v>
                </c:pt>
                <c:pt idx="1815">
                  <c:v>42359</c:v>
                </c:pt>
                <c:pt idx="1816">
                  <c:v>42360</c:v>
                </c:pt>
                <c:pt idx="1817">
                  <c:v>42361</c:v>
                </c:pt>
                <c:pt idx="1818">
                  <c:v>42362</c:v>
                </c:pt>
                <c:pt idx="1819">
                  <c:v>42363</c:v>
                </c:pt>
                <c:pt idx="1820">
                  <c:v>42364</c:v>
                </c:pt>
                <c:pt idx="1821">
                  <c:v>42365</c:v>
                </c:pt>
                <c:pt idx="1822">
                  <c:v>42366</c:v>
                </c:pt>
                <c:pt idx="1823">
                  <c:v>42367</c:v>
                </c:pt>
                <c:pt idx="1824">
                  <c:v>42368</c:v>
                </c:pt>
                <c:pt idx="1825">
                  <c:v>42369</c:v>
                </c:pt>
                <c:pt idx="1826">
                  <c:v>42370</c:v>
                </c:pt>
                <c:pt idx="1827">
                  <c:v>42371</c:v>
                </c:pt>
                <c:pt idx="1828">
                  <c:v>42372</c:v>
                </c:pt>
                <c:pt idx="1829">
                  <c:v>42373</c:v>
                </c:pt>
                <c:pt idx="1830">
                  <c:v>42374</c:v>
                </c:pt>
                <c:pt idx="1831">
                  <c:v>42375</c:v>
                </c:pt>
                <c:pt idx="1832">
                  <c:v>42376</c:v>
                </c:pt>
                <c:pt idx="1833">
                  <c:v>42377</c:v>
                </c:pt>
                <c:pt idx="1834">
                  <c:v>42378</c:v>
                </c:pt>
                <c:pt idx="1835">
                  <c:v>42379</c:v>
                </c:pt>
                <c:pt idx="1836">
                  <c:v>42380</c:v>
                </c:pt>
                <c:pt idx="1837">
                  <c:v>42381</c:v>
                </c:pt>
                <c:pt idx="1838">
                  <c:v>42382</c:v>
                </c:pt>
                <c:pt idx="1839">
                  <c:v>42383</c:v>
                </c:pt>
                <c:pt idx="1840">
                  <c:v>42384</c:v>
                </c:pt>
                <c:pt idx="1841">
                  <c:v>42385</c:v>
                </c:pt>
                <c:pt idx="1842">
                  <c:v>42386</c:v>
                </c:pt>
                <c:pt idx="1843">
                  <c:v>42387</c:v>
                </c:pt>
                <c:pt idx="1844">
                  <c:v>42388</c:v>
                </c:pt>
                <c:pt idx="1845">
                  <c:v>42389</c:v>
                </c:pt>
                <c:pt idx="1846">
                  <c:v>42390</c:v>
                </c:pt>
                <c:pt idx="1847">
                  <c:v>42391</c:v>
                </c:pt>
                <c:pt idx="1848">
                  <c:v>42392</c:v>
                </c:pt>
                <c:pt idx="1849">
                  <c:v>42393</c:v>
                </c:pt>
                <c:pt idx="1850">
                  <c:v>42394</c:v>
                </c:pt>
                <c:pt idx="1851">
                  <c:v>42395</c:v>
                </c:pt>
                <c:pt idx="1852">
                  <c:v>42396</c:v>
                </c:pt>
                <c:pt idx="1853">
                  <c:v>42397</c:v>
                </c:pt>
                <c:pt idx="1854">
                  <c:v>42398</c:v>
                </c:pt>
                <c:pt idx="1855">
                  <c:v>42399</c:v>
                </c:pt>
                <c:pt idx="1856">
                  <c:v>42400</c:v>
                </c:pt>
                <c:pt idx="1857">
                  <c:v>42401</c:v>
                </c:pt>
                <c:pt idx="1858">
                  <c:v>42402</c:v>
                </c:pt>
                <c:pt idx="1859">
                  <c:v>42403</c:v>
                </c:pt>
                <c:pt idx="1860">
                  <c:v>42404</c:v>
                </c:pt>
                <c:pt idx="1861">
                  <c:v>42405</c:v>
                </c:pt>
                <c:pt idx="1862">
                  <c:v>42406</c:v>
                </c:pt>
                <c:pt idx="1863">
                  <c:v>42407</c:v>
                </c:pt>
                <c:pt idx="1864">
                  <c:v>42408</c:v>
                </c:pt>
                <c:pt idx="1865">
                  <c:v>42409</c:v>
                </c:pt>
                <c:pt idx="1866">
                  <c:v>42410</c:v>
                </c:pt>
                <c:pt idx="1867">
                  <c:v>42411</c:v>
                </c:pt>
                <c:pt idx="1868">
                  <c:v>42412</c:v>
                </c:pt>
                <c:pt idx="1869">
                  <c:v>42413</c:v>
                </c:pt>
                <c:pt idx="1870">
                  <c:v>42414</c:v>
                </c:pt>
                <c:pt idx="1871">
                  <c:v>42415</c:v>
                </c:pt>
                <c:pt idx="1872">
                  <c:v>42416</c:v>
                </c:pt>
                <c:pt idx="1873">
                  <c:v>42417</c:v>
                </c:pt>
                <c:pt idx="1874">
                  <c:v>42418</c:v>
                </c:pt>
                <c:pt idx="1875">
                  <c:v>42419</c:v>
                </c:pt>
                <c:pt idx="1876">
                  <c:v>42420</c:v>
                </c:pt>
                <c:pt idx="1877">
                  <c:v>42421</c:v>
                </c:pt>
                <c:pt idx="1878">
                  <c:v>42422</c:v>
                </c:pt>
                <c:pt idx="1879">
                  <c:v>42423</c:v>
                </c:pt>
                <c:pt idx="1880">
                  <c:v>42424</c:v>
                </c:pt>
                <c:pt idx="1881">
                  <c:v>42425</c:v>
                </c:pt>
                <c:pt idx="1882">
                  <c:v>42426</c:v>
                </c:pt>
                <c:pt idx="1883">
                  <c:v>42427</c:v>
                </c:pt>
                <c:pt idx="1884">
                  <c:v>42428</c:v>
                </c:pt>
                <c:pt idx="1885">
                  <c:v>42429</c:v>
                </c:pt>
                <c:pt idx="1886">
                  <c:v>42430</c:v>
                </c:pt>
                <c:pt idx="1887">
                  <c:v>42431</c:v>
                </c:pt>
                <c:pt idx="1888">
                  <c:v>42432</c:v>
                </c:pt>
                <c:pt idx="1889">
                  <c:v>42433</c:v>
                </c:pt>
                <c:pt idx="1890">
                  <c:v>42434</c:v>
                </c:pt>
                <c:pt idx="1891">
                  <c:v>42435</c:v>
                </c:pt>
                <c:pt idx="1892">
                  <c:v>42436</c:v>
                </c:pt>
                <c:pt idx="1893">
                  <c:v>42437</c:v>
                </c:pt>
                <c:pt idx="1894">
                  <c:v>42438</c:v>
                </c:pt>
                <c:pt idx="1895">
                  <c:v>42439</c:v>
                </c:pt>
                <c:pt idx="1896">
                  <c:v>42440</c:v>
                </c:pt>
                <c:pt idx="1897">
                  <c:v>42441</c:v>
                </c:pt>
                <c:pt idx="1898">
                  <c:v>42442</c:v>
                </c:pt>
                <c:pt idx="1899">
                  <c:v>42443</c:v>
                </c:pt>
                <c:pt idx="1900">
                  <c:v>42444</c:v>
                </c:pt>
                <c:pt idx="1901">
                  <c:v>42445</c:v>
                </c:pt>
                <c:pt idx="1902">
                  <c:v>42446</c:v>
                </c:pt>
                <c:pt idx="1903">
                  <c:v>42447</c:v>
                </c:pt>
                <c:pt idx="1904">
                  <c:v>42448</c:v>
                </c:pt>
                <c:pt idx="1905">
                  <c:v>42449</c:v>
                </c:pt>
                <c:pt idx="1906">
                  <c:v>42450</c:v>
                </c:pt>
                <c:pt idx="1907">
                  <c:v>42451</c:v>
                </c:pt>
                <c:pt idx="1908">
                  <c:v>42452</c:v>
                </c:pt>
                <c:pt idx="1909">
                  <c:v>42453</c:v>
                </c:pt>
                <c:pt idx="1910">
                  <c:v>42454</c:v>
                </c:pt>
                <c:pt idx="1911">
                  <c:v>42455</c:v>
                </c:pt>
                <c:pt idx="1912">
                  <c:v>42456</c:v>
                </c:pt>
                <c:pt idx="1913">
                  <c:v>42457</c:v>
                </c:pt>
                <c:pt idx="1914">
                  <c:v>42458</c:v>
                </c:pt>
                <c:pt idx="1915">
                  <c:v>42459</c:v>
                </c:pt>
                <c:pt idx="1916">
                  <c:v>42460</c:v>
                </c:pt>
                <c:pt idx="1917">
                  <c:v>42461</c:v>
                </c:pt>
                <c:pt idx="1918">
                  <c:v>42462</c:v>
                </c:pt>
                <c:pt idx="1919">
                  <c:v>42463</c:v>
                </c:pt>
                <c:pt idx="1920">
                  <c:v>42464</c:v>
                </c:pt>
                <c:pt idx="1921">
                  <c:v>42465</c:v>
                </c:pt>
                <c:pt idx="1922">
                  <c:v>42466</c:v>
                </c:pt>
                <c:pt idx="1923">
                  <c:v>42467</c:v>
                </c:pt>
                <c:pt idx="1924">
                  <c:v>42468</c:v>
                </c:pt>
                <c:pt idx="1925">
                  <c:v>42469</c:v>
                </c:pt>
                <c:pt idx="1926">
                  <c:v>42470</c:v>
                </c:pt>
                <c:pt idx="1927">
                  <c:v>42471</c:v>
                </c:pt>
                <c:pt idx="1928">
                  <c:v>42472</c:v>
                </c:pt>
                <c:pt idx="1929">
                  <c:v>42473</c:v>
                </c:pt>
                <c:pt idx="1930">
                  <c:v>42474</c:v>
                </c:pt>
                <c:pt idx="1931">
                  <c:v>42475</c:v>
                </c:pt>
                <c:pt idx="1932">
                  <c:v>42476</c:v>
                </c:pt>
                <c:pt idx="1933">
                  <c:v>42477</c:v>
                </c:pt>
                <c:pt idx="1934">
                  <c:v>42478</c:v>
                </c:pt>
                <c:pt idx="1935">
                  <c:v>42479</c:v>
                </c:pt>
                <c:pt idx="1936">
                  <c:v>42480</c:v>
                </c:pt>
                <c:pt idx="1937">
                  <c:v>42481</c:v>
                </c:pt>
                <c:pt idx="1938">
                  <c:v>42482</c:v>
                </c:pt>
                <c:pt idx="1939">
                  <c:v>42483</c:v>
                </c:pt>
                <c:pt idx="1940">
                  <c:v>42484</c:v>
                </c:pt>
                <c:pt idx="1941">
                  <c:v>42485</c:v>
                </c:pt>
                <c:pt idx="1942">
                  <c:v>42486</c:v>
                </c:pt>
                <c:pt idx="1943">
                  <c:v>42487</c:v>
                </c:pt>
                <c:pt idx="1944">
                  <c:v>42488</c:v>
                </c:pt>
                <c:pt idx="1945">
                  <c:v>42489</c:v>
                </c:pt>
                <c:pt idx="1946">
                  <c:v>42490</c:v>
                </c:pt>
                <c:pt idx="1947">
                  <c:v>42491</c:v>
                </c:pt>
                <c:pt idx="1948">
                  <c:v>42492</c:v>
                </c:pt>
                <c:pt idx="1949">
                  <c:v>42493</c:v>
                </c:pt>
                <c:pt idx="1950">
                  <c:v>42494</c:v>
                </c:pt>
                <c:pt idx="1951">
                  <c:v>42495</c:v>
                </c:pt>
                <c:pt idx="1952">
                  <c:v>42496</c:v>
                </c:pt>
                <c:pt idx="1953">
                  <c:v>42497</c:v>
                </c:pt>
                <c:pt idx="1954">
                  <c:v>42498</c:v>
                </c:pt>
                <c:pt idx="1955">
                  <c:v>42499</c:v>
                </c:pt>
                <c:pt idx="1956">
                  <c:v>42500</c:v>
                </c:pt>
                <c:pt idx="1957">
                  <c:v>42501</c:v>
                </c:pt>
                <c:pt idx="1958">
                  <c:v>42502</c:v>
                </c:pt>
                <c:pt idx="1959">
                  <c:v>42503</c:v>
                </c:pt>
                <c:pt idx="1960">
                  <c:v>42504</c:v>
                </c:pt>
                <c:pt idx="1961">
                  <c:v>42505</c:v>
                </c:pt>
                <c:pt idx="1962">
                  <c:v>42506</c:v>
                </c:pt>
                <c:pt idx="1963">
                  <c:v>42507</c:v>
                </c:pt>
                <c:pt idx="1964">
                  <c:v>42508</c:v>
                </c:pt>
                <c:pt idx="1965">
                  <c:v>42509</c:v>
                </c:pt>
                <c:pt idx="1966">
                  <c:v>42510</c:v>
                </c:pt>
                <c:pt idx="1967">
                  <c:v>42511</c:v>
                </c:pt>
                <c:pt idx="1968">
                  <c:v>42512</c:v>
                </c:pt>
                <c:pt idx="1969">
                  <c:v>42513</c:v>
                </c:pt>
                <c:pt idx="1970">
                  <c:v>42514</c:v>
                </c:pt>
                <c:pt idx="1971">
                  <c:v>42515</c:v>
                </c:pt>
                <c:pt idx="1972">
                  <c:v>42516</c:v>
                </c:pt>
                <c:pt idx="1973">
                  <c:v>42517</c:v>
                </c:pt>
                <c:pt idx="1974">
                  <c:v>42518</c:v>
                </c:pt>
                <c:pt idx="1975">
                  <c:v>42519</c:v>
                </c:pt>
                <c:pt idx="1976">
                  <c:v>42520</c:v>
                </c:pt>
                <c:pt idx="1977">
                  <c:v>42521</c:v>
                </c:pt>
                <c:pt idx="1978">
                  <c:v>42522</c:v>
                </c:pt>
                <c:pt idx="1979">
                  <c:v>42523</c:v>
                </c:pt>
                <c:pt idx="1980">
                  <c:v>42524</c:v>
                </c:pt>
                <c:pt idx="1981">
                  <c:v>42525</c:v>
                </c:pt>
                <c:pt idx="1982">
                  <c:v>42526</c:v>
                </c:pt>
                <c:pt idx="1983">
                  <c:v>42527</c:v>
                </c:pt>
                <c:pt idx="1984">
                  <c:v>42528</c:v>
                </c:pt>
                <c:pt idx="1985">
                  <c:v>42529</c:v>
                </c:pt>
                <c:pt idx="1986">
                  <c:v>42530</c:v>
                </c:pt>
                <c:pt idx="1987">
                  <c:v>42531</c:v>
                </c:pt>
                <c:pt idx="1988">
                  <c:v>42532</c:v>
                </c:pt>
                <c:pt idx="1989">
                  <c:v>42533</c:v>
                </c:pt>
                <c:pt idx="1990">
                  <c:v>42534</c:v>
                </c:pt>
                <c:pt idx="1991">
                  <c:v>42535</c:v>
                </c:pt>
                <c:pt idx="1992">
                  <c:v>42536</c:v>
                </c:pt>
                <c:pt idx="1993">
                  <c:v>42537</c:v>
                </c:pt>
                <c:pt idx="1994">
                  <c:v>42538</c:v>
                </c:pt>
                <c:pt idx="1995">
                  <c:v>42539</c:v>
                </c:pt>
                <c:pt idx="1996">
                  <c:v>42540</c:v>
                </c:pt>
                <c:pt idx="1997">
                  <c:v>42541</c:v>
                </c:pt>
                <c:pt idx="1998">
                  <c:v>42542</c:v>
                </c:pt>
                <c:pt idx="1999">
                  <c:v>42543</c:v>
                </c:pt>
                <c:pt idx="2000">
                  <c:v>42544</c:v>
                </c:pt>
                <c:pt idx="2001">
                  <c:v>42545</c:v>
                </c:pt>
                <c:pt idx="2002">
                  <c:v>42546</c:v>
                </c:pt>
                <c:pt idx="2003">
                  <c:v>42547</c:v>
                </c:pt>
                <c:pt idx="2004">
                  <c:v>42548</c:v>
                </c:pt>
                <c:pt idx="2005">
                  <c:v>42549</c:v>
                </c:pt>
                <c:pt idx="2006">
                  <c:v>42550</c:v>
                </c:pt>
                <c:pt idx="2007">
                  <c:v>42551</c:v>
                </c:pt>
                <c:pt idx="2008">
                  <c:v>42552</c:v>
                </c:pt>
                <c:pt idx="2009">
                  <c:v>42553</c:v>
                </c:pt>
                <c:pt idx="2010">
                  <c:v>42554</c:v>
                </c:pt>
                <c:pt idx="2011">
                  <c:v>42555</c:v>
                </c:pt>
                <c:pt idx="2012">
                  <c:v>42556</c:v>
                </c:pt>
                <c:pt idx="2013">
                  <c:v>42557</c:v>
                </c:pt>
                <c:pt idx="2014">
                  <c:v>42558</c:v>
                </c:pt>
                <c:pt idx="2015">
                  <c:v>42559</c:v>
                </c:pt>
                <c:pt idx="2016">
                  <c:v>42560</c:v>
                </c:pt>
                <c:pt idx="2017">
                  <c:v>42561</c:v>
                </c:pt>
                <c:pt idx="2018">
                  <c:v>42562</c:v>
                </c:pt>
                <c:pt idx="2019">
                  <c:v>42563</c:v>
                </c:pt>
                <c:pt idx="2020">
                  <c:v>42564</c:v>
                </c:pt>
                <c:pt idx="2021">
                  <c:v>42565</c:v>
                </c:pt>
                <c:pt idx="2022">
                  <c:v>42566</c:v>
                </c:pt>
                <c:pt idx="2023">
                  <c:v>42567</c:v>
                </c:pt>
                <c:pt idx="2024">
                  <c:v>42568</c:v>
                </c:pt>
                <c:pt idx="2025">
                  <c:v>42569</c:v>
                </c:pt>
                <c:pt idx="2026">
                  <c:v>42570</c:v>
                </c:pt>
                <c:pt idx="2027">
                  <c:v>42571</c:v>
                </c:pt>
                <c:pt idx="2028">
                  <c:v>42572</c:v>
                </c:pt>
                <c:pt idx="2029">
                  <c:v>42573</c:v>
                </c:pt>
                <c:pt idx="2030">
                  <c:v>42574</c:v>
                </c:pt>
                <c:pt idx="2031">
                  <c:v>42575</c:v>
                </c:pt>
                <c:pt idx="2032">
                  <c:v>42576</c:v>
                </c:pt>
                <c:pt idx="2033">
                  <c:v>42577</c:v>
                </c:pt>
                <c:pt idx="2034">
                  <c:v>42578</c:v>
                </c:pt>
                <c:pt idx="2035">
                  <c:v>42579</c:v>
                </c:pt>
                <c:pt idx="2036">
                  <c:v>42580</c:v>
                </c:pt>
                <c:pt idx="2037">
                  <c:v>42581</c:v>
                </c:pt>
                <c:pt idx="2038">
                  <c:v>42582</c:v>
                </c:pt>
                <c:pt idx="2039">
                  <c:v>42583</c:v>
                </c:pt>
                <c:pt idx="2040">
                  <c:v>42584</c:v>
                </c:pt>
                <c:pt idx="2041">
                  <c:v>42585</c:v>
                </c:pt>
                <c:pt idx="2042">
                  <c:v>42586</c:v>
                </c:pt>
                <c:pt idx="2043">
                  <c:v>42587</c:v>
                </c:pt>
                <c:pt idx="2044">
                  <c:v>42588</c:v>
                </c:pt>
                <c:pt idx="2045">
                  <c:v>42589</c:v>
                </c:pt>
                <c:pt idx="2046">
                  <c:v>42590</c:v>
                </c:pt>
                <c:pt idx="2047">
                  <c:v>42591</c:v>
                </c:pt>
                <c:pt idx="2048">
                  <c:v>42592</c:v>
                </c:pt>
                <c:pt idx="2049">
                  <c:v>42593</c:v>
                </c:pt>
                <c:pt idx="2050">
                  <c:v>42594</c:v>
                </c:pt>
                <c:pt idx="2051">
                  <c:v>42595</c:v>
                </c:pt>
                <c:pt idx="2052">
                  <c:v>42596</c:v>
                </c:pt>
                <c:pt idx="2053">
                  <c:v>42597</c:v>
                </c:pt>
                <c:pt idx="2054">
                  <c:v>42598</c:v>
                </c:pt>
                <c:pt idx="2055">
                  <c:v>42599</c:v>
                </c:pt>
                <c:pt idx="2056">
                  <c:v>42600</c:v>
                </c:pt>
                <c:pt idx="2057">
                  <c:v>42601</c:v>
                </c:pt>
                <c:pt idx="2058">
                  <c:v>42602</c:v>
                </c:pt>
                <c:pt idx="2059">
                  <c:v>42603</c:v>
                </c:pt>
                <c:pt idx="2060">
                  <c:v>42604</c:v>
                </c:pt>
                <c:pt idx="2061">
                  <c:v>42605</c:v>
                </c:pt>
                <c:pt idx="2062">
                  <c:v>42606</c:v>
                </c:pt>
                <c:pt idx="2063">
                  <c:v>42607</c:v>
                </c:pt>
                <c:pt idx="2064">
                  <c:v>42608</c:v>
                </c:pt>
                <c:pt idx="2065">
                  <c:v>42609</c:v>
                </c:pt>
                <c:pt idx="2066">
                  <c:v>42610</c:v>
                </c:pt>
                <c:pt idx="2067">
                  <c:v>42611</c:v>
                </c:pt>
                <c:pt idx="2068">
                  <c:v>42612</c:v>
                </c:pt>
                <c:pt idx="2069">
                  <c:v>42613</c:v>
                </c:pt>
                <c:pt idx="2070">
                  <c:v>42614</c:v>
                </c:pt>
                <c:pt idx="2071">
                  <c:v>42615</c:v>
                </c:pt>
                <c:pt idx="2072">
                  <c:v>42616</c:v>
                </c:pt>
                <c:pt idx="2073">
                  <c:v>42617</c:v>
                </c:pt>
                <c:pt idx="2074">
                  <c:v>42618</c:v>
                </c:pt>
                <c:pt idx="2075">
                  <c:v>42619</c:v>
                </c:pt>
                <c:pt idx="2076">
                  <c:v>42620</c:v>
                </c:pt>
                <c:pt idx="2077">
                  <c:v>42621</c:v>
                </c:pt>
                <c:pt idx="2078">
                  <c:v>42622</c:v>
                </c:pt>
                <c:pt idx="2079">
                  <c:v>42623</c:v>
                </c:pt>
                <c:pt idx="2080">
                  <c:v>42624</c:v>
                </c:pt>
                <c:pt idx="2081">
                  <c:v>42625</c:v>
                </c:pt>
                <c:pt idx="2082">
                  <c:v>42626</c:v>
                </c:pt>
                <c:pt idx="2083">
                  <c:v>42627</c:v>
                </c:pt>
                <c:pt idx="2084">
                  <c:v>42628</c:v>
                </c:pt>
                <c:pt idx="2085">
                  <c:v>42629</c:v>
                </c:pt>
                <c:pt idx="2086">
                  <c:v>42630</c:v>
                </c:pt>
                <c:pt idx="2087">
                  <c:v>42631</c:v>
                </c:pt>
                <c:pt idx="2088">
                  <c:v>42632</c:v>
                </c:pt>
                <c:pt idx="2089">
                  <c:v>42633</c:v>
                </c:pt>
                <c:pt idx="2090">
                  <c:v>42634</c:v>
                </c:pt>
                <c:pt idx="2091">
                  <c:v>42635</c:v>
                </c:pt>
                <c:pt idx="2092">
                  <c:v>42636</c:v>
                </c:pt>
                <c:pt idx="2093">
                  <c:v>42637</c:v>
                </c:pt>
                <c:pt idx="2094">
                  <c:v>42638</c:v>
                </c:pt>
                <c:pt idx="2095">
                  <c:v>42639</c:v>
                </c:pt>
                <c:pt idx="2096">
                  <c:v>42640</c:v>
                </c:pt>
                <c:pt idx="2097">
                  <c:v>42641</c:v>
                </c:pt>
                <c:pt idx="2098">
                  <c:v>42642</c:v>
                </c:pt>
                <c:pt idx="2099">
                  <c:v>42643</c:v>
                </c:pt>
                <c:pt idx="2100">
                  <c:v>42644</c:v>
                </c:pt>
                <c:pt idx="2101">
                  <c:v>42645</c:v>
                </c:pt>
                <c:pt idx="2102">
                  <c:v>42646</c:v>
                </c:pt>
                <c:pt idx="2103">
                  <c:v>42647</c:v>
                </c:pt>
                <c:pt idx="2104">
                  <c:v>42648</c:v>
                </c:pt>
                <c:pt idx="2105">
                  <c:v>42649</c:v>
                </c:pt>
                <c:pt idx="2106">
                  <c:v>42650</c:v>
                </c:pt>
                <c:pt idx="2107">
                  <c:v>42651</c:v>
                </c:pt>
                <c:pt idx="2108">
                  <c:v>42652</c:v>
                </c:pt>
                <c:pt idx="2109">
                  <c:v>42653</c:v>
                </c:pt>
                <c:pt idx="2110">
                  <c:v>42654</c:v>
                </c:pt>
                <c:pt idx="2111">
                  <c:v>42655</c:v>
                </c:pt>
                <c:pt idx="2112">
                  <c:v>42656</c:v>
                </c:pt>
                <c:pt idx="2113">
                  <c:v>42657</c:v>
                </c:pt>
                <c:pt idx="2114">
                  <c:v>42658</c:v>
                </c:pt>
                <c:pt idx="2115">
                  <c:v>42659</c:v>
                </c:pt>
                <c:pt idx="2116">
                  <c:v>42660</c:v>
                </c:pt>
                <c:pt idx="2117">
                  <c:v>42661</c:v>
                </c:pt>
                <c:pt idx="2118">
                  <c:v>42662</c:v>
                </c:pt>
                <c:pt idx="2119">
                  <c:v>42663</c:v>
                </c:pt>
                <c:pt idx="2120">
                  <c:v>42664</c:v>
                </c:pt>
                <c:pt idx="2121">
                  <c:v>42665</c:v>
                </c:pt>
                <c:pt idx="2122">
                  <c:v>42666</c:v>
                </c:pt>
                <c:pt idx="2123">
                  <c:v>42667</c:v>
                </c:pt>
                <c:pt idx="2124">
                  <c:v>42668</c:v>
                </c:pt>
                <c:pt idx="2125">
                  <c:v>42669</c:v>
                </c:pt>
                <c:pt idx="2126">
                  <c:v>42670</c:v>
                </c:pt>
                <c:pt idx="2127">
                  <c:v>42671</c:v>
                </c:pt>
                <c:pt idx="2128">
                  <c:v>42672</c:v>
                </c:pt>
                <c:pt idx="2129">
                  <c:v>42673</c:v>
                </c:pt>
                <c:pt idx="2130">
                  <c:v>42674</c:v>
                </c:pt>
                <c:pt idx="2131">
                  <c:v>42675</c:v>
                </c:pt>
                <c:pt idx="2132">
                  <c:v>42676</c:v>
                </c:pt>
                <c:pt idx="2133">
                  <c:v>42677</c:v>
                </c:pt>
                <c:pt idx="2134">
                  <c:v>42678</c:v>
                </c:pt>
                <c:pt idx="2135">
                  <c:v>42679</c:v>
                </c:pt>
                <c:pt idx="2136">
                  <c:v>42680</c:v>
                </c:pt>
                <c:pt idx="2137">
                  <c:v>42681</c:v>
                </c:pt>
                <c:pt idx="2138">
                  <c:v>42682</c:v>
                </c:pt>
                <c:pt idx="2139">
                  <c:v>42683</c:v>
                </c:pt>
                <c:pt idx="2140">
                  <c:v>42684</c:v>
                </c:pt>
                <c:pt idx="2141">
                  <c:v>42685</c:v>
                </c:pt>
                <c:pt idx="2142">
                  <c:v>42686</c:v>
                </c:pt>
                <c:pt idx="2143">
                  <c:v>42687</c:v>
                </c:pt>
                <c:pt idx="2144">
                  <c:v>42688</c:v>
                </c:pt>
                <c:pt idx="2145">
                  <c:v>42689</c:v>
                </c:pt>
                <c:pt idx="2146">
                  <c:v>42690</c:v>
                </c:pt>
                <c:pt idx="2147">
                  <c:v>42691</c:v>
                </c:pt>
                <c:pt idx="2148">
                  <c:v>42692</c:v>
                </c:pt>
                <c:pt idx="2149">
                  <c:v>42693</c:v>
                </c:pt>
                <c:pt idx="2150">
                  <c:v>42694</c:v>
                </c:pt>
                <c:pt idx="2151">
                  <c:v>42695</c:v>
                </c:pt>
                <c:pt idx="2152">
                  <c:v>42696</c:v>
                </c:pt>
                <c:pt idx="2153">
                  <c:v>42697</c:v>
                </c:pt>
                <c:pt idx="2154">
                  <c:v>42698</c:v>
                </c:pt>
                <c:pt idx="2155">
                  <c:v>42699</c:v>
                </c:pt>
                <c:pt idx="2156">
                  <c:v>42700</c:v>
                </c:pt>
                <c:pt idx="2157">
                  <c:v>42701</c:v>
                </c:pt>
                <c:pt idx="2158">
                  <c:v>42702</c:v>
                </c:pt>
                <c:pt idx="2159">
                  <c:v>42703</c:v>
                </c:pt>
                <c:pt idx="2160">
                  <c:v>42704</c:v>
                </c:pt>
                <c:pt idx="2161">
                  <c:v>42705</c:v>
                </c:pt>
                <c:pt idx="2162">
                  <c:v>42706</c:v>
                </c:pt>
                <c:pt idx="2163">
                  <c:v>42707</c:v>
                </c:pt>
                <c:pt idx="2164">
                  <c:v>42708</c:v>
                </c:pt>
                <c:pt idx="2165">
                  <c:v>42709</c:v>
                </c:pt>
                <c:pt idx="2166">
                  <c:v>42710</c:v>
                </c:pt>
                <c:pt idx="2167">
                  <c:v>42711</c:v>
                </c:pt>
                <c:pt idx="2168">
                  <c:v>42712</c:v>
                </c:pt>
                <c:pt idx="2169">
                  <c:v>42713</c:v>
                </c:pt>
                <c:pt idx="2170">
                  <c:v>42714</c:v>
                </c:pt>
                <c:pt idx="2171">
                  <c:v>42715</c:v>
                </c:pt>
                <c:pt idx="2172">
                  <c:v>42716</c:v>
                </c:pt>
                <c:pt idx="2173">
                  <c:v>42717</c:v>
                </c:pt>
                <c:pt idx="2174">
                  <c:v>42718</c:v>
                </c:pt>
                <c:pt idx="2175">
                  <c:v>42719</c:v>
                </c:pt>
                <c:pt idx="2176">
                  <c:v>42720</c:v>
                </c:pt>
                <c:pt idx="2177">
                  <c:v>42721</c:v>
                </c:pt>
                <c:pt idx="2178">
                  <c:v>42722</c:v>
                </c:pt>
                <c:pt idx="2179">
                  <c:v>42723</c:v>
                </c:pt>
                <c:pt idx="2180">
                  <c:v>42724</c:v>
                </c:pt>
                <c:pt idx="2181">
                  <c:v>42725</c:v>
                </c:pt>
                <c:pt idx="2182">
                  <c:v>42726</c:v>
                </c:pt>
                <c:pt idx="2183">
                  <c:v>42727</c:v>
                </c:pt>
                <c:pt idx="2184">
                  <c:v>42728</c:v>
                </c:pt>
                <c:pt idx="2185">
                  <c:v>42729</c:v>
                </c:pt>
                <c:pt idx="2186">
                  <c:v>42730</c:v>
                </c:pt>
                <c:pt idx="2187">
                  <c:v>42731</c:v>
                </c:pt>
                <c:pt idx="2188">
                  <c:v>42732</c:v>
                </c:pt>
                <c:pt idx="2189">
                  <c:v>42733</c:v>
                </c:pt>
                <c:pt idx="2190">
                  <c:v>42734</c:v>
                </c:pt>
                <c:pt idx="2191">
                  <c:v>42735</c:v>
                </c:pt>
                <c:pt idx="2192">
                  <c:v>42736</c:v>
                </c:pt>
                <c:pt idx="2193">
                  <c:v>42737</c:v>
                </c:pt>
                <c:pt idx="2194">
                  <c:v>42738</c:v>
                </c:pt>
                <c:pt idx="2195">
                  <c:v>42739</c:v>
                </c:pt>
                <c:pt idx="2196">
                  <c:v>42740</c:v>
                </c:pt>
                <c:pt idx="2197">
                  <c:v>42741</c:v>
                </c:pt>
                <c:pt idx="2198">
                  <c:v>42742</c:v>
                </c:pt>
                <c:pt idx="2199">
                  <c:v>42743</c:v>
                </c:pt>
                <c:pt idx="2200">
                  <c:v>42744</c:v>
                </c:pt>
                <c:pt idx="2201">
                  <c:v>42745</c:v>
                </c:pt>
                <c:pt idx="2202">
                  <c:v>42746</c:v>
                </c:pt>
                <c:pt idx="2203">
                  <c:v>42747</c:v>
                </c:pt>
                <c:pt idx="2204">
                  <c:v>42748</c:v>
                </c:pt>
                <c:pt idx="2205">
                  <c:v>42749</c:v>
                </c:pt>
                <c:pt idx="2206">
                  <c:v>42750</c:v>
                </c:pt>
                <c:pt idx="2207">
                  <c:v>42751</c:v>
                </c:pt>
                <c:pt idx="2208">
                  <c:v>42752</c:v>
                </c:pt>
                <c:pt idx="2209">
                  <c:v>42753</c:v>
                </c:pt>
                <c:pt idx="2210">
                  <c:v>42754</c:v>
                </c:pt>
                <c:pt idx="2211">
                  <c:v>42755</c:v>
                </c:pt>
                <c:pt idx="2212">
                  <c:v>42756</c:v>
                </c:pt>
                <c:pt idx="2213">
                  <c:v>42757</c:v>
                </c:pt>
                <c:pt idx="2214">
                  <c:v>42758</c:v>
                </c:pt>
                <c:pt idx="2215">
                  <c:v>42759</c:v>
                </c:pt>
                <c:pt idx="2216">
                  <c:v>42760</c:v>
                </c:pt>
                <c:pt idx="2217">
                  <c:v>42761</c:v>
                </c:pt>
                <c:pt idx="2218">
                  <c:v>42762</c:v>
                </c:pt>
                <c:pt idx="2219">
                  <c:v>42763</c:v>
                </c:pt>
                <c:pt idx="2220">
                  <c:v>42764</c:v>
                </c:pt>
                <c:pt idx="2221">
                  <c:v>42765</c:v>
                </c:pt>
                <c:pt idx="2222">
                  <c:v>42766</c:v>
                </c:pt>
                <c:pt idx="2223">
                  <c:v>42767</c:v>
                </c:pt>
                <c:pt idx="2224">
                  <c:v>42768</c:v>
                </c:pt>
                <c:pt idx="2225">
                  <c:v>42769</c:v>
                </c:pt>
                <c:pt idx="2226">
                  <c:v>42770</c:v>
                </c:pt>
                <c:pt idx="2227">
                  <c:v>42771</c:v>
                </c:pt>
                <c:pt idx="2228">
                  <c:v>42772</c:v>
                </c:pt>
                <c:pt idx="2229">
                  <c:v>42773</c:v>
                </c:pt>
                <c:pt idx="2230">
                  <c:v>42774</c:v>
                </c:pt>
                <c:pt idx="2231">
                  <c:v>42775</c:v>
                </c:pt>
                <c:pt idx="2232">
                  <c:v>42776</c:v>
                </c:pt>
                <c:pt idx="2233">
                  <c:v>42777</c:v>
                </c:pt>
                <c:pt idx="2234">
                  <c:v>42778</c:v>
                </c:pt>
                <c:pt idx="2235">
                  <c:v>42779</c:v>
                </c:pt>
                <c:pt idx="2236">
                  <c:v>42780</c:v>
                </c:pt>
                <c:pt idx="2237">
                  <c:v>42781</c:v>
                </c:pt>
                <c:pt idx="2238">
                  <c:v>42782</c:v>
                </c:pt>
                <c:pt idx="2239">
                  <c:v>42783</c:v>
                </c:pt>
                <c:pt idx="2240">
                  <c:v>42784</c:v>
                </c:pt>
                <c:pt idx="2241">
                  <c:v>42785</c:v>
                </c:pt>
                <c:pt idx="2242">
                  <c:v>42786</c:v>
                </c:pt>
                <c:pt idx="2243">
                  <c:v>42787</c:v>
                </c:pt>
                <c:pt idx="2244">
                  <c:v>42788</c:v>
                </c:pt>
                <c:pt idx="2245">
                  <c:v>42789</c:v>
                </c:pt>
                <c:pt idx="2246">
                  <c:v>42790</c:v>
                </c:pt>
                <c:pt idx="2247">
                  <c:v>42791</c:v>
                </c:pt>
                <c:pt idx="2248">
                  <c:v>42792</c:v>
                </c:pt>
                <c:pt idx="2249">
                  <c:v>42793</c:v>
                </c:pt>
                <c:pt idx="2250">
                  <c:v>42794</c:v>
                </c:pt>
                <c:pt idx="2251">
                  <c:v>42795</c:v>
                </c:pt>
                <c:pt idx="2252">
                  <c:v>42796</c:v>
                </c:pt>
                <c:pt idx="2253">
                  <c:v>42797</c:v>
                </c:pt>
                <c:pt idx="2254">
                  <c:v>42798</c:v>
                </c:pt>
                <c:pt idx="2255">
                  <c:v>42799</c:v>
                </c:pt>
                <c:pt idx="2256">
                  <c:v>42800</c:v>
                </c:pt>
                <c:pt idx="2257">
                  <c:v>42801</c:v>
                </c:pt>
                <c:pt idx="2258">
                  <c:v>42802</c:v>
                </c:pt>
                <c:pt idx="2259">
                  <c:v>42803</c:v>
                </c:pt>
                <c:pt idx="2260">
                  <c:v>42804</c:v>
                </c:pt>
                <c:pt idx="2261">
                  <c:v>42805</c:v>
                </c:pt>
                <c:pt idx="2262">
                  <c:v>42806</c:v>
                </c:pt>
                <c:pt idx="2263">
                  <c:v>42807</c:v>
                </c:pt>
                <c:pt idx="2264">
                  <c:v>42808</c:v>
                </c:pt>
                <c:pt idx="2265">
                  <c:v>42809</c:v>
                </c:pt>
                <c:pt idx="2266">
                  <c:v>42810</c:v>
                </c:pt>
                <c:pt idx="2267">
                  <c:v>42811</c:v>
                </c:pt>
                <c:pt idx="2268">
                  <c:v>42812</c:v>
                </c:pt>
                <c:pt idx="2269">
                  <c:v>42813</c:v>
                </c:pt>
                <c:pt idx="2270">
                  <c:v>42814</c:v>
                </c:pt>
                <c:pt idx="2271">
                  <c:v>42815</c:v>
                </c:pt>
                <c:pt idx="2272">
                  <c:v>42816</c:v>
                </c:pt>
                <c:pt idx="2273">
                  <c:v>42817</c:v>
                </c:pt>
                <c:pt idx="2274">
                  <c:v>42818</c:v>
                </c:pt>
                <c:pt idx="2275">
                  <c:v>42819</c:v>
                </c:pt>
                <c:pt idx="2276">
                  <c:v>42820</c:v>
                </c:pt>
                <c:pt idx="2277">
                  <c:v>42821</c:v>
                </c:pt>
                <c:pt idx="2278">
                  <c:v>42822</c:v>
                </c:pt>
                <c:pt idx="2279">
                  <c:v>42823</c:v>
                </c:pt>
                <c:pt idx="2280">
                  <c:v>42824</c:v>
                </c:pt>
                <c:pt idx="2281">
                  <c:v>42825</c:v>
                </c:pt>
                <c:pt idx="2282">
                  <c:v>42826</c:v>
                </c:pt>
                <c:pt idx="2283">
                  <c:v>42827</c:v>
                </c:pt>
                <c:pt idx="2284">
                  <c:v>42828</c:v>
                </c:pt>
                <c:pt idx="2285">
                  <c:v>42829</c:v>
                </c:pt>
                <c:pt idx="2286">
                  <c:v>42830</c:v>
                </c:pt>
                <c:pt idx="2287">
                  <c:v>42831</c:v>
                </c:pt>
                <c:pt idx="2288">
                  <c:v>42832</c:v>
                </c:pt>
                <c:pt idx="2289">
                  <c:v>42833</c:v>
                </c:pt>
                <c:pt idx="2290">
                  <c:v>42834</c:v>
                </c:pt>
                <c:pt idx="2291">
                  <c:v>42835</c:v>
                </c:pt>
                <c:pt idx="2292">
                  <c:v>42836</c:v>
                </c:pt>
                <c:pt idx="2293">
                  <c:v>42837</c:v>
                </c:pt>
                <c:pt idx="2294">
                  <c:v>42838</c:v>
                </c:pt>
                <c:pt idx="2295">
                  <c:v>42839</c:v>
                </c:pt>
                <c:pt idx="2296">
                  <c:v>42840</c:v>
                </c:pt>
                <c:pt idx="2297">
                  <c:v>42841</c:v>
                </c:pt>
                <c:pt idx="2298">
                  <c:v>42842</c:v>
                </c:pt>
                <c:pt idx="2299">
                  <c:v>42843</c:v>
                </c:pt>
                <c:pt idx="2300">
                  <c:v>42844</c:v>
                </c:pt>
                <c:pt idx="2301">
                  <c:v>42845</c:v>
                </c:pt>
                <c:pt idx="2302">
                  <c:v>42846</c:v>
                </c:pt>
                <c:pt idx="2303">
                  <c:v>42847</c:v>
                </c:pt>
                <c:pt idx="2304">
                  <c:v>42848</c:v>
                </c:pt>
                <c:pt idx="2305">
                  <c:v>42849</c:v>
                </c:pt>
                <c:pt idx="2306">
                  <c:v>42850</c:v>
                </c:pt>
                <c:pt idx="2307">
                  <c:v>42851</c:v>
                </c:pt>
                <c:pt idx="2308">
                  <c:v>42852</c:v>
                </c:pt>
                <c:pt idx="2309">
                  <c:v>42853</c:v>
                </c:pt>
                <c:pt idx="2310">
                  <c:v>42854</c:v>
                </c:pt>
                <c:pt idx="2311">
                  <c:v>42855</c:v>
                </c:pt>
                <c:pt idx="2312">
                  <c:v>42856</c:v>
                </c:pt>
                <c:pt idx="2313">
                  <c:v>42857</c:v>
                </c:pt>
                <c:pt idx="2314">
                  <c:v>42858</c:v>
                </c:pt>
                <c:pt idx="2315">
                  <c:v>42859</c:v>
                </c:pt>
                <c:pt idx="2316">
                  <c:v>42860</c:v>
                </c:pt>
                <c:pt idx="2317">
                  <c:v>42861</c:v>
                </c:pt>
                <c:pt idx="2318">
                  <c:v>42862</c:v>
                </c:pt>
                <c:pt idx="2319">
                  <c:v>42863</c:v>
                </c:pt>
                <c:pt idx="2320">
                  <c:v>42864</c:v>
                </c:pt>
                <c:pt idx="2321">
                  <c:v>42865</c:v>
                </c:pt>
                <c:pt idx="2322">
                  <c:v>42866</c:v>
                </c:pt>
                <c:pt idx="2323">
                  <c:v>42867</c:v>
                </c:pt>
                <c:pt idx="2324">
                  <c:v>42868</c:v>
                </c:pt>
                <c:pt idx="2325">
                  <c:v>42869</c:v>
                </c:pt>
                <c:pt idx="2326">
                  <c:v>42870</c:v>
                </c:pt>
                <c:pt idx="2327">
                  <c:v>42871</c:v>
                </c:pt>
                <c:pt idx="2328">
                  <c:v>42872</c:v>
                </c:pt>
                <c:pt idx="2329">
                  <c:v>42873</c:v>
                </c:pt>
                <c:pt idx="2330">
                  <c:v>42874</c:v>
                </c:pt>
                <c:pt idx="2331">
                  <c:v>42875</c:v>
                </c:pt>
                <c:pt idx="2332">
                  <c:v>42876</c:v>
                </c:pt>
                <c:pt idx="2333">
                  <c:v>42877</c:v>
                </c:pt>
                <c:pt idx="2334">
                  <c:v>42878</c:v>
                </c:pt>
                <c:pt idx="2335">
                  <c:v>42879</c:v>
                </c:pt>
                <c:pt idx="2336">
                  <c:v>42880</c:v>
                </c:pt>
                <c:pt idx="2337">
                  <c:v>42881</c:v>
                </c:pt>
                <c:pt idx="2338">
                  <c:v>42882</c:v>
                </c:pt>
                <c:pt idx="2339">
                  <c:v>42883</c:v>
                </c:pt>
                <c:pt idx="2340">
                  <c:v>42884</c:v>
                </c:pt>
                <c:pt idx="2341">
                  <c:v>42885</c:v>
                </c:pt>
                <c:pt idx="2342">
                  <c:v>42886</c:v>
                </c:pt>
                <c:pt idx="2343">
                  <c:v>42887</c:v>
                </c:pt>
                <c:pt idx="2344">
                  <c:v>42888</c:v>
                </c:pt>
                <c:pt idx="2345">
                  <c:v>42889</c:v>
                </c:pt>
                <c:pt idx="2346">
                  <c:v>42890</c:v>
                </c:pt>
                <c:pt idx="2347">
                  <c:v>42891</c:v>
                </c:pt>
                <c:pt idx="2348">
                  <c:v>42892</c:v>
                </c:pt>
                <c:pt idx="2349">
                  <c:v>42893</c:v>
                </c:pt>
                <c:pt idx="2350">
                  <c:v>42894</c:v>
                </c:pt>
                <c:pt idx="2351">
                  <c:v>42895</c:v>
                </c:pt>
                <c:pt idx="2352">
                  <c:v>42896</c:v>
                </c:pt>
                <c:pt idx="2353">
                  <c:v>42897</c:v>
                </c:pt>
                <c:pt idx="2354">
                  <c:v>42898</c:v>
                </c:pt>
                <c:pt idx="2355">
                  <c:v>42899</c:v>
                </c:pt>
                <c:pt idx="2356">
                  <c:v>42900</c:v>
                </c:pt>
                <c:pt idx="2357">
                  <c:v>42901</c:v>
                </c:pt>
                <c:pt idx="2358">
                  <c:v>42902</c:v>
                </c:pt>
                <c:pt idx="2359">
                  <c:v>42903</c:v>
                </c:pt>
                <c:pt idx="2360">
                  <c:v>42904</c:v>
                </c:pt>
                <c:pt idx="2361">
                  <c:v>42905</c:v>
                </c:pt>
                <c:pt idx="2362">
                  <c:v>42906</c:v>
                </c:pt>
                <c:pt idx="2363">
                  <c:v>42907</c:v>
                </c:pt>
                <c:pt idx="2364">
                  <c:v>42908</c:v>
                </c:pt>
                <c:pt idx="2365">
                  <c:v>42909</c:v>
                </c:pt>
                <c:pt idx="2366">
                  <c:v>42910</c:v>
                </c:pt>
                <c:pt idx="2367">
                  <c:v>42911</c:v>
                </c:pt>
                <c:pt idx="2368">
                  <c:v>42912</c:v>
                </c:pt>
                <c:pt idx="2369">
                  <c:v>42913</c:v>
                </c:pt>
                <c:pt idx="2370">
                  <c:v>42914</c:v>
                </c:pt>
                <c:pt idx="2371">
                  <c:v>42915</c:v>
                </c:pt>
                <c:pt idx="2372">
                  <c:v>42916</c:v>
                </c:pt>
                <c:pt idx="2373">
                  <c:v>42917</c:v>
                </c:pt>
                <c:pt idx="2374">
                  <c:v>42918</c:v>
                </c:pt>
                <c:pt idx="2375">
                  <c:v>42919</c:v>
                </c:pt>
                <c:pt idx="2376">
                  <c:v>42920</c:v>
                </c:pt>
                <c:pt idx="2377">
                  <c:v>42921</c:v>
                </c:pt>
                <c:pt idx="2378">
                  <c:v>42922</c:v>
                </c:pt>
                <c:pt idx="2379">
                  <c:v>42923</c:v>
                </c:pt>
                <c:pt idx="2380">
                  <c:v>42924</c:v>
                </c:pt>
                <c:pt idx="2381">
                  <c:v>42925</c:v>
                </c:pt>
                <c:pt idx="2382">
                  <c:v>42926</c:v>
                </c:pt>
                <c:pt idx="2383">
                  <c:v>42927</c:v>
                </c:pt>
                <c:pt idx="2384">
                  <c:v>42928</c:v>
                </c:pt>
                <c:pt idx="2385">
                  <c:v>42929</c:v>
                </c:pt>
                <c:pt idx="2386">
                  <c:v>42930</c:v>
                </c:pt>
                <c:pt idx="2387">
                  <c:v>42931</c:v>
                </c:pt>
                <c:pt idx="2388">
                  <c:v>42932</c:v>
                </c:pt>
                <c:pt idx="2389">
                  <c:v>42933</c:v>
                </c:pt>
                <c:pt idx="2390">
                  <c:v>42934</c:v>
                </c:pt>
                <c:pt idx="2391">
                  <c:v>42935</c:v>
                </c:pt>
                <c:pt idx="2392">
                  <c:v>42936</c:v>
                </c:pt>
                <c:pt idx="2393">
                  <c:v>42937</c:v>
                </c:pt>
                <c:pt idx="2394">
                  <c:v>42938</c:v>
                </c:pt>
                <c:pt idx="2395">
                  <c:v>42939</c:v>
                </c:pt>
                <c:pt idx="2396">
                  <c:v>42940</c:v>
                </c:pt>
                <c:pt idx="2397">
                  <c:v>42941</c:v>
                </c:pt>
                <c:pt idx="2398">
                  <c:v>42942</c:v>
                </c:pt>
                <c:pt idx="2399">
                  <c:v>42943</c:v>
                </c:pt>
                <c:pt idx="2400">
                  <c:v>42944</c:v>
                </c:pt>
                <c:pt idx="2401">
                  <c:v>42945</c:v>
                </c:pt>
                <c:pt idx="2402">
                  <c:v>42946</c:v>
                </c:pt>
                <c:pt idx="2403">
                  <c:v>42947</c:v>
                </c:pt>
                <c:pt idx="2404">
                  <c:v>42948</c:v>
                </c:pt>
                <c:pt idx="2405">
                  <c:v>42949</c:v>
                </c:pt>
                <c:pt idx="2406">
                  <c:v>42950</c:v>
                </c:pt>
                <c:pt idx="2407">
                  <c:v>42951</c:v>
                </c:pt>
                <c:pt idx="2408">
                  <c:v>42952</c:v>
                </c:pt>
                <c:pt idx="2409">
                  <c:v>42953</c:v>
                </c:pt>
                <c:pt idx="2410">
                  <c:v>42954</c:v>
                </c:pt>
                <c:pt idx="2411">
                  <c:v>42955</c:v>
                </c:pt>
                <c:pt idx="2412">
                  <c:v>42956</c:v>
                </c:pt>
                <c:pt idx="2413">
                  <c:v>42957</c:v>
                </c:pt>
                <c:pt idx="2414">
                  <c:v>42958</c:v>
                </c:pt>
                <c:pt idx="2415">
                  <c:v>42959</c:v>
                </c:pt>
                <c:pt idx="2416">
                  <c:v>42960</c:v>
                </c:pt>
                <c:pt idx="2417">
                  <c:v>42961</c:v>
                </c:pt>
                <c:pt idx="2418">
                  <c:v>42962</c:v>
                </c:pt>
                <c:pt idx="2419">
                  <c:v>42963</c:v>
                </c:pt>
                <c:pt idx="2420">
                  <c:v>42964</c:v>
                </c:pt>
                <c:pt idx="2421">
                  <c:v>42965</c:v>
                </c:pt>
                <c:pt idx="2422">
                  <c:v>42966</c:v>
                </c:pt>
                <c:pt idx="2423">
                  <c:v>42967</c:v>
                </c:pt>
                <c:pt idx="2424">
                  <c:v>42968</c:v>
                </c:pt>
                <c:pt idx="2425">
                  <c:v>42969</c:v>
                </c:pt>
                <c:pt idx="2426">
                  <c:v>42970</c:v>
                </c:pt>
                <c:pt idx="2427">
                  <c:v>42971</c:v>
                </c:pt>
                <c:pt idx="2428">
                  <c:v>42972</c:v>
                </c:pt>
                <c:pt idx="2429">
                  <c:v>42973</c:v>
                </c:pt>
                <c:pt idx="2430">
                  <c:v>42974</c:v>
                </c:pt>
                <c:pt idx="2431">
                  <c:v>42975</c:v>
                </c:pt>
                <c:pt idx="2432">
                  <c:v>42976</c:v>
                </c:pt>
                <c:pt idx="2433">
                  <c:v>42977</c:v>
                </c:pt>
                <c:pt idx="2434">
                  <c:v>42978</c:v>
                </c:pt>
                <c:pt idx="2435">
                  <c:v>42979</c:v>
                </c:pt>
                <c:pt idx="2436">
                  <c:v>42980</c:v>
                </c:pt>
                <c:pt idx="2437">
                  <c:v>42981</c:v>
                </c:pt>
                <c:pt idx="2438">
                  <c:v>42982</c:v>
                </c:pt>
                <c:pt idx="2439">
                  <c:v>42983</c:v>
                </c:pt>
                <c:pt idx="2440">
                  <c:v>42984</c:v>
                </c:pt>
                <c:pt idx="2441">
                  <c:v>42985</c:v>
                </c:pt>
                <c:pt idx="2442">
                  <c:v>42986</c:v>
                </c:pt>
                <c:pt idx="2443">
                  <c:v>42987</c:v>
                </c:pt>
                <c:pt idx="2444">
                  <c:v>42988</c:v>
                </c:pt>
                <c:pt idx="2445">
                  <c:v>42989</c:v>
                </c:pt>
                <c:pt idx="2446">
                  <c:v>42990</c:v>
                </c:pt>
                <c:pt idx="2447">
                  <c:v>42991</c:v>
                </c:pt>
                <c:pt idx="2448">
                  <c:v>42992</c:v>
                </c:pt>
                <c:pt idx="2449">
                  <c:v>42993</c:v>
                </c:pt>
                <c:pt idx="2450">
                  <c:v>42994</c:v>
                </c:pt>
                <c:pt idx="2451">
                  <c:v>42995</c:v>
                </c:pt>
                <c:pt idx="2452">
                  <c:v>42996</c:v>
                </c:pt>
                <c:pt idx="2453">
                  <c:v>42997</c:v>
                </c:pt>
                <c:pt idx="2454">
                  <c:v>42998</c:v>
                </c:pt>
                <c:pt idx="2455">
                  <c:v>42999</c:v>
                </c:pt>
                <c:pt idx="2456">
                  <c:v>43000</c:v>
                </c:pt>
                <c:pt idx="2457">
                  <c:v>43001</c:v>
                </c:pt>
                <c:pt idx="2458">
                  <c:v>43002</c:v>
                </c:pt>
                <c:pt idx="2459">
                  <c:v>43003</c:v>
                </c:pt>
                <c:pt idx="2460">
                  <c:v>43004</c:v>
                </c:pt>
                <c:pt idx="2461">
                  <c:v>43005</c:v>
                </c:pt>
                <c:pt idx="2462">
                  <c:v>43006</c:v>
                </c:pt>
                <c:pt idx="2463">
                  <c:v>43007</c:v>
                </c:pt>
                <c:pt idx="2464">
                  <c:v>43008</c:v>
                </c:pt>
                <c:pt idx="2465">
                  <c:v>43009</c:v>
                </c:pt>
                <c:pt idx="2466">
                  <c:v>43010</c:v>
                </c:pt>
                <c:pt idx="2467">
                  <c:v>43011</c:v>
                </c:pt>
                <c:pt idx="2468">
                  <c:v>43012</c:v>
                </c:pt>
                <c:pt idx="2469">
                  <c:v>43013</c:v>
                </c:pt>
                <c:pt idx="2470">
                  <c:v>43014</c:v>
                </c:pt>
                <c:pt idx="2471">
                  <c:v>43015</c:v>
                </c:pt>
                <c:pt idx="2472">
                  <c:v>43016</c:v>
                </c:pt>
                <c:pt idx="2473">
                  <c:v>43017</c:v>
                </c:pt>
                <c:pt idx="2474">
                  <c:v>43018</c:v>
                </c:pt>
                <c:pt idx="2475">
                  <c:v>43019</c:v>
                </c:pt>
                <c:pt idx="2476">
                  <c:v>43020</c:v>
                </c:pt>
                <c:pt idx="2477">
                  <c:v>43021</c:v>
                </c:pt>
                <c:pt idx="2478">
                  <c:v>43022</c:v>
                </c:pt>
                <c:pt idx="2479">
                  <c:v>43023</c:v>
                </c:pt>
                <c:pt idx="2480">
                  <c:v>43024</c:v>
                </c:pt>
                <c:pt idx="2481">
                  <c:v>43025</c:v>
                </c:pt>
                <c:pt idx="2482">
                  <c:v>43026</c:v>
                </c:pt>
                <c:pt idx="2483">
                  <c:v>43027</c:v>
                </c:pt>
                <c:pt idx="2484">
                  <c:v>43028</c:v>
                </c:pt>
                <c:pt idx="2485">
                  <c:v>43029</c:v>
                </c:pt>
                <c:pt idx="2486">
                  <c:v>43030</c:v>
                </c:pt>
                <c:pt idx="2487">
                  <c:v>43031</c:v>
                </c:pt>
                <c:pt idx="2488">
                  <c:v>43032</c:v>
                </c:pt>
                <c:pt idx="2489">
                  <c:v>43033</c:v>
                </c:pt>
                <c:pt idx="2490">
                  <c:v>43034</c:v>
                </c:pt>
                <c:pt idx="2491">
                  <c:v>43035</c:v>
                </c:pt>
                <c:pt idx="2492">
                  <c:v>43036</c:v>
                </c:pt>
                <c:pt idx="2493">
                  <c:v>43037</c:v>
                </c:pt>
                <c:pt idx="2494">
                  <c:v>43038</c:v>
                </c:pt>
                <c:pt idx="2495">
                  <c:v>43039</c:v>
                </c:pt>
                <c:pt idx="2496">
                  <c:v>43040</c:v>
                </c:pt>
                <c:pt idx="2497">
                  <c:v>43041</c:v>
                </c:pt>
                <c:pt idx="2498">
                  <c:v>43042</c:v>
                </c:pt>
                <c:pt idx="2499">
                  <c:v>43043</c:v>
                </c:pt>
                <c:pt idx="2500">
                  <c:v>43044</c:v>
                </c:pt>
                <c:pt idx="2501">
                  <c:v>43045</c:v>
                </c:pt>
                <c:pt idx="2502">
                  <c:v>43046</c:v>
                </c:pt>
                <c:pt idx="2503">
                  <c:v>43047</c:v>
                </c:pt>
                <c:pt idx="2504">
                  <c:v>43048</c:v>
                </c:pt>
                <c:pt idx="2505">
                  <c:v>43049</c:v>
                </c:pt>
                <c:pt idx="2506">
                  <c:v>43050</c:v>
                </c:pt>
                <c:pt idx="2507">
                  <c:v>43051</c:v>
                </c:pt>
                <c:pt idx="2508">
                  <c:v>43052</c:v>
                </c:pt>
                <c:pt idx="2509">
                  <c:v>43053</c:v>
                </c:pt>
                <c:pt idx="2510">
                  <c:v>43054</c:v>
                </c:pt>
                <c:pt idx="2511">
                  <c:v>43055</c:v>
                </c:pt>
                <c:pt idx="2512">
                  <c:v>43056</c:v>
                </c:pt>
                <c:pt idx="2513">
                  <c:v>43057</c:v>
                </c:pt>
                <c:pt idx="2514">
                  <c:v>43058</c:v>
                </c:pt>
                <c:pt idx="2515">
                  <c:v>43059</c:v>
                </c:pt>
                <c:pt idx="2516">
                  <c:v>43060</c:v>
                </c:pt>
                <c:pt idx="2517">
                  <c:v>43061</c:v>
                </c:pt>
                <c:pt idx="2518">
                  <c:v>43062</c:v>
                </c:pt>
                <c:pt idx="2519">
                  <c:v>43063</c:v>
                </c:pt>
                <c:pt idx="2520">
                  <c:v>43064</c:v>
                </c:pt>
                <c:pt idx="2521">
                  <c:v>43065</c:v>
                </c:pt>
                <c:pt idx="2522">
                  <c:v>43066</c:v>
                </c:pt>
                <c:pt idx="2523">
                  <c:v>43067</c:v>
                </c:pt>
                <c:pt idx="2524">
                  <c:v>43068</c:v>
                </c:pt>
                <c:pt idx="2525">
                  <c:v>43069</c:v>
                </c:pt>
                <c:pt idx="2526">
                  <c:v>43070</c:v>
                </c:pt>
                <c:pt idx="2527">
                  <c:v>43071</c:v>
                </c:pt>
                <c:pt idx="2528">
                  <c:v>43072</c:v>
                </c:pt>
                <c:pt idx="2529">
                  <c:v>43073</c:v>
                </c:pt>
                <c:pt idx="2530">
                  <c:v>43074</c:v>
                </c:pt>
                <c:pt idx="2531">
                  <c:v>43075</c:v>
                </c:pt>
                <c:pt idx="2532">
                  <c:v>43076</c:v>
                </c:pt>
                <c:pt idx="2533">
                  <c:v>43077</c:v>
                </c:pt>
                <c:pt idx="2534">
                  <c:v>43078</c:v>
                </c:pt>
                <c:pt idx="2535">
                  <c:v>43079</c:v>
                </c:pt>
                <c:pt idx="2536">
                  <c:v>43080</c:v>
                </c:pt>
                <c:pt idx="2537">
                  <c:v>43081</c:v>
                </c:pt>
                <c:pt idx="2538">
                  <c:v>43082</c:v>
                </c:pt>
                <c:pt idx="2539">
                  <c:v>43083</c:v>
                </c:pt>
                <c:pt idx="2540">
                  <c:v>43084</c:v>
                </c:pt>
                <c:pt idx="2541">
                  <c:v>43085</c:v>
                </c:pt>
                <c:pt idx="2542">
                  <c:v>43086</c:v>
                </c:pt>
                <c:pt idx="2543">
                  <c:v>43087</c:v>
                </c:pt>
                <c:pt idx="2544">
                  <c:v>43088</c:v>
                </c:pt>
                <c:pt idx="2545">
                  <c:v>43089</c:v>
                </c:pt>
                <c:pt idx="2546">
                  <c:v>43090</c:v>
                </c:pt>
                <c:pt idx="2547">
                  <c:v>43091</c:v>
                </c:pt>
                <c:pt idx="2548">
                  <c:v>43092</c:v>
                </c:pt>
                <c:pt idx="2549">
                  <c:v>43093</c:v>
                </c:pt>
                <c:pt idx="2550">
                  <c:v>43094</c:v>
                </c:pt>
                <c:pt idx="2551">
                  <c:v>43095</c:v>
                </c:pt>
                <c:pt idx="2552">
                  <c:v>43096</c:v>
                </c:pt>
                <c:pt idx="2553">
                  <c:v>43097</c:v>
                </c:pt>
                <c:pt idx="2554">
                  <c:v>43098</c:v>
                </c:pt>
                <c:pt idx="2555">
                  <c:v>43099</c:v>
                </c:pt>
                <c:pt idx="2556">
                  <c:v>43100</c:v>
                </c:pt>
              </c:numCache>
            </c:numRef>
          </c:cat>
          <c:val>
            <c:numRef>
              <c:f>Sheet1!$B$2:$B$2558</c:f>
              <c:numCache>
                <c:formatCode>General</c:formatCode>
                <c:ptCount val="2557"/>
                <c:pt idx="922">
                  <c:v>8157151</c:v>
                </c:pt>
                <c:pt idx="923">
                  <c:v>8159276</c:v>
                </c:pt>
                <c:pt idx="924">
                  <c:v>8160874</c:v>
                </c:pt>
                <c:pt idx="925">
                  <c:v>8162136</c:v>
                </c:pt>
                <c:pt idx="926">
                  <c:v>8163247</c:v>
                </c:pt>
                <c:pt idx="927">
                  <c:v>8164802</c:v>
                </c:pt>
                <c:pt idx="928">
                  <c:v>8166793</c:v>
                </c:pt>
                <c:pt idx="929">
                  <c:v>8166793</c:v>
                </c:pt>
                <c:pt idx="930">
                  <c:v>8168391</c:v>
                </c:pt>
                <c:pt idx="931">
                  <c:v>8168391</c:v>
                </c:pt>
                <c:pt idx="932">
                  <c:v>8172407</c:v>
                </c:pt>
                <c:pt idx="933">
                  <c:v>8173477</c:v>
                </c:pt>
                <c:pt idx="934">
                  <c:v>8174999</c:v>
                </c:pt>
                <c:pt idx="935">
                  <c:v>8174999</c:v>
                </c:pt>
                <c:pt idx="936">
                  <c:v>8176434</c:v>
                </c:pt>
                <c:pt idx="937">
                  <c:v>8176434</c:v>
                </c:pt>
                <c:pt idx="938">
                  <c:v>8176434</c:v>
                </c:pt>
                <c:pt idx="939">
                  <c:v>8182740</c:v>
                </c:pt>
                <c:pt idx="940">
                  <c:v>8183915</c:v>
                </c:pt>
                <c:pt idx="941">
                  <c:v>8185750</c:v>
                </c:pt>
                <c:pt idx="942">
                  <c:v>8162522</c:v>
                </c:pt>
                <c:pt idx="943">
                  <c:v>8162522</c:v>
                </c:pt>
                <c:pt idx="944">
                  <c:v>8167149</c:v>
                </c:pt>
                <c:pt idx="945">
                  <c:v>8169460</c:v>
                </c:pt>
                <c:pt idx="946">
                  <c:v>8170947</c:v>
                </c:pt>
                <c:pt idx="947">
                  <c:v>8172386</c:v>
                </c:pt>
                <c:pt idx="948">
                  <c:v>8174135</c:v>
                </c:pt>
                <c:pt idx="949">
                  <c:v>8175761</c:v>
                </c:pt>
                <c:pt idx="950">
                  <c:v>8175761</c:v>
                </c:pt>
                <c:pt idx="951">
                  <c:v>8179482</c:v>
                </c:pt>
                <c:pt idx="952">
                  <c:v>8181408</c:v>
                </c:pt>
                <c:pt idx="953">
                  <c:v>8182827</c:v>
                </c:pt>
                <c:pt idx="954">
                  <c:v>8184041</c:v>
                </c:pt>
                <c:pt idx="955">
                  <c:v>8186099</c:v>
                </c:pt>
                <c:pt idx="956">
                  <c:v>8187959</c:v>
                </c:pt>
                <c:pt idx="957">
                  <c:v>8190159</c:v>
                </c:pt>
                <c:pt idx="958">
                  <c:v>8192061</c:v>
                </c:pt>
                <c:pt idx="959">
                  <c:v>8193863</c:v>
                </c:pt>
                <c:pt idx="960">
                  <c:v>8195171</c:v>
                </c:pt>
                <c:pt idx="961">
                  <c:v>8196390</c:v>
                </c:pt>
                <c:pt idx="962">
                  <c:v>8198192</c:v>
                </c:pt>
                <c:pt idx="963">
                  <c:v>8198192</c:v>
                </c:pt>
                <c:pt idx="964">
                  <c:v>8199930</c:v>
                </c:pt>
                <c:pt idx="965">
                  <c:v>8199930</c:v>
                </c:pt>
                <c:pt idx="966">
                  <c:v>8204219</c:v>
                </c:pt>
                <c:pt idx="967">
                  <c:v>8205356</c:v>
                </c:pt>
                <c:pt idx="968">
                  <c:v>8205356</c:v>
                </c:pt>
                <c:pt idx="969">
                  <c:v>8206636</c:v>
                </c:pt>
                <c:pt idx="970">
                  <c:v>8208192</c:v>
                </c:pt>
                <c:pt idx="971">
                  <c:v>8208192</c:v>
                </c:pt>
                <c:pt idx="972">
                  <c:v>8213086</c:v>
                </c:pt>
                <c:pt idx="973">
                  <c:v>8215792</c:v>
                </c:pt>
                <c:pt idx="974">
                  <c:v>8219248</c:v>
                </c:pt>
                <c:pt idx="975">
                  <c:v>8220724</c:v>
                </c:pt>
                <c:pt idx="976">
                  <c:v>8220724</c:v>
                </c:pt>
                <c:pt idx="977">
                  <c:v>8222352</c:v>
                </c:pt>
                <c:pt idx="978">
                  <c:v>8241521</c:v>
                </c:pt>
                <c:pt idx="979">
                  <c:v>8247007</c:v>
                </c:pt>
                <c:pt idx="980">
                  <c:v>8252783</c:v>
                </c:pt>
                <c:pt idx="981">
                  <c:v>8254754</c:v>
                </c:pt>
                <c:pt idx="982">
                  <c:v>8254754</c:v>
                </c:pt>
                <c:pt idx="983">
                  <c:v>8256897</c:v>
                </c:pt>
                <c:pt idx="984">
                  <c:v>8259505</c:v>
                </c:pt>
                <c:pt idx="985">
                  <c:v>8261688</c:v>
                </c:pt>
                <c:pt idx="986">
                  <c:v>8263627</c:v>
                </c:pt>
                <c:pt idx="987">
                  <c:v>8265826</c:v>
                </c:pt>
                <c:pt idx="988">
                  <c:v>8267611</c:v>
                </c:pt>
                <c:pt idx="989">
                  <c:v>8269302</c:v>
                </c:pt>
                <c:pt idx="990">
                  <c:v>8271191</c:v>
                </c:pt>
                <c:pt idx="991">
                  <c:v>8273239</c:v>
                </c:pt>
                <c:pt idx="992">
                  <c:v>8273239</c:v>
                </c:pt>
                <c:pt idx="993">
                  <c:v>8275385</c:v>
                </c:pt>
                <c:pt idx="994">
                  <c:v>8281242</c:v>
                </c:pt>
                <c:pt idx="995">
                  <c:v>8284000</c:v>
                </c:pt>
                <c:pt idx="996">
                  <c:v>8285812</c:v>
                </c:pt>
                <c:pt idx="997">
                  <c:v>8288137</c:v>
                </c:pt>
                <c:pt idx="998">
                  <c:v>8291078</c:v>
                </c:pt>
                <c:pt idx="999">
                  <c:v>8293485</c:v>
                </c:pt>
                <c:pt idx="1000">
                  <c:v>8293485</c:v>
                </c:pt>
                <c:pt idx="1001">
                  <c:v>8295748</c:v>
                </c:pt>
                <c:pt idx="1002">
                  <c:v>8299708</c:v>
                </c:pt>
                <c:pt idx="1003">
                  <c:v>8303028</c:v>
                </c:pt>
                <c:pt idx="1004">
                  <c:v>8305407</c:v>
                </c:pt>
                <c:pt idx="1005">
                  <c:v>8305407</c:v>
                </c:pt>
                <c:pt idx="1006">
                  <c:v>8305407</c:v>
                </c:pt>
                <c:pt idx="1007">
                  <c:v>8305407</c:v>
                </c:pt>
                <c:pt idx="1008">
                  <c:v>8305407</c:v>
                </c:pt>
                <c:pt idx="1009">
                  <c:v>8305407</c:v>
                </c:pt>
                <c:pt idx="1010">
                  <c:v>8305407</c:v>
                </c:pt>
                <c:pt idx="1011">
                  <c:v>8305407</c:v>
                </c:pt>
                <c:pt idx="1012">
                  <c:v>8305407</c:v>
                </c:pt>
                <c:pt idx="1013">
                  <c:v>8358248</c:v>
                </c:pt>
                <c:pt idx="1014">
                  <c:v>8385675</c:v>
                </c:pt>
                <c:pt idx="1015">
                  <c:v>8427753</c:v>
                </c:pt>
                <c:pt idx="1016">
                  <c:v>8460830</c:v>
                </c:pt>
                <c:pt idx="1017">
                  <c:v>8494693</c:v>
                </c:pt>
                <c:pt idx="1018">
                  <c:v>8528091</c:v>
                </c:pt>
                <c:pt idx="1019">
                  <c:v>8530187</c:v>
                </c:pt>
                <c:pt idx="1020">
                  <c:v>8518632</c:v>
                </c:pt>
                <c:pt idx="1021">
                  <c:v>8540100</c:v>
                </c:pt>
                <c:pt idx="1022">
                  <c:v>8540100</c:v>
                </c:pt>
                <c:pt idx="1023">
                  <c:v>8481988</c:v>
                </c:pt>
                <c:pt idx="1024">
                  <c:v>8556408</c:v>
                </c:pt>
                <c:pt idx="1025">
                  <c:v>8590518</c:v>
                </c:pt>
                <c:pt idx="1026">
                  <c:v>8674078</c:v>
                </c:pt>
                <c:pt idx="1027">
                  <c:v>8736122</c:v>
                </c:pt>
                <c:pt idx="1028">
                  <c:v>8736122</c:v>
                </c:pt>
                <c:pt idx="1029">
                  <c:v>8796071</c:v>
                </c:pt>
                <c:pt idx="1030">
                  <c:v>8924393</c:v>
                </c:pt>
                <c:pt idx="1031">
                  <c:v>8997053</c:v>
                </c:pt>
                <c:pt idx="1032">
                  <c:v>9067507</c:v>
                </c:pt>
                <c:pt idx="1033">
                  <c:v>9067507</c:v>
                </c:pt>
                <c:pt idx="1034">
                  <c:v>9233415</c:v>
                </c:pt>
                <c:pt idx="1035">
                  <c:v>9233415</c:v>
                </c:pt>
                <c:pt idx="1036">
                  <c:v>9366186</c:v>
                </c:pt>
                <c:pt idx="1037">
                  <c:v>9437289</c:v>
                </c:pt>
                <c:pt idx="1038">
                  <c:v>9522114</c:v>
                </c:pt>
                <c:pt idx="1039">
                  <c:v>9602521</c:v>
                </c:pt>
                <c:pt idx="1040">
                  <c:v>9602521</c:v>
                </c:pt>
                <c:pt idx="1041">
                  <c:v>9602521</c:v>
                </c:pt>
                <c:pt idx="1042">
                  <c:v>9881805</c:v>
                </c:pt>
                <c:pt idx="1043">
                  <c:v>9976796</c:v>
                </c:pt>
                <c:pt idx="1044">
                  <c:v>10067476</c:v>
                </c:pt>
                <c:pt idx="1045">
                  <c:v>10163271</c:v>
                </c:pt>
                <c:pt idx="1046">
                  <c:v>10293173</c:v>
                </c:pt>
                <c:pt idx="1047">
                  <c:v>10374961</c:v>
                </c:pt>
                <c:pt idx="1048">
                  <c:v>10449314</c:v>
                </c:pt>
                <c:pt idx="1049">
                  <c:v>10525451</c:v>
                </c:pt>
                <c:pt idx="1050">
                  <c:v>10665566</c:v>
                </c:pt>
                <c:pt idx="1051">
                  <c:v>10735873</c:v>
                </c:pt>
                <c:pt idx="1052">
                  <c:v>10802475</c:v>
                </c:pt>
                <c:pt idx="1053">
                  <c:v>10802475</c:v>
                </c:pt>
                <c:pt idx="1054">
                  <c:v>10802475</c:v>
                </c:pt>
                <c:pt idx="1055">
                  <c:v>10806086</c:v>
                </c:pt>
                <c:pt idx="1056">
                  <c:v>10809275</c:v>
                </c:pt>
                <c:pt idx="1057">
                  <c:v>10846044</c:v>
                </c:pt>
                <c:pt idx="1058">
                  <c:v>10855939</c:v>
                </c:pt>
                <c:pt idx="1059">
                  <c:v>10864573</c:v>
                </c:pt>
                <c:pt idx="1060">
                  <c:v>10864573</c:v>
                </c:pt>
                <c:pt idx="1061">
                  <c:v>10872758</c:v>
                </c:pt>
                <c:pt idx="1062">
                  <c:v>10886456</c:v>
                </c:pt>
                <c:pt idx="1063">
                  <c:v>10889201</c:v>
                </c:pt>
                <c:pt idx="1064">
                  <c:v>10891421</c:v>
                </c:pt>
                <c:pt idx="1065">
                  <c:v>10893233</c:v>
                </c:pt>
                <c:pt idx="1066">
                  <c:v>10895184</c:v>
                </c:pt>
                <c:pt idx="1067">
                  <c:v>10897528</c:v>
                </c:pt>
                <c:pt idx="1068">
                  <c:v>10900314</c:v>
                </c:pt>
                <c:pt idx="1069">
                  <c:v>10906617</c:v>
                </c:pt>
                <c:pt idx="1070">
                  <c:v>10906617</c:v>
                </c:pt>
                <c:pt idx="1071">
                  <c:v>10910465</c:v>
                </c:pt>
                <c:pt idx="1072">
                  <c:v>10915020</c:v>
                </c:pt>
                <c:pt idx="1073">
                  <c:v>10918478</c:v>
                </c:pt>
                <c:pt idx="1074">
                  <c:v>10921277</c:v>
                </c:pt>
                <c:pt idx="1075">
                  <c:v>10924303</c:v>
                </c:pt>
                <c:pt idx="1076">
                  <c:v>10928385</c:v>
                </c:pt>
                <c:pt idx="1077">
                  <c:v>10931439</c:v>
                </c:pt>
                <c:pt idx="1078">
                  <c:v>10936824</c:v>
                </c:pt>
                <c:pt idx="1079">
                  <c:v>10939036</c:v>
                </c:pt>
                <c:pt idx="1080">
                  <c:v>10941550</c:v>
                </c:pt>
                <c:pt idx="1081">
                  <c:v>10941550</c:v>
                </c:pt>
                <c:pt idx="1082">
                  <c:v>10944331</c:v>
                </c:pt>
                <c:pt idx="1083">
                  <c:v>10946829</c:v>
                </c:pt>
                <c:pt idx="1084">
                  <c:v>10949232</c:v>
                </c:pt>
                <c:pt idx="1085">
                  <c:v>10953292</c:v>
                </c:pt>
                <c:pt idx="1086">
                  <c:v>10953292</c:v>
                </c:pt>
                <c:pt idx="1087">
                  <c:v>10954983</c:v>
                </c:pt>
                <c:pt idx="1088">
                  <c:v>10956652</c:v>
                </c:pt>
                <c:pt idx="1089">
                  <c:v>10960397</c:v>
                </c:pt>
                <c:pt idx="1090">
                  <c:v>10962275</c:v>
                </c:pt>
                <c:pt idx="1091">
                  <c:v>10962275</c:v>
                </c:pt>
                <c:pt idx="1092">
                  <c:v>10964149</c:v>
                </c:pt>
                <c:pt idx="1093">
                  <c:v>10967911</c:v>
                </c:pt>
                <c:pt idx="1094">
                  <c:v>10969800</c:v>
                </c:pt>
                <c:pt idx="1095">
                  <c:v>10971859</c:v>
                </c:pt>
                <c:pt idx="1096">
                  <c:v>10974653</c:v>
                </c:pt>
                <c:pt idx="1097">
                  <c:v>10976732</c:v>
                </c:pt>
                <c:pt idx="1098">
                  <c:v>10980895</c:v>
                </c:pt>
                <c:pt idx="1099">
                  <c:v>10984818</c:v>
                </c:pt>
                <c:pt idx="1100">
                  <c:v>10987996</c:v>
                </c:pt>
                <c:pt idx="1101">
                  <c:v>10987996</c:v>
                </c:pt>
                <c:pt idx="1102">
                  <c:v>10995472</c:v>
                </c:pt>
                <c:pt idx="1103">
                  <c:v>10995472</c:v>
                </c:pt>
                <c:pt idx="1104">
                  <c:v>11000431</c:v>
                </c:pt>
                <c:pt idx="1105">
                  <c:v>11004135</c:v>
                </c:pt>
                <c:pt idx="1106">
                  <c:v>11010498</c:v>
                </c:pt>
                <c:pt idx="1107">
                  <c:v>11014504</c:v>
                </c:pt>
                <c:pt idx="1108">
                  <c:v>11017494</c:v>
                </c:pt>
                <c:pt idx="1109">
                  <c:v>11020193</c:v>
                </c:pt>
                <c:pt idx="1110">
                  <c:v>11023718</c:v>
                </c:pt>
                <c:pt idx="1111">
                  <c:v>11026864</c:v>
                </c:pt>
                <c:pt idx="1112">
                  <c:v>11031147</c:v>
                </c:pt>
                <c:pt idx="1113">
                  <c:v>11037306</c:v>
                </c:pt>
                <c:pt idx="1114">
                  <c:v>11041755</c:v>
                </c:pt>
                <c:pt idx="1115">
                  <c:v>11043787</c:v>
                </c:pt>
                <c:pt idx="1116">
                  <c:v>11043787</c:v>
                </c:pt>
                <c:pt idx="1117">
                  <c:v>11046446</c:v>
                </c:pt>
                <c:pt idx="1118">
                  <c:v>11049328</c:v>
                </c:pt>
                <c:pt idx="1119">
                  <c:v>11052082</c:v>
                </c:pt>
                <c:pt idx="1120">
                  <c:v>11055097</c:v>
                </c:pt>
                <c:pt idx="1121">
                  <c:v>11058246</c:v>
                </c:pt>
                <c:pt idx="1122">
                  <c:v>11061006</c:v>
                </c:pt>
                <c:pt idx="1123">
                  <c:v>11063747</c:v>
                </c:pt>
                <c:pt idx="1124">
                  <c:v>11066871</c:v>
                </c:pt>
                <c:pt idx="1125">
                  <c:v>11069690</c:v>
                </c:pt>
                <c:pt idx="1126">
                  <c:v>11072484</c:v>
                </c:pt>
                <c:pt idx="1127">
                  <c:v>11075507</c:v>
                </c:pt>
                <c:pt idx="1128">
                  <c:v>11078138</c:v>
                </c:pt>
                <c:pt idx="1129">
                  <c:v>11080854</c:v>
                </c:pt>
                <c:pt idx="1130">
                  <c:v>11082997</c:v>
                </c:pt>
                <c:pt idx="1131">
                  <c:v>11085959</c:v>
                </c:pt>
                <c:pt idx="1132">
                  <c:v>11089466</c:v>
                </c:pt>
                <c:pt idx="1133">
                  <c:v>11092561</c:v>
                </c:pt>
                <c:pt idx="1134">
                  <c:v>11095472</c:v>
                </c:pt>
                <c:pt idx="1135">
                  <c:v>11097782</c:v>
                </c:pt>
                <c:pt idx="1136">
                  <c:v>11099979</c:v>
                </c:pt>
                <c:pt idx="1137">
                  <c:v>11102165</c:v>
                </c:pt>
                <c:pt idx="1138">
                  <c:v>11104826</c:v>
                </c:pt>
                <c:pt idx="1139">
                  <c:v>11107637</c:v>
                </c:pt>
                <c:pt idx="1140">
                  <c:v>11111431</c:v>
                </c:pt>
                <c:pt idx="1141">
                  <c:v>11114848</c:v>
                </c:pt>
                <c:pt idx="1142">
                  <c:v>11117811</c:v>
                </c:pt>
                <c:pt idx="1143">
                  <c:v>11120110</c:v>
                </c:pt>
                <c:pt idx="1144">
                  <c:v>11122274</c:v>
                </c:pt>
                <c:pt idx="1145">
                  <c:v>11059789</c:v>
                </c:pt>
                <c:pt idx="1146">
                  <c:v>11062907</c:v>
                </c:pt>
                <c:pt idx="1147">
                  <c:v>11065513</c:v>
                </c:pt>
                <c:pt idx="1148">
                  <c:v>11069236</c:v>
                </c:pt>
                <c:pt idx="1149">
                  <c:v>11075889</c:v>
                </c:pt>
                <c:pt idx="1150">
                  <c:v>11078100</c:v>
                </c:pt>
                <c:pt idx="1151">
                  <c:v>11080489</c:v>
                </c:pt>
                <c:pt idx="1152">
                  <c:v>11083134</c:v>
                </c:pt>
                <c:pt idx="1153">
                  <c:v>11086597</c:v>
                </c:pt>
                <c:pt idx="1154">
                  <c:v>11090146</c:v>
                </c:pt>
                <c:pt idx="1155">
                  <c:v>11094329</c:v>
                </c:pt>
                <c:pt idx="1156">
                  <c:v>11096542</c:v>
                </c:pt>
                <c:pt idx="1157">
                  <c:v>11098164</c:v>
                </c:pt>
                <c:pt idx="1158">
                  <c:v>11100075</c:v>
                </c:pt>
                <c:pt idx="1159">
                  <c:v>11102366</c:v>
                </c:pt>
                <c:pt idx="1160">
                  <c:v>11105649</c:v>
                </c:pt>
                <c:pt idx="1161">
                  <c:v>11108553</c:v>
                </c:pt>
                <c:pt idx="1162">
                  <c:v>11112326</c:v>
                </c:pt>
                <c:pt idx="1163">
                  <c:v>11116151</c:v>
                </c:pt>
                <c:pt idx="1164">
                  <c:v>11119039</c:v>
                </c:pt>
                <c:pt idx="1165">
                  <c:v>11122660</c:v>
                </c:pt>
                <c:pt idx="1166">
                  <c:v>11126202</c:v>
                </c:pt>
                <c:pt idx="1167">
                  <c:v>11129304</c:v>
                </c:pt>
                <c:pt idx="1168">
                  <c:v>11132414</c:v>
                </c:pt>
                <c:pt idx="1169">
                  <c:v>11137329</c:v>
                </c:pt>
                <c:pt idx="1170">
                  <c:v>11137329</c:v>
                </c:pt>
                <c:pt idx="1171">
                  <c:v>11139454</c:v>
                </c:pt>
                <c:pt idx="1172">
                  <c:v>11141741</c:v>
                </c:pt>
                <c:pt idx="1173">
                  <c:v>11144343</c:v>
                </c:pt>
                <c:pt idx="1174">
                  <c:v>11147084</c:v>
                </c:pt>
                <c:pt idx="1175">
                  <c:v>11150229</c:v>
                </c:pt>
                <c:pt idx="1176">
                  <c:v>11154400</c:v>
                </c:pt>
                <c:pt idx="1177">
                  <c:v>11157623</c:v>
                </c:pt>
                <c:pt idx="1178">
                  <c:v>11160205</c:v>
                </c:pt>
                <c:pt idx="1179">
                  <c:v>11163027</c:v>
                </c:pt>
                <c:pt idx="1180">
                  <c:v>11164947</c:v>
                </c:pt>
                <c:pt idx="1181">
                  <c:v>11168706</c:v>
                </c:pt>
                <c:pt idx="1182">
                  <c:v>11171866</c:v>
                </c:pt>
                <c:pt idx="1183">
                  <c:v>11176406</c:v>
                </c:pt>
                <c:pt idx="1184">
                  <c:v>11176406</c:v>
                </c:pt>
                <c:pt idx="1185">
                  <c:v>11178905</c:v>
                </c:pt>
                <c:pt idx="1186">
                  <c:v>11183982</c:v>
                </c:pt>
                <c:pt idx="1187">
                  <c:v>11183982</c:v>
                </c:pt>
                <c:pt idx="1188">
                  <c:v>11186704</c:v>
                </c:pt>
                <c:pt idx="1189">
                  <c:v>11189499</c:v>
                </c:pt>
                <c:pt idx="1190">
                  <c:v>11192042</c:v>
                </c:pt>
                <c:pt idx="1191">
                  <c:v>11193999</c:v>
                </c:pt>
                <c:pt idx="1192">
                  <c:v>11193999</c:v>
                </c:pt>
                <c:pt idx="1193">
                  <c:v>11200830</c:v>
                </c:pt>
                <c:pt idx="1194">
                  <c:v>10480079</c:v>
                </c:pt>
                <c:pt idx="1195">
                  <c:v>10480079</c:v>
                </c:pt>
                <c:pt idx="1196">
                  <c:v>10485075</c:v>
                </c:pt>
                <c:pt idx="1197">
                  <c:v>10485075</c:v>
                </c:pt>
                <c:pt idx="1198">
                  <c:v>10487206</c:v>
                </c:pt>
                <c:pt idx="1199">
                  <c:v>10489312</c:v>
                </c:pt>
                <c:pt idx="1200">
                  <c:v>10491612</c:v>
                </c:pt>
                <c:pt idx="1201">
                  <c:v>10496985</c:v>
                </c:pt>
                <c:pt idx="1202">
                  <c:v>10496985</c:v>
                </c:pt>
                <c:pt idx="1203">
                  <c:v>10499653</c:v>
                </c:pt>
                <c:pt idx="1204">
                  <c:v>10504730</c:v>
                </c:pt>
                <c:pt idx="1205">
                  <c:v>10504730</c:v>
                </c:pt>
                <c:pt idx="1206">
                  <c:v>10511268</c:v>
                </c:pt>
                <c:pt idx="1207">
                  <c:v>10513788</c:v>
                </c:pt>
                <c:pt idx="1208">
                  <c:v>10513788</c:v>
                </c:pt>
                <c:pt idx="1209">
                  <c:v>10516562</c:v>
                </c:pt>
                <c:pt idx="1210">
                  <c:v>10521862</c:v>
                </c:pt>
                <c:pt idx="1211">
                  <c:v>10521862</c:v>
                </c:pt>
                <c:pt idx="1212">
                  <c:v>10555569</c:v>
                </c:pt>
                <c:pt idx="1213">
                  <c:v>10579594</c:v>
                </c:pt>
                <c:pt idx="1214">
                  <c:v>10601244</c:v>
                </c:pt>
                <c:pt idx="1215">
                  <c:v>10654513</c:v>
                </c:pt>
                <c:pt idx="1216">
                  <c:v>10654513</c:v>
                </c:pt>
                <c:pt idx="1217">
                  <c:v>10707356</c:v>
                </c:pt>
                <c:pt idx="1218">
                  <c:v>10707356</c:v>
                </c:pt>
                <c:pt idx="1219">
                  <c:v>10735282</c:v>
                </c:pt>
                <c:pt idx="1220">
                  <c:v>10798172</c:v>
                </c:pt>
                <c:pt idx="1221">
                  <c:v>10798172</c:v>
                </c:pt>
                <c:pt idx="1222">
                  <c:v>10831193</c:v>
                </c:pt>
                <c:pt idx="1223">
                  <c:v>10893729</c:v>
                </c:pt>
                <c:pt idx="1224">
                  <c:v>10923962</c:v>
                </c:pt>
                <c:pt idx="1225">
                  <c:v>10951466</c:v>
                </c:pt>
                <c:pt idx="1226">
                  <c:v>10951466</c:v>
                </c:pt>
                <c:pt idx="1227">
                  <c:v>11024908</c:v>
                </c:pt>
                <c:pt idx="1228">
                  <c:v>11060455</c:v>
                </c:pt>
                <c:pt idx="1229">
                  <c:v>11060455</c:v>
                </c:pt>
                <c:pt idx="1230">
                  <c:v>11112015</c:v>
                </c:pt>
                <c:pt idx="1231">
                  <c:v>11112015</c:v>
                </c:pt>
                <c:pt idx="1232">
                  <c:v>11120953</c:v>
                </c:pt>
                <c:pt idx="1233">
                  <c:v>11120953</c:v>
                </c:pt>
                <c:pt idx="1234">
                  <c:v>11131572</c:v>
                </c:pt>
                <c:pt idx="1235">
                  <c:v>11135077</c:v>
                </c:pt>
                <c:pt idx="1236">
                  <c:v>11138631</c:v>
                </c:pt>
                <c:pt idx="1237">
                  <c:v>11141682</c:v>
                </c:pt>
                <c:pt idx="1238">
                  <c:v>11141682</c:v>
                </c:pt>
                <c:pt idx="1239">
                  <c:v>11146064</c:v>
                </c:pt>
                <c:pt idx="1240">
                  <c:v>11146064</c:v>
                </c:pt>
                <c:pt idx="1241">
                  <c:v>11149978</c:v>
                </c:pt>
                <c:pt idx="1242">
                  <c:v>11152075</c:v>
                </c:pt>
                <c:pt idx="1243">
                  <c:v>11154807</c:v>
                </c:pt>
                <c:pt idx="1244">
                  <c:v>11157884</c:v>
                </c:pt>
                <c:pt idx="1245">
                  <c:v>11157884</c:v>
                </c:pt>
                <c:pt idx="1246">
                  <c:v>11160919</c:v>
                </c:pt>
                <c:pt idx="1247">
                  <c:v>11163154</c:v>
                </c:pt>
                <c:pt idx="1248">
                  <c:v>11166873</c:v>
                </c:pt>
                <c:pt idx="1249">
                  <c:v>11169385</c:v>
                </c:pt>
                <c:pt idx="1250">
                  <c:v>11171519</c:v>
                </c:pt>
                <c:pt idx="1251">
                  <c:v>11174224</c:v>
                </c:pt>
                <c:pt idx="1252">
                  <c:v>11176779</c:v>
                </c:pt>
                <c:pt idx="1253">
                  <c:v>11179088</c:v>
                </c:pt>
                <c:pt idx="1254">
                  <c:v>11179088</c:v>
                </c:pt>
                <c:pt idx="1255">
                  <c:v>11183466</c:v>
                </c:pt>
                <c:pt idx="1256">
                  <c:v>11186080</c:v>
                </c:pt>
                <c:pt idx="1257">
                  <c:v>11186080</c:v>
                </c:pt>
                <c:pt idx="1258">
                  <c:v>11188496</c:v>
                </c:pt>
                <c:pt idx="1259">
                  <c:v>11190840</c:v>
                </c:pt>
                <c:pt idx="1260">
                  <c:v>11193131</c:v>
                </c:pt>
                <c:pt idx="1261">
                  <c:v>11195002</c:v>
                </c:pt>
                <c:pt idx="1262">
                  <c:v>11200174</c:v>
                </c:pt>
                <c:pt idx="1263">
                  <c:v>11209113</c:v>
                </c:pt>
                <c:pt idx="1264">
                  <c:v>11215991</c:v>
                </c:pt>
                <c:pt idx="1265">
                  <c:v>11220052</c:v>
                </c:pt>
                <c:pt idx="1266">
                  <c:v>11222803</c:v>
                </c:pt>
                <c:pt idx="1267">
                  <c:v>11225359</c:v>
                </c:pt>
                <c:pt idx="1268">
                  <c:v>11227278</c:v>
                </c:pt>
                <c:pt idx="1269">
                  <c:v>11222819</c:v>
                </c:pt>
                <c:pt idx="1270">
                  <c:v>11228529</c:v>
                </c:pt>
                <c:pt idx="1271">
                  <c:v>11234381</c:v>
                </c:pt>
                <c:pt idx="1272">
                  <c:v>11244147</c:v>
                </c:pt>
                <c:pt idx="1273">
                  <c:v>11243559</c:v>
                </c:pt>
                <c:pt idx="1274">
                  <c:v>11243989</c:v>
                </c:pt>
                <c:pt idx="1275">
                  <c:v>11243989</c:v>
                </c:pt>
                <c:pt idx="1276">
                  <c:v>11250136</c:v>
                </c:pt>
                <c:pt idx="1277">
                  <c:v>11253857</c:v>
                </c:pt>
                <c:pt idx="1278">
                  <c:v>11256847</c:v>
                </c:pt>
                <c:pt idx="1279">
                  <c:v>11259865</c:v>
                </c:pt>
                <c:pt idx="1280">
                  <c:v>11262691</c:v>
                </c:pt>
                <c:pt idx="1281">
                  <c:v>11264579</c:v>
                </c:pt>
                <c:pt idx="1282">
                  <c:v>11264579</c:v>
                </c:pt>
                <c:pt idx="1283">
                  <c:v>11266241</c:v>
                </c:pt>
                <c:pt idx="1284">
                  <c:v>11267915</c:v>
                </c:pt>
                <c:pt idx="1285">
                  <c:v>11270397</c:v>
                </c:pt>
                <c:pt idx="1286">
                  <c:v>11274875</c:v>
                </c:pt>
                <c:pt idx="1287">
                  <c:v>11274875</c:v>
                </c:pt>
                <c:pt idx="1288">
                  <c:v>11277516</c:v>
                </c:pt>
                <c:pt idx="1289">
                  <c:v>11279417</c:v>
                </c:pt>
                <c:pt idx="1290">
                  <c:v>11280818</c:v>
                </c:pt>
                <c:pt idx="1291">
                  <c:v>11282407</c:v>
                </c:pt>
                <c:pt idx="1292">
                  <c:v>11287253</c:v>
                </c:pt>
                <c:pt idx="1293">
                  <c:v>11279366</c:v>
                </c:pt>
                <c:pt idx="1294">
                  <c:v>11274735</c:v>
                </c:pt>
                <c:pt idx="1295">
                  <c:v>11277842</c:v>
                </c:pt>
                <c:pt idx="1296">
                  <c:v>11277842</c:v>
                </c:pt>
                <c:pt idx="1297">
                  <c:v>11282685</c:v>
                </c:pt>
                <c:pt idx="1298">
                  <c:v>11285377</c:v>
                </c:pt>
                <c:pt idx="1299">
                  <c:v>11288364</c:v>
                </c:pt>
                <c:pt idx="1300">
                  <c:v>11291378</c:v>
                </c:pt>
                <c:pt idx="1301">
                  <c:v>11294141</c:v>
                </c:pt>
                <c:pt idx="1302">
                  <c:v>11296708</c:v>
                </c:pt>
                <c:pt idx="1303">
                  <c:v>11296708</c:v>
                </c:pt>
                <c:pt idx="1304">
                  <c:v>11301348</c:v>
                </c:pt>
                <c:pt idx="1305">
                  <c:v>11304055</c:v>
                </c:pt>
                <c:pt idx="1306">
                  <c:v>11306656</c:v>
                </c:pt>
                <c:pt idx="1307">
                  <c:v>11309215</c:v>
                </c:pt>
                <c:pt idx="1308">
                  <c:v>11311461</c:v>
                </c:pt>
                <c:pt idx="1309">
                  <c:v>11313423</c:v>
                </c:pt>
                <c:pt idx="1310">
                  <c:v>11313423</c:v>
                </c:pt>
                <c:pt idx="1311">
                  <c:v>11316828</c:v>
                </c:pt>
                <c:pt idx="1312">
                  <c:v>11319073</c:v>
                </c:pt>
                <c:pt idx="1313">
                  <c:v>11319073</c:v>
                </c:pt>
                <c:pt idx="1314">
                  <c:v>11321325</c:v>
                </c:pt>
                <c:pt idx="1315">
                  <c:v>11323386</c:v>
                </c:pt>
                <c:pt idx="1316">
                  <c:v>11325310</c:v>
                </c:pt>
                <c:pt idx="1317">
                  <c:v>11327146</c:v>
                </c:pt>
                <c:pt idx="1318">
                  <c:v>11328594</c:v>
                </c:pt>
                <c:pt idx="1319">
                  <c:v>11330311</c:v>
                </c:pt>
                <c:pt idx="1320">
                  <c:v>11332420</c:v>
                </c:pt>
                <c:pt idx="1321">
                  <c:v>11334398</c:v>
                </c:pt>
                <c:pt idx="1322">
                  <c:v>11336283</c:v>
                </c:pt>
                <c:pt idx="1323">
                  <c:v>11338063</c:v>
                </c:pt>
                <c:pt idx="1324">
                  <c:v>11339790</c:v>
                </c:pt>
                <c:pt idx="1325">
                  <c:v>11341095</c:v>
                </c:pt>
                <c:pt idx="1326">
                  <c:v>11342674</c:v>
                </c:pt>
                <c:pt idx="1327">
                  <c:v>11344803</c:v>
                </c:pt>
                <c:pt idx="1328">
                  <c:v>11752053</c:v>
                </c:pt>
                <c:pt idx="1329">
                  <c:v>11856489</c:v>
                </c:pt>
                <c:pt idx="1330">
                  <c:v>11968932</c:v>
                </c:pt>
                <c:pt idx="1331">
                  <c:v>12236043</c:v>
                </c:pt>
                <c:pt idx="1332">
                  <c:v>12500318</c:v>
                </c:pt>
                <c:pt idx="1333">
                  <c:v>12633079</c:v>
                </c:pt>
                <c:pt idx="1334">
                  <c:v>12831625</c:v>
                </c:pt>
                <c:pt idx="1335">
                  <c:v>13003667</c:v>
                </c:pt>
                <c:pt idx="1336">
                  <c:v>13003667</c:v>
                </c:pt>
                <c:pt idx="1337">
                  <c:v>13096582</c:v>
                </c:pt>
                <c:pt idx="1338">
                  <c:v>13186108</c:v>
                </c:pt>
                <c:pt idx="1339">
                  <c:v>13288134</c:v>
                </c:pt>
                <c:pt idx="1340">
                  <c:v>13473989</c:v>
                </c:pt>
                <c:pt idx="1341">
                  <c:v>13536652</c:v>
                </c:pt>
                <c:pt idx="1342">
                  <c:v>13644040</c:v>
                </c:pt>
                <c:pt idx="1343">
                  <c:v>13695826</c:v>
                </c:pt>
                <c:pt idx="1344">
                  <c:v>13695826</c:v>
                </c:pt>
                <c:pt idx="1345">
                  <c:v>13779647</c:v>
                </c:pt>
                <c:pt idx="1346">
                  <c:v>13878434</c:v>
                </c:pt>
                <c:pt idx="1347">
                  <c:v>13956218</c:v>
                </c:pt>
                <c:pt idx="1348">
                  <c:v>14008248</c:v>
                </c:pt>
                <c:pt idx="1349">
                  <c:v>14085417</c:v>
                </c:pt>
                <c:pt idx="1350">
                  <c:v>14174555</c:v>
                </c:pt>
                <c:pt idx="1351">
                  <c:v>14272354</c:v>
                </c:pt>
                <c:pt idx="1352">
                  <c:v>14357501</c:v>
                </c:pt>
                <c:pt idx="1353">
                  <c:v>14442258</c:v>
                </c:pt>
                <c:pt idx="1354">
                  <c:v>14536629</c:v>
                </c:pt>
                <c:pt idx="1355">
                  <c:v>14574662</c:v>
                </c:pt>
                <c:pt idx="1356">
                  <c:v>14621918</c:v>
                </c:pt>
                <c:pt idx="1357">
                  <c:v>14648892</c:v>
                </c:pt>
                <c:pt idx="1358">
                  <c:v>14674837</c:v>
                </c:pt>
                <c:pt idx="1359">
                  <c:v>14745312</c:v>
                </c:pt>
                <c:pt idx="1360">
                  <c:v>14837687</c:v>
                </c:pt>
                <c:pt idx="1361">
                  <c:v>14909099</c:v>
                </c:pt>
                <c:pt idx="1362">
                  <c:v>14952534</c:v>
                </c:pt>
                <c:pt idx="1363">
                  <c:v>15008767</c:v>
                </c:pt>
                <c:pt idx="1364">
                  <c:v>15094658</c:v>
                </c:pt>
                <c:pt idx="1365">
                  <c:v>15169441</c:v>
                </c:pt>
                <c:pt idx="1366">
                  <c:v>15233039</c:v>
                </c:pt>
                <c:pt idx="1367">
                  <c:v>15327716</c:v>
                </c:pt>
                <c:pt idx="1368">
                  <c:v>15492388</c:v>
                </c:pt>
                <c:pt idx="1369">
                  <c:v>15697269</c:v>
                </c:pt>
                <c:pt idx="1370">
                  <c:v>16824136</c:v>
                </c:pt>
                <c:pt idx="1371">
                  <c:v>16824136</c:v>
                </c:pt>
                <c:pt idx="1372">
                  <c:v>16926014</c:v>
                </c:pt>
                <c:pt idx="1373">
                  <c:v>16926014</c:v>
                </c:pt>
                <c:pt idx="1374">
                  <c:v>16950833</c:v>
                </c:pt>
                <c:pt idx="1375">
                  <c:v>16959468</c:v>
                </c:pt>
                <c:pt idx="1376">
                  <c:v>16966582</c:v>
                </c:pt>
                <c:pt idx="1377">
                  <c:v>16966582</c:v>
                </c:pt>
                <c:pt idx="1378">
                  <c:v>16973061</c:v>
                </c:pt>
                <c:pt idx="1379">
                  <c:v>14431983</c:v>
                </c:pt>
                <c:pt idx="1380">
                  <c:v>14431983</c:v>
                </c:pt>
                <c:pt idx="1381">
                  <c:v>14437044</c:v>
                </c:pt>
                <c:pt idx="1382">
                  <c:v>14450949</c:v>
                </c:pt>
                <c:pt idx="1383">
                  <c:v>14467837</c:v>
                </c:pt>
                <c:pt idx="1384">
                  <c:v>14474131</c:v>
                </c:pt>
                <c:pt idx="1385">
                  <c:v>14474131</c:v>
                </c:pt>
                <c:pt idx="1386">
                  <c:v>14484288</c:v>
                </c:pt>
                <c:pt idx="1387">
                  <c:v>14484288</c:v>
                </c:pt>
                <c:pt idx="1388">
                  <c:v>14493191</c:v>
                </c:pt>
                <c:pt idx="1389">
                  <c:v>14508290</c:v>
                </c:pt>
                <c:pt idx="1390">
                  <c:v>14508290</c:v>
                </c:pt>
                <c:pt idx="1391">
                  <c:v>14516726</c:v>
                </c:pt>
                <c:pt idx="1392">
                  <c:v>14525388</c:v>
                </c:pt>
                <c:pt idx="1393">
                  <c:v>14533220</c:v>
                </c:pt>
                <c:pt idx="1394">
                  <c:v>14543404</c:v>
                </c:pt>
                <c:pt idx="1395">
                  <c:v>14549944</c:v>
                </c:pt>
                <c:pt idx="1396">
                  <c:v>14557185</c:v>
                </c:pt>
                <c:pt idx="1397">
                  <c:v>15211324</c:v>
                </c:pt>
                <c:pt idx="1398">
                  <c:v>15211324</c:v>
                </c:pt>
                <c:pt idx="1399">
                  <c:v>15278862</c:v>
                </c:pt>
                <c:pt idx="1400">
                  <c:v>15403596</c:v>
                </c:pt>
                <c:pt idx="1401">
                  <c:v>15403596</c:v>
                </c:pt>
                <c:pt idx="1402">
                  <c:v>15460878</c:v>
                </c:pt>
                <c:pt idx="1403">
                  <c:v>15519317</c:v>
                </c:pt>
                <c:pt idx="1404">
                  <c:v>15577977</c:v>
                </c:pt>
                <c:pt idx="1405">
                  <c:v>15636285</c:v>
                </c:pt>
                <c:pt idx="1406">
                  <c:v>15693026</c:v>
                </c:pt>
                <c:pt idx="1407">
                  <c:v>15747758</c:v>
                </c:pt>
                <c:pt idx="1408">
                  <c:v>15808116</c:v>
                </c:pt>
                <c:pt idx="1409">
                  <c:v>15808116</c:v>
                </c:pt>
                <c:pt idx="1410">
                  <c:v>15938597</c:v>
                </c:pt>
                <c:pt idx="1411">
                  <c:v>16007326</c:v>
                </c:pt>
                <c:pt idx="1412">
                  <c:v>16012218</c:v>
                </c:pt>
                <c:pt idx="1413">
                  <c:v>16033973</c:v>
                </c:pt>
                <c:pt idx="1414">
                  <c:v>16043168</c:v>
                </c:pt>
                <c:pt idx="1415">
                  <c:v>16048200</c:v>
                </c:pt>
                <c:pt idx="1416">
                  <c:v>16052811</c:v>
                </c:pt>
                <c:pt idx="1417">
                  <c:v>16057163</c:v>
                </c:pt>
                <c:pt idx="1418">
                  <c:v>16061417</c:v>
                </c:pt>
                <c:pt idx="1419">
                  <c:v>16065263</c:v>
                </c:pt>
                <c:pt idx="1420">
                  <c:v>16068837</c:v>
                </c:pt>
                <c:pt idx="1421">
                  <c:v>16072117</c:v>
                </c:pt>
                <c:pt idx="1422">
                  <c:v>16074749</c:v>
                </c:pt>
                <c:pt idx="1423">
                  <c:v>16079094</c:v>
                </c:pt>
                <c:pt idx="1424">
                  <c:v>16085428</c:v>
                </c:pt>
                <c:pt idx="1425">
                  <c:v>16085428</c:v>
                </c:pt>
                <c:pt idx="1426">
                  <c:v>16088844</c:v>
                </c:pt>
                <c:pt idx="1427">
                  <c:v>16091796</c:v>
                </c:pt>
                <c:pt idx="1428">
                  <c:v>16094196</c:v>
                </c:pt>
                <c:pt idx="1429">
                  <c:v>16096390</c:v>
                </c:pt>
                <c:pt idx="1430">
                  <c:v>16102732</c:v>
                </c:pt>
                <c:pt idx="1431">
                  <c:v>16102732</c:v>
                </c:pt>
                <c:pt idx="1432">
                  <c:v>16121700</c:v>
                </c:pt>
                <c:pt idx="1433">
                  <c:v>16141530</c:v>
                </c:pt>
                <c:pt idx="1434">
                  <c:v>16156087</c:v>
                </c:pt>
                <c:pt idx="1435">
                  <c:v>16170432</c:v>
                </c:pt>
                <c:pt idx="1436">
                  <c:v>16170432</c:v>
                </c:pt>
                <c:pt idx="1437">
                  <c:v>16180792</c:v>
                </c:pt>
                <c:pt idx="1438">
                  <c:v>16180792</c:v>
                </c:pt>
                <c:pt idx="1439">
                  <c:v>16186885</c:v>
                </c:pt>
                <c:pt idx="1440">
                  <c:v>16192998</c:v>
                </c:pt>
                <c:pt idx="1441">
                  <c:v>16199101</c:v>
                </c:pt>
                <c:pt idx="1442">
                  <c:v>16203224</c:v>
                </c:pt>
                <c:pt idx="1443">
                  <c:v>16207299</c:v>
                </c:pt>
                <c:pt idx="1444">
                  <c:v>16207299</c:v>
                </c:pt>
                <c:pt idx="1445">
                  <c:v>16212966</c:v>
                </c:pt>
                <c:pt idx="1446">
                  <c:v>16216125</c:v>
                </c:pt>
                <c:pt idx="1447">
                  <c:v>16219216</c:v>
                </c:pt>
                <c:pt idx="1448">
                  <c:v>16222164</c:v>
                </c:pt>
                <c:pt idx="1449">
                  <c:v>16229817</c:v>
                </c:pt>
                <c:pt idx="1450">
                  <c:v>16233955</c:v>
                </c:pt>
                <c:pt idx="1451">
                  <c:v>16236732</c:v>
                </c:pt>
                <c:pt idx="1452">
                  <c:v>16239342</c:v>
                </c:pt>
                <c:pt idx="1453">
                  <c:v>16241839</c:v>
                </c:pt>
                <c:pt idx="1454">
                  <c:v>16245934</c:v>
                </c:pt>
                <c:pt idx="1455">
                  <c:v>16245934</c:v>
                </c:pt>
                <c:pt idx="1456">
                  <c:v>16247683</c:v>
                </c:pt>
                <c:pt idx="1457">
                  <c:v>16249425</c:v>
                </c:pt>
                <c:pt idx="1458">
                  <c:v>16251135</c:v>
                </c:pt>
                <c:pt idx="1459">
                  <c:v>16253093</c:v>
                </c:pt>
                <c:pt idx="1460">
                  <c:v>16255397</c:v>
                </c:pt>
                <c:pt idx="1461">
                  <c:v>16257375</c:v>
                </c:pt>
                <c:pt idx="1462">
                  <c:v>16258659</c:v>
                </c:pt>
                <c:pt idx="1463">
                  <c:v>16260279</c:v>
                </c:pt>
                <c:pt idx="1464">
                  <c:v>16262200</c:v>
                </c:pt>
                <c:pt idx="1465">
                  <c:v>16262200</c:v>
                </c:pt>
                <c:pt idx="1466">
                  <c:v>16266537</c:v>
                </c:pt>
                <c:pt idx="1467">
                  <c:v>16268881</c:v>
                </c:pt>
                <c:pt idx="1468">
                  <c:v>16271663</c:v>
                </c:pt>
                <c:pt idx="1469">
                  <c:v>16274250</c:v>
                </c:pt>
                <c:pt idx="1470">
                  <c:v>16276682</c:v>
                </c:pt>
                <c:pt idx="1471">
                  <c:v>16279074</c:v>
                </c:pt>
                <c:pt idx="1472">
                  <c:v>16280943</c:v>
                </c:pt>
                <c:pt idx="1473">
                  <c:v>16282971</c:v>
                </c:pt>
                <c:pt idx="1474">
                  <c:v>16285558</c:v>
                </c:pt>
                <c:pt idx="1475">
                  <c:v>16287988</c:v>
                </c:pt>
                <c:pt idx="1476">
                  <c:v>16290189</c:v>
                </c:pt>
                <c:pt idx="1477">
                  <c:v>16207238</c:v>
                </c:pt>
                <c:pt idx="1478">
                  <c:v>16209152</c:v>
                </c:pt>
                <c:pt idx="1479">
                  <c:v>16210745</c:v>
                </c:pt>
                <c:pt idx="1480">
                  <c:v>16212818</c:v>
                </c:pt>
                <c:pt idx="1481">
                  <c:v>16215448</c:v>
                </c:pt>
                <c:pt idx="1482">
                  <c:v>16218948</c:v>
                </c:pt>
                <c:pt idx="1483">
                  <c:v>16222925</c:v>
                </c:pt>
                <c:pt idx="1484">
                  <c:v>16226080</c:v>
                </c:pt>
                <c:pt idx="1485">
                  <c:v>16228409</c:v>
                </c:pt>
                <c:pt idx="1486">
                  <c:v>16228409</c:v>
                </c:pt>
                <c:pt idx="1487">
                  <c:v>16232934</c:v>
                </c:pt>
                <c:pt idx="1488">
                  <c:v>16189982</c:v>
                </c:pt>
                <c:pt idx="1489">
                  <c:v>16192654</c:v>
                </c:pt>
                <c:pt idx="1490">
                  <c:v>16195418</c:v>
                </c:pt>
                <c:pt idx="1491">
                  <c:v>16198074</c:v>
                </c:pt>
                <c:pt idx="1492">
                  <c:v>16200378</c:v>
                </c:pt>
                <c:pt idx="1493">
                  <c:v>16200378</c:v>
                </c:pt>
                <c:pt idx="1494">
                  <c:v>16202298</c:v>
                </c:pt>
                <c:pt idx="1495">
                  <c:v>16098426</c:v>
                </c:pt>
                <c:pt idx="1496">
                  <c:v>16101264</c:v>
                </c:pt>
                <c:pt idx="1497">
                  <c:v>16103877</c:v>
                </c:pt>
                <c:pt idx="1498">
                  <c:v>16106254</c:v>
                </c:pt>
                <c:pt idx="1499">
                  <c:v>16109574</c:v>
                </c:pt>
                <c:pt idx="1500">
                  <c:v>16109574</c:v>
                </c:pt>
                <c:pt idx="1501">
                  <c:v>16114545</c:v>
                </c:pt>
                <c:pt idx="1502">
                  <c:v>16118189</c:v>
                </c:pt>
                <c:pt idx="1503">
                  <c:v>16121854</c:v>
                </c:pt>
                <c:pt idx="1504">
                  <c:v>16125007</c:v>
                </c:pt>
                <c:pt idx="1505">
                  <c:v>16129392</c:v>
                </c:pt>
                <c:pt idx="1506">
                  <c:v>16135616</c:v>
                </c:pt>
                <c:pt idx="1507">
                  <c:v>16135616</c:v>
                </c:pt>
                <c:pt idx="1508">
                  <c:v>16139932</c:v>
                </c:pt>
                <c:pt idx="1509">
                  <c:v>16142254</c:v>
                </c:pt>
                <c:pt idx="1510">
                  <c:v>16144852</c:v>
                </c:pt>
                <c:pt idx="1511">
                  <c:v>16147353</c:v>
                </c:pt>
                <c:pt idx="1512">
                  <c:v>16237824</c:v>
                </c:pt>
                <c:pt idx="1513">
                  <c:v>16247852</c:v>
                </c:pt>
                <c:pt idx="1514">
                  <c:v>16247852</c:v>
                </c:pt>
                <c:pt idx="1515">
                  <c:v>16247852</c:v>
                </c:pt>
                <c:pt idx="1516">
                  <c:v>16247852</c:v>
                </c:pt>
                <c:pt idx="1517">
                  <c:v>14267280</c:v>
                </c:pt>
                <c:pt idx="1518">
                  <c:v>14275264</c:v>
                </c:pt>
                <c:pt idx="1519">
                  <c:v>14228947</c:v>
                </c:pt>
                <c:pt idx="1520">
                  <c:v>14235241</c:v>
                </c:pt>
                <c:pt idx="1521">
                  <c:v>14235241</c:v>
                </c:pt>
                <c:pt idx="1522">
                  <c:v>14251429</c:v>
                </c:pt>
                <c:pt idx="1523">
                  <c:v>14259268</c:v>
                </c:pt>
                <c:pt idx="1524">
                  <c:v>14259268</c:v>
                </c:pt>
                <c:pt idx="1525">
                  <c:v>14264869</c:v>
                </c:pt>
                <c:pt idx="1526">
                  <c:v>14264869</c:v>
                </c:pt>
                <c:pt idx="1527">
                  <c:v>14264869</c:v>
                </c:pt>
                <c:pt idx="1528">
                  <c:v>14264869</c:v>
                </c:pt>
                <c:pt idx="1529">
                  <c:v>14264869</c:v>
                </c:pt>
                <c:pt idx="1530">
                  <c:v>14285953</c:v>
                </c:pt>
                <c:pt idx="1531">
                  <c:v>14291824</c:v>
                </c:pt>
                <c:pt idx="1532">
                  <c:v>14295251</c:v>
                </c:pt>
                <c:pt idx="1533">
                  <c:v>14300881</c:v>
                </c:pt>
                <c:pt idx="1534">
                  <c:v>14300881</c:v>
                </c:pt>
                <c:pt idx="1535">
                  <c:v>14306242</c:v>
                </c:pt>
                <c:pt idx="1536">
                  <c:v>14308511</c:v>
                </c:pt>
                <c:pt idx="1537">
                  <c:v>14311852</c:v>
                </c:pt>
                <c:pt idx="1538">
                  <c:v>14315373</c:v>
                </c:pt>
                <c:pt idx="1539">
                  <c:v>14318334</c:v>
                </c:pt>
                <c:pt idx="1540">
                  <c:v>14323053</c:v>
                </c:pt>
                <c:pt idx="1541">
                  <c:v>14323053</c:v>
                </c:pt>
                <c:pt idx="1542">
                  <c:v>14323053</c:v>
                </c:pt>
                <c:pt idx="1543">
                  <c:v>14327804</c:v>
                </c:pt>
                <c:pt idx="1544">
                  <c:v>14333122</c:v>
                </c:pt>
                <c:pt idx="1545">
                  <c:v>14336213</c:v>
                </c:pt>
                <c:pt idx="1546">
                  <c:v>14339344</c:v>
                </c:pt>
                <c:pt idx="1547">
                  <c:v>14341671</c:v>
                </c:pt>
                <c:pt idx="1548">
                  <c:v>14344232</c:v>
                </c:pt>
                <c:pt idx="1549">
                  <c:v>14344232</c:v>
                </c:pt>
                <c:pt idx="1550">
                  <c:v>14349784</c:v>
                </c:pt>
                <c:pt idx="1551">
                  <c:v>14377580</c:v>
                </c:pt>
                <c:pt idx="1552">
                  <c:v>14391155</c:v>
                </c:pt>
                <c:pt idx="1553">
                  <c:v>14429073</c:v>
                </c:pt>
                <c:pt idx="1554">
                  <c:v>14463178</c:v>
                </c:pt>
                <c:pt idx="1555">
                  <c:v>14463178</c:v>
                </c:pt>
                <c:pt idx="1556">
                  <c:v>14544096</c:v>
                </c:pt>
                <c:pt idx="1557">
                  <c:v>14588894</c:v>
                </c:pt>
                <c:pt idx="1558">
                  <c:v>14636740</c:v>
                </c:pt>
                <c:pt idx="1559">
                  <c:v>14676438</c:v>
                </c:pt>
                <c:pt idx="1560">
                  <c:v>14700367</c:v>
                </c:pt>
                <c:pt idx="1561">
                  <c:v>14740437</c:v>
                </c:pt>
                <c:pt idx="1562">
                  <c:v>14772046</c:v>
                </c:pt>
                <c:pt idx="1563">
                  <c:v>14772046</c:v>
                </c:pt>
                <c:pt idx="1564">
                  <c:v>14857259</c:v>
                </c:pt>
                <c:pt idx="1565">
                  <c:v>14887862</c:v>
                </c:pt>
                <c:pt idx="1566">
                  <c:v>14824438</c:v>
                </c:pt>
                <c:pt idx="1567">
                  <c:v>14844649</c:v>
                </c:pt>
                <c:pt idx="1568">
                  <c:v>14890790</c:v>
                </c:pt>
                <c:pt idx="1569">
                  <c:v>14930177</c:v>
                </c:pt>
                <c:pt idx="1570">
                  <c:v>14969596</c:v>
                </c:pt>
                <c:pt idx="1571">
                  <c:v>15004406</c:v>
                </c:pt>
                <c:pt idx="1572">
                  <c:v>15019490</c:v>
                </c:pt>
                <c:pt idx="1573">
                  <c:v>15033590</c:v>
                </c:pt>
                <c:pt idx="1574">
                  <c:v>15042095</c:v>
                </c:pt>
                <c:pt idx="1575">
                  <c:v>15045654</c:v>
                </c:pt>
                <c:pt idx="1576">
                  <c:v>15000566</c:v>
                </c:pt>
                <c:pt idx="1577">
                  <c:v>15000566</c:v>
                </c:pt>
                <c:pt idx="1578">
                  <c:v>15007750</c:v>
                </c:pt>
                <c:pt idx="1579">
                  <c:v>15049392</c:v>
                </c:pt>
                <c:pt idx="1580">
                  <c:v>15056106</c:v>
                </c:pt>
                <c:pt idx="1581">
                  <c:v>15092982</c:v>
                </c:pt>
                <c:pt idx="1582">
                  <c:v>15129910</c:v>
                </c:pt>
                <c:pt idx="1583">
                  <c:v>15169546</c:v>
                </c:pt>
                <c:pt idx="1584">
                  <c:v>15169546</c:v>
                </c:pt>
                <c:pt idx="1585">
                  <c:v>15258312</c:v>
                </c:pt>
                <c:pt idx="1586">
                  <c:v>15299520</c:v>
                </c:pt>
                <c:pt idx="1587">
                  <c:v>15348146</c:v>
                </c:pt>
                <c:pt idx="1588">
                  <c:v>15386490</c:v>
                </c:pt>
                <c:pt idx="1589">
                  <c:v>15421607</c:v>
                </c:pt>
                <c:pt idx="1590">
                  <c:v>15453554</c:v>
                </c:pt>
                <c:pt idx="1591">
                  <c:v>15493302</c:v>
                </c:pt>
                <c:pt idx="1592">
                  <c:v>15531262</c:v>
                </c:pt>
                <c:pt idx="1593">
                  <c:v>15559228</c:v>
                </c:pt>
                <c:pt idx="1594">
                  <c:v>15690502</c:v>
                </c:pt>
                <c:pt idx="1595">
                  <c:v>17696483</c:v>
                </c:pt>
                <c:pt idx="1596">
                  <c:v>17737667</c:v>
                </c:pt>
                <c:pt idx="1597">
                  <c:v>17791654</c:v>
                </c:pt>
                <c:pt idx="1598">
                  <c:v>17791654</c:v>
                </c:pt>
                <c:pt idx="1599">
                  <c:v>17888055</c:v>
                </c:pt>
                <c:pt idx="1600">
                  <c:v>17930012</c:v>
                </c:pt>
                <c:pt idx="1601">
                  <c:v>17983847</c:v>
                </c:pt>
                <c:pt idx="1602">
                  <c:v>18130990</c:v>
                </c:pt>
                <c:pt idx="1603">
                  <c:v>18320557</c:v>
                </c:pt>
                <c:pt idx="1604">
                  <c:v>18465099</c:v>
                </c:pt>
                <c:pt idx="1605">
                  <c:v>18465099</c:v>
                </c:pt>
                <c:pt idx="1606">
                  <c:v>18789631</c:v>
                </c:pt>
                <c:pt idx="1607">
                  <c:v>18892503</c:v>
                </c:pt>
                <c:pt idx="1608">
                  <c:v>19028498</c:v>
                </c:pt>
                <c:pt idx="1609">
                  <c:v>19180346</c:v>
                </c:pt>
                <c:pt idx="1610">
                  <c:v>19302964</c:v>
                </c:pt>
                <c:pt idx="1611">
                  <c:v>19419297</c:v>
                </c:pt>
                <c:pt idx="1612">
                  <c:v>19553137</c:v>
                </c:pt>
                <c:pt idx="1613">
                  <c:v>19553137</c:v>
                </c:pt>
                <c:pt idx="1614">
                  <c:v>19834041</c:v>
                </c:pt>
                <c:pt idx="1615">
                  <c:v>19979196</c:v>
                </c:pt>
                <c:pt idx="1616">
                  <c:v>19979196</c:v>
                </c:pt>
                <c:pt idx="1617">
                  <c:v>20284096</c:v>
                </c:pt>
                <c:pt idx="1618">
                  <c:v>20384814</c:v>
                </c:pt>
                <c:pt idx="1619">
                  <c:v>20535405</c:v>
                </c:pt>
                <c:pt idx="1620">
                  <c:v>20535405</c:v>
                </c:pt>
                <c:pt idx="1621">
                  <c:v>21009320</c:v>
                </c:pt>
                <c:pt idx="1622">
                  <c:v>21129903</c:v>
                </c:pt>
                <c:pt idx="1623">
                  <c:v>21285771</c:v>
                </c:pt>
                <c:pt idx="1624">
                  <c:v>21403979</c:v>
                </c:pt>
                <c:pt idx="1625">
                  <c:v>21506716</c:v>
                </c:pt>
                <c:pt idx="1626">
                  <c:v>21530075</c:v>
                </c:pt>
                <c:pt idx="1627">
                  <c:v>21530075</c:v>
                </c:pt>
                <c:pt idx="1628">
                  <c:v>21555505</c:v>
                </c:pt>
                <c:pt idx="1629">
                  <c:v>21569532</c:v>
                </c:pt>
                <c:pt idx="1630">
                  <c:v>21486462</c:v>
                </c:pt>
                <c:pt idx="1631">
                  <c:v>21496807</c:v>
                </c:pt>
                <c:pt idx="1632">
                  <c:v>21508466</c:v>
                </c:pt>
                <c:pt idx="1633">
                  <c:v>21521562</c:v>
                </c:pt>
                <c:pt idx="1634">
                  <c:v>21521562</c:v>
                </c:pt>
                <c:pt idx="1635">
                  <c:v>21521562</c:v>
                </c:pt>
                <c:pt idx="1636">
                  <c:v>21549411</c:v>
                </c:pt>
                <c:pt idx="1637">
                  <c:v>21568765</c:v>
                </c:pt>
                <c:pt idx="1638">
                  <c:v>21582905</c:v>
                </c:pt>
                <c:pt idx="1639">
                  <c:v>21610276</c:v>
                </c:pt>
                <c:pt idx="1640">
                  <c:v>21623872</c:v>
                </c:pt>
                <c:pt idx="1641">
                  <c:v>21623872</c:v>
                </c:pt>
                <c:pt idx="1642">
                  <c:v>21623872</c:v>
                </c:pt>
                <c:pt idx="1643">
                  <c:v>21623872</c:v>
                </c:pt>
                <c:pt idx="1644">
                  <c:v>21637883</c:v>
                </c:pt>
                <c:pt idx="1645">
                  <c:v>21678476</c:v>
                </c:pt>
                <c:pt idx="1646">
                  <c:v>21685329</c:v>
                </c:pt>
                <c:pt idx="1647">
                  <c:v>21692269</c:v>
                </c:pt>
                <c:pt idx="1648">
                  <c:v>21692269</c:v>
                </c:pt>
                <c:pt idx="1649">
                  <c:v>21713788</c:v>
                </c:pt>
                <c:pt idx="1650">
                  <c:v>19809317</c:v>
                </c:pt>
                <c:pt idx="1651">
                  <c:v>19818044</c:v>
                </c:pt>
                <c:pt idx="1652">
                  <c:v>19826493</c:v>
                </c:pt>
                <c:pt idx="1653">
                  <c:v>19835078</c:v>
                </c:pt>
                <c:pt idx="1654">
                  <c:v>19843345</c:v>
                </c:pt>
                <c:pt idx="1655">
                  <c:v>19843345</c:v>
                </c:pt>
                <c:pt idx="1656">
                  <c:v>19861981</c:v>
                </c:pt>
                <c:pt idx="1657">
                  <c:v>19872441</c:v>
                </c:pt>
                <c:pt idx="1658">
                  <c:v>19883239</c:v>
                </c:pt>
                <c:pt idx="1659">
                  <c:v>19892957</c:v>
                </c:pt>
                <c:pt idx="1660">
                  <c:v>20069048</c:v>
                </c:pt>
                <c:pt idx="1661">
                  <c:v>20350829</c:v>
                </c:pt>
                <c:pt idx="1662">
                  <c:v>20350829</c:v>
                </c:pt>
                <c:pt idx="1663">
                  <c:v>20728188</c:v>
                </c:pt>
                <c:pt idx="1664">
                  <c:v>20825051</c:v>
                </c:pt>
                <c:pt idx="1665">
                  <c:v>20879500</c:v>
                </c:pt>
                <c:pt idx="1666">
                  <c:v>20931123</c:v>
                </c:pt>
                <c:pt idx="1667">
                  <c:v>20930319</c:v>
                </c:pt>
                <c:pt idx="1668">
                  <c:v>20991466</c:v>
                </c:pt>
                <c:pt idx="1669">
                  <c:v>20991466</c:v>
                </c:pt>
                <c:pt idx="1670">
                  <c:v>21059634</c:v>
                </c:pt>
                <c:pt idx="1671">
                  <c:v>21170211</c:v>
                </c:pt>
                <c:pt idx="1672">
                  <c:v>21185791</c:v>
                </c:pt>
                <c:pt idx="1673">
                  <c:v>21199014</c:v>
                </c:pt>
                <c:pt idx="1674">
                  <c:v>21222195</c:v>
                </c:pt>
                <c:pt idx="1675">
                  <c:v>21301365</c:v>
                </c:pt>
                <c:pt idx="1676">
                  <c:v>21301365</c:v>
                </c:pt>
                <c:pt idx="1677">
                  <c:v>21301365</c:v>
                </c:pt>
                <c:pt idx="1678">
                  <c:v>21404017</c:v>
                </c:pt>
                <c:pt idx="1679">
                  <c:v>21414491</c:v>
                </c:pt>
                <c:pt idx="1680">
                  <c:v>21425798</c:v>
                </c:pt>
                <c:pt idx="1681">
                  <c:v>21438108</c:v>
                </c:pt>
                <c:pt idx="1682">
                  <c:v>21448885</c:v>
                </c:pt>
                <c:pt idx="1683">
                  <c:v>21448885</c:v>
                </c:pt>
                <c:pt idx="1684">
                  <c:v>21571406</c:v>
                </c:pt>
                <c:pt idx="1685">
                  <c:v>21638107</c:v>
                </c:pt>
                <c:pt idx="1686">
                  <c:v>21667362</c:v>
                </c:pt>
                <c:pt idx="1687">
                  <c:v>21703881</c:v>
                </c:pt>
                <c:pt idx="1688">
                  <c:v>21761485</c:v>
                </c:pt>
                <c:pt idx="1689">
                  <c:v>21832283</c:v>
                </c:pt>
                <c:pt idx="1690">
                  <c:v>21832283</c:v>
                </c:pt>
                <c:pt idx="1691">
                  <c:v>22033541</c:v>
                </c:pt>
                <c:pt idx="1692">
                  <c:v>22132558</c:v>
                </c:pt>
                <c:pt idx="1693">
                  <c:v>22187341</c:v>
                </c:pt>
                <c:pt idx="1694">
                  <c:v>22197144</c:v>
                </c:pt>
                <c:pt idx="1695">
                  <c:v>22207226</c:v>
                </c:pt>
                <c:pt idx="1696">
                  <c:v>22216177</c:v>
                </c:pt>
                <c:pt idx="1697">
                  <c:v>22216177</c:v>
                </c:pt>
                <c:pt idx="1698">
                  <c:v>22225329</c:v>
                </c:pt>
                <c:pt idx="1699">
                  <c:v>22235741</c:v>
                </c:pt>
                <c:pt idx="1700">
                  <c:v>22346100</c:v>
                </c:pt>
                <c:pt idx="1701">
                  <c:v>22590173</c:v>
                </c:pt>
                <c:pt idx="1702">
                  <c:v>22838200</c:v>
                </c:pt>
                <c:pt idx="1703">
                  <c:v>23049979</c:v>
                </c:pt>
                <c:pt idx="1704">
                  <c:v>23049979</c:v>
                </c:pt>
                <c:pt idx="1705">
                  <c:v>23448371</c:v>
                </c:pt>
                <c:pt idx="1706">
                  <c:v>23676991</c:v>
                </c:pt>
                <c:pt idx="1707">
                  <c:v>23892725</c:v>
                </c:pt>
                <c:pt idx="1708">
                  <c:v>24022297</c:v>
                </c:pt>
                <c:pt idx="1709">
                  <c:v>24140002</c:v>
                </c:pt>
                <c:pt idx="1710">
                  <c:v>24276644</c:v>
                </c:pt>
                <c:pt idx="1711">
                  <c:v>24276644</c:v>
                </c:pt>
                <c:pt idx="1712">
                  <c:v>24527262</c:v>
                </c:pt>
                <c:pt idx="1713">
                  <c:v>24619371</c:v>
                </c:pt>
                <c:pt idx="1714">
                  <c:v>24737337</c:v>
                </c:pt>
                <c:pt idx="1715">
                  <c:v>24802424</c:v>
                </c:pt>
                <c:pt idx="1716">
                  <c:v>24865891</c:v>
                </c:pt>
                <c:pt idx="1717">
                  <c:v>24933784</c:v>
                </c:pt>
                <c:pt idx="1718">
                  <c:v>24933784</c:v>
                </c:pt>
                <c:pt idx="1719">
                  <c:v>25082290</c:v>
                </c:pt>
                <c:pt idx="1720">
                  <c:v>25153734</c:v>
                </c:pt>
                <c:pt idx="1721">
                  <c:v>25214679</c:v>
                </c:pt>
                <c:pt idx="1722">
                  <c:v>25283880</c:v>
                </c:pt>
                <c:pt idx="1723">
                  <c:v>25357429</c:v>
                </c:pt>
                <c:pt idx="1724">
                  <c:v>25427349</c:v>
                </c:pt>
                <c:pt idx="1725">
                  <c:v>25427349</c:v>
                </c:pt>
                <c:pt idx="1726">
                  <c:v>25573402</c:v>
                </c:pt>
                <c:pt idx="1727">
                  <c:v>25644512</c:v>
                </c:pt>
                <c:pt idx="1728">
                  <c:v>25716109</c:v>
                </c:pt>
                <c:pt idx="1729">
                  <c:v>25772341</c:v>
                </c:pt>
                <c:pt idx="1730">
                  <c:v>25836862</c:v>
                </c:pt>
                <c:pt idx="1731">
                  <c:v>25915192</c:v>
                </c:pt>
                <c:pt idx="1732">
                  <c:v>25915192</c:v>
                </c:pt>
                <c:pt idx="1733">
                  <c:v>26056693</c:v>
                </c:pt>
                <c:pt idx="1734">
                  <c:v>26094127</c:v>
                </c:pt>
                <c:pt idx="1735">
                  <c:v>26153195</c:v>
                </c:pt>
                <c:pt idx="1736">
                  <c:v>26245426</c:v>
                </c:pt>
                <c:pt idx="1737">
                  <c:v>26365898</c:v>
                </c:pt>
                <c:pt idx="1738">
                  <c:v>26448063</c:v>
                </c:pt>
                <c:pt idx="1739">
                  <c:v>26448063</c:v>
                </c:pt>
                <c:pt idx="1740">
                  <c:v>26598920</c:v>
                </c:pt>
                <c:pt idx="1741">
                  <c:v>26655479</c:v>
                </c:pt>
                <c:pt idx="1742">
                  <c:v>26724464</c:v>
                </c:pt>
                <c:pt idx="1743">
                  <c:v>26799602</c:v>
                </c:pt>
                <c:pt idx="1744">
                  <c:v>26977743</c:v>
                </c:pt>
                <c:pt idx="1745">
                  <c:v>27152387</c:v>
                </c:pt>
                <c:pt idx="1746">
                  <c:v>27152387</c:v>
                </c:pt>
                <c:pt idx="1747">
                  <c:v>27503166</c:v>
                </c:pt>
                <c:pt idx="1748">
                  <c:v>27656112</c:v>
                </c:pt>
                <c:pt idx="1749">
                  <c:v>27818821</c:v>
                </c:pt>
                <c:pt idx="1750">
                  <c:v>27818821</c:v>
                </c:pt>
                <c:pt idx="1751">
                  <c:v>27969747</c:v>
                </c:pt>
                <c:pt idx="1752">
                  <c:v>28131951</c:v>
                </c:pt>
                <c:pt idx="1753">
                  <c:v>28306590</c:v>
                </c:pt>
                <c:pt idx="1754">
                  <c:v>28483267</c:v>
                </c:pt>
                <c:pt idx="1755">
                  <c:v>28830185</c:v>
                </c:pt>
                <c:pt idx="1756">
                  <c:v>28997388</c:v>
                </c:pt>
                <c:pt idx="1757">
                  <c:v>29154476</c:v>
                </c:pt>
                <c:pt idx="1758">
                  <c:v>29326850</c:v>
                </c:pt>
                <c:pt idx="1759">
                  <c:v>29502314</c:v>
                </c:pt>
                <c:pt idx="1760">
                  <c:v>29502314</c:v>
                </c:pt>
                <c:pt idx="1761">
                  <c:v>29846659</c:v>
                </c:pt>
                <c:pt idx="1762">
                  <c:v>30013888</c:v>
                </c:pt>
                <c:pt idx="1763">
                  <c:v>30173120</c:v>
                </c:pt>
                <c:pt idx="1764">
                  <c:v>30408528</c:v>
                </c:pt>
                <c:pt idx="1765">
                  <c:v>30413378</c:v>
                </c:pt>
                <c:pt idx="1766">
                  <c:v>30417597</c:v>
                </c:pt>
                <c:pt idx="1767">
                  <c:v>30417597</c:v>
                </c:pt>
                <c:pt idx="1768">
                  <c:v>30423328</c:v>
                </c:pt>
                <c:pt idx="1769">
                  <c:v>30432505</c:v>
                </c:pt>
                <c:pt idx="1770">
                  <c:v>30437388</c:v>
                </c:pt>
                <c:pt idx="1771">
                  <c:v>30442683</c:v>
                </c:pt>
                <c:pt idx="1772">
                  <c:v>30447254</c:v>
                </c:pt>
                <c:pt idx="1773">
                  <c:v>30451404</c:v>
                </c:pt>
                <c:pt idx="1774">
                  <c:v>30451404</c:v>
                </c:pt>
                <c:pt idx="1775">
                  <c:v>30451404</c:v>
                </c:pt>
                <c:pt idx="1776">
                  <c:v>30460766</c:v>
                </c:pt>
                <c:pt idx="1777">
                  <c:v>30467921</c:v>
                </c:pt>
                <c:pt idx="1778">
                  <c:v>30477544</c:v>
                </c:pt>
                <c:pt idx="1779">
                  <c:v>30482687</c:v>
                </c:pt>
                <c:pt idx="1780">
                  <c:v>30487339</c:v>
                </c:pt>
                <c:pt idx="1781">
                  <c:v>30487339</c:v>
                </c:pt>
                <c:pt idx="1782">
                  <c:v>30491982</c:v>
                </c:pt>
                <c:pt idx="1783">
                  <c:v>30518213</c:v>
                </c:pt>
                <c:pt idx="1784">
                  <c:v>30533287</c:v>
                </c:pt>
                <c:pt idx="1785">
                  <c:v>30549133</c:v>
                </c:pt>
                <c:pt idx="1786">
                  <c:v>30564731</c:v>
                </c:pt>
                <c:pt idx="1787">
                  <c:v>30582205</c:v>
                </c:pt>
                <c:pt idx="1788">
                  <c:v>30582205</c:v>
                </c:pt>
                <c:pt idx="1789">
                  <c:v>30604548</c:v>
                </c:pt>
                <c:pt idx="1790">
                  <c:v>30622515</c:v>
                </c:pt>
                <c:pt idx="1791">
                  <c:v>30658399</c:v>
                </c:pt>
                <c:pt idx="1792">
                  <c:v>30669110</c:v>
                </c:pt>
                <c:pt idx="1793">
                  <c:v>30676051</c:v>
                </c:pt>
                <c:pt idx="1794">
                  <c:v>30682374</c:v>
                </c:pt>
                <c:pt idx="1795">
                  <c:v>30682374</c:v>
                </c:pt>
                <c:pt idx="1796">
                  <c:v>30695775</c:v>
                </c:pt>
                <c:pt idx="1797">
                  <c:v>30702703</c:v>
                </c:pt>
                <c:pt idx="1798">
                  <c:v>30702703</c:v>
                </c:pt>
                <c:pt idx="1799">
                  <c:v>30718204</c:v>
                </c:pt>
                <c:pt idx="1800">
                  <c:v>30718204</c:v>
                </c:pt>
                <c:pt idx="1801">
                  <c:v>30718204</c:v>
                </c:pt>
                <c:pt idx="1802">
                  <c:v>30729525</c:v>
                </c:pt>
                <c:pt idx="1803">
                  <c:v>30729525</c:v>
                </c:pt>
                <c:pt idx="1804">
                  <c:v>30729525</c:v>
                </c:pt>
                <c:pt idx="1805">
                  <c:v>30764744</c:v>
                </c:pt>
                <c:pt idx="1806">
                  <c:v>30780553</c:v>
                </c:pt>
                <c:pt idx="1807">
                  <c:v>30787072</c:v>
                </c:pt>
                <c:pt idx="1808">
                  <c:v>30801117</c:v>
                </c:pt>
                <c:pt idx="1809">
                  <c:v>30801117</c:v>
                </c:pt>
                <c:pt idx="1810">
                  <c:v>30801117</c:v>
                </c:pt>
                <c:pt idx="1811">
                  <c:v>30817082</c:v>
                </c:pt>
                <c:pt idx="1812">
                  <c:v>30823409</c:v>
                </c:pt>
                <c:pt idx="1813">
                  <c:v>31255330</c:v>
                </c:pt>
                <c:pt idx="1814">
                  <c:v>31505218</c:v>
                </c:pt>
                <c:pt idx="1815">
                  <c:v>31758447</c:v>
                </c:pt>
                <c:pt idx="1816">
                  <c:v>31758447</c:v>
                </c:pt>
                <c:pt idx="1817">
                  <c:v>32250191</c:v>
                </c:pt>
                <c:pt idx="1818">
                  <c:v>32498178</c:v>
                </c:pt>
                <c:pt idx="1819">
                  <c:v>32588484</c:v>
                </c:pt>
                <c:pt idx="1820">
                  <c:v>32597519</c:v>
                </c:pt>
                <c:pt idx="1821">
                  <c:v>32602692</c:v>
                </c:pt>
                <c:pt idx="1822">
                  <c:v>32609248</c:v>
                </c:pt>
                <c:pt idx="1823">
                  <c:v>32609248</c:v>
                </c:pt>
                <c:pt idx="1824">
                  <c:v>32619230</c:v>
                </c:pt>
                <c:pt idx="1825">
                  <c:v>32624046</c:v>
                </c:pt>
                <c:pt idx="1826">
                  <c:v>32629551</c:v>
                </c:pt>
                <c:pt idx="1827">
                  <c:v>32634134</c:v>
                </c:pt>
                <c:pt idx="1828">
                  <c:v>32638351</c:v>
                </c:pt>
                <c:pt idx="1829">
                  <c:v>32642312</c:v>
                </c:pt>
                <c:pt idx="1830">
                  <c:v>32642312</c:v>
                </c:pt>
                <c:pt idx="1831">
                  <c:v>32651020</c:v>
                </c:pt>
                <c:pt idx="1832">
                  <c:v>32651020</c:v>
                </c:pt>
                <c:pt idx="1833">
                  <c:v>32668736</c:v>
                </c:pt>
                <c:pt idx="1834">
                  <c:v>32674770</c:v>
                </c:pt>
                <c:pt idx="1835">
                  <c:v>32645723</c:v>
                </c:pt>
                <c:pt idx="1836">
                  <c:v>32650290</c:v>
                </c:pt>
                <c:pt idx="1837">
                  <c:v>32650290</c:v>
                </c:pt>
                <c:pt idx="1838">
                  <c:v>32660879</c:v>
                </c:pt>
                <c:pt idx="1839">
                  <c:v>32666040</c:v>
                </c:pt>
                <c:pt idx="1840">
                  <c:v>32672313</c:v>
                </c:pt>
                <c:pt idx="1841">
                  <c:v>32669584</c:v>
                </c:pt>
                <c:pt idx="1842">
                  <c:v>32674458</c:v>
                </c:pt>
                <c:pt idx="1843">
                  <c:v>32679526</c:v>
                </c:pt>
                <c:pt idx="1844">
                  <c:v>32679526</c:v>
                </c:pt>
                <c:pt idx="1845">
                  <c:v>32690671</c:v>
                </c:pt>
                <c:pt idx="1846">
                  <c:v>32696037</c:v>
                </c:pt>
                <c:pt idx="1847">
                  <c:v>32701305</c:v>
                </c:pt>
                <c:pt idx="1848">
                  <c:v>32701305</c:v>
                </c:pt>
                <c:pt idx="1849">
                  <c:v>32717938</c:v>
                </c:pt>
                <c:pt idx="1850">
                  <c:v>32723278</c:v>
                </c:pt>
                <c:pt idx="1851">
                  <c:v>32723278</c:v>
                </c:pt>
                <c:pt idx="1852">
                  <c:v>32733172</c:v>
                </c:pt>
                <c:pt idx="1853">
                  <c:v>32733172</c:v>
                </c:pt>
                <c:pt idx="1854">
                  <c:v>32738533</c:v>
                </c:pt>
                <c:pt idx="1855">
                  <c:v>32743883</c:v>
                </c:pt>
                <c:pt idx="1856">
                  <c:v>32754250</c:v>
                </c:pt>
                <c:pt idx="1857">
                  <c:v>32759051</c:v>
                </c:pt>
                <c:pt idx="1858">
                  <c:v>32759051</c:v>
                </c:pt>
                <c:pt idx="1859">
                  <c:v>32762203</c:v>
                </c:pt>
                <c:pt idx="1860">
                  <c:v>32767637</c:v>
                </c:pt>
                <c:pt idx="1861">
                  <c:v>32773364</c:v>
                </c:pt>
                <c:pt idx="1862">
                  <c:v>32779622</c:v>
                </c:pt>
                <c:pt idx="1863">
                  <c:v>32814821</c:v>
                </c:pt>
                <c:pt idx="1864">
                  <c:v>32820130</c:v>
                </c:pt>
                <c:pt idx="1865">
                  <c:v>32820130</c:v>
                </c:pt>
                <c:pt idx="1866">
                  <c:v>32824738</c:v>
                </c:pt>
                <c:pt idx="1867">
                  <c:v>32843936</c:v>
                </c:pt>
                <c:pt idx="1868">
                  <c:v>32861064</c:v>
                </c:pt>
                <c:pt idx="1869">
                  <c:v>32842336</c:v>
                </c:pt>
                <c:pt idx="1870">
                  <c:v>32848243</c:v>
                </c:pt>
                <c:pt idx="1871">
                  <c:v>32852543</c:v>
                </c:pt>
                <c:pt idx="1872">
                  <c:v>32852543</c:v>
                </c:pt>
                <c:pt idx="1873">
                  <c:v>32861283</c:v>
                </c:pt>
                <c:pt idx="1874">
                  <c:v>32871453</c:v>
                </c:pt>
                <c:pt idx="1875">
                  <c:v>32878266</c:v>
                </c:pt>
                <c:pt idx="1876">
                  <c:v>32883592</c:v>
                </c:pt>
                <c:pt idx="1877">
                  <c:v>32888119</c:v>
                </c:pt>
                <c:pt idx="1878">
                  <c:v>32892033</c:v>
                </c:pt>
                <c:pt idx="1879">
                  <c:v>32892033</c:v>
                </c:pt>
                <c:pt idx="1880">
                  <c:v>32898001</c:v>
                </c:pt>
                <c:pt idx="1881">
                  <c:v>32908668</c:v>
                </c:pt>
                <c:pt idx="1882">
                  <c:v>32913112</c:v>
                </c:pt>
                <c:pt idx="1883">
                  <c:v>32918935</c:v>
                </c:pt>
                <c:pt idx="1884">
                  <c:v>32923546</c:v>
                </c:pt>
                <c:pt idx="1885">
                  <c:v>32927645</c:v>
                </c:pt>
                <c:pt idx="1886">
                  <c:v>32927645</c:v>
                </c:pt>
                <c:pt idx="1887">
                  <c:v>32936236</c:v>
                </c:pt>
                <c:pt idx="1888">
                  <c:v>32942330</c:v>
                </c:pt>
                <c:pt idx="1889">
                  <c:v>32942330</c:v>
                </c:pt>
                <c:pt idx="1890">
                  <c:v>32948492</c:v>
                </c:pt>
                <c:pt idx="1891">
                  <c:v>33102675</c:v>
                </c:pt>
                <c:pt idx="1892">
                  <c:v>33220937</c:v>
                </c:pt>
                <c:pt idx="1893">
                  <c:v>33220937</c:v>
                </c:pt>
                <c:pt idx="1894">
                  <c:v>33468286</c:v>
                </c:pt>
                <c:pt idx="1895">
                  <c:v>33468286</c:v>
                </c:pt>
                <c:pt idx="1896">
                  <c:v>33650081</c:v>
                </c:pt>
                <c:pt idx="1897">
                  <c:v>33742968</c:v>
                </c:pt>
                <c:pt idx="1898">
                  <c:v>33856122</c:v>
                </c:pt>
                <c:pt idx="1899">
                  <c:v>33951787</c:v>
                </c:pt>
                <c:pt idx="1900">
                  <c:v>33951787</c:v>
                </c:pt>
                <c:pt idx="1901">
                  <c:v>34175092</c:v>
                </c:pt>
                <c:pt idx="1902">
                  <c:v>34175092</c:v>
                </c:pt>
                <c:pt idx="1903">
                  <c:v>34404318</c:v>
                </c:pt>
                <c:pt idx="1904">
                  <c:v>34509199</c:v>
                </c:pt>
                <c:pt idx="1905">
                  <c:v>34615164</c:v>
                </c:pt>
                <c:pt idx="1906">
                  <c:v>34722732</c:v>
                </c:pt>
                <c:pt idx="1907">
                  <c:v>34722732</c:v>
                </c:pt>
                <c:pt idx="1908">
                  <c:v>34843870</c:v>
                </c:pt>
                <c:pt idx="1909">
                  <c:v>34929998</c:v>
                </c:pt>
                <c:pt idx="1910">
                  <c:v>35048154</c:v>
                </c:pt>
                <c:pt idx="1911">
                  <c:v>35143629</c:v>
                </c:pt>
                <c:pt idx="1912">
                  <c:v>35251006</c:v>
                </c:pt>
                <c:pt idx="1913">
                  <c:v>35357398</c:v>
                </c:pt>
                <c:pt idx="1914">
                  <c:v>35357398</c:v>
                </c:pt>
                <c:pt idx="1915">
                  <c:v>35478775</c:v>
                </c:pt>
                <c:pt idx="1916">
                  <c:v>35506830</c:v>
                </c:pt>
                <c:pt idx="1917">
                  <c:v>35520307</c:v>
                </c:pt>
                <c:pt idx="1918">
                  <c:v>35533734</c:v>
                </c:pt>
                <c:pt idx="1919">
                  <c:v>35557494</c:v>
                </c:pt>
                <c:pt idx="1920">
                  <c:v>35583641</c:v>
                </c:pt>
                <c:pt idx="1921">
                  <c:v>35583641</c:v>
                </c:pt>
                <c:pt idx="1922">
                  <c:v>34907765</c:v>
                </c:pt>
                <c:pt idx="1923">
                  <c:v>34934383</c:v>
                </c:pt>
                <c:pt idx="1924">
                  <c:v>34961783</c:v>
                </c:pt>
                <c:pt idx="1925">
                  <c:v>34986641</c:v>
                </c:pt>
                <c:pt idx="1926">
                  <c:v>35009640</c:v>
                </c:pt>
                <c:pt idx="1927">
                  <c:v>35034112</c:v>
                </c:pt>
                <c:pt idx="1928">
                  <c:v>35034112</c:v>
                </c:pt>
                <c:pt idx="1929">
                  <c:v>35086508</c:v>
                </c:pt>
                <c:pt idx="1930">
                  <c:v>35557495</c:v>
                </c:pt>
                <c:pt idx="1931">
                  <c:v>35805241</c:v>
                </c:pt>
                <c:pt idx="1932">
                  <c:v>35829975</c:v>
                </c:pt>
                <c:pt idx="1933">
                  <c:v>35904250</c:v>
                </c:pt>
                <c:pt idx="1934">
                  <c:v>35970270</c:v>
                </c:pt>
                <c:pt idx="1935">
                  <c:v>35970270</c:v>
                </c:pt>
                <c:pt idx="1936">
                  <c:v>36090942</c:v>
                </c:pt>
                <c:pt idx="1937">
                  <c:v>36152008</c:v>
                </c:pt>
                <c:pt idx="1938">
                  <c:v>36746159</c:v>
                </c:pt>
                <c:pt idx="1939">
                  <c:v>37206793</c:v>
                </c:pt>
                <c:pt idx="1940">
                  <c:v>37714870</c:v>
                </c:pt>
                <c:pt idx="1941">
                  <c:v>38256305</c:v>
                </c:pt>
                <c:pt idx="1942">
                  <c:v>38256305</c:v>
                </c:pt>
                <c:pt idx="1943">
                  <c:v>39376783</c:v>
                </c:pt>
                <c:pt idx="1944">
                  <c:v>39944336</c:v>
                </c:pt>
                <c:pt idx="1945">
                  <c:v>40436945</c:v>
                </c:pt>
                <c:pt idx="1946">
                  <c:v>35527144</c:v>
                </c:pt>
                <c:pt idx="1947">
                  <c:v>35896125</c:v>
                </c:pt>
                <c:pt idx="1948">
                  <c:v>36379593</c:v>
                </c:pt>
                <c:pt idx="1949">
                  <c:v>36379593</c:v>
                </c:pt>
                <c:pt idx="1950">
                  <c:v>36411645</c:v>
                </c:pt>
                <c:pt idx="1951">
                  <c:v>36481464</c:v>
                </c:pt>
                <c:pt idx="1952">
                  <c:v>36371959</c:v>
                </c:pt>
                <c:pt idx="1953">
                  <c:v>36402549</c:v>
                </c:pt>
                <c:pt idx="1954">
                  <c:v>36433053</c:v>
                </c:pt>
                <c:pt idx="1955">
                  <c:v>36463121</c:v>
                </c:pt>
                <c:pt idx="1956">
                  <c:v>36463121</c:v>
                </c:pt>
                <c:pt idx="1957">
                  <c:v>36520411</c:v>
                </c:pt>
                <c:pt idx="1958">
                  <c:v>36535078</c:v>
                </c:pt>
                <c:pt idx="1959">
                  <c:v>36548945</c:v>
                </c:pt>
                <c:pt idx="1960">
                  <c:v>36565603</c:v>
                </c:pt>
                <c:pt idx="1961">
                  <c:v>36577445</c:v>
                </c:pt>
                <c:pt idx="1962">
                  <c:v>36591852</c:v>
                </c:pt>
                <c:pt idx="1963">
                  <c:v>36591852</c:v>
                </c:pt>
                <c:pt idx="1964">
                  <c:v>36618548</c:v>
                </c:pt>
                <c:pt idx="1965">
                  <c:v>36628516</c:v>
                </c:pt>
                <c:pt idx="1966">
                  <c:v>36685963</c:v>
                </c:pt>
                <c:pt idx="1967">
                  <c:v>36731625</c:v>
                </c:pt>
                <c:pt idx="1968">
                  <c:v>36772504</c:v>
                </c:pt>
                <c:pt idx="1969">
                  <c:v>36813985</c:v>
                </c:pt>
                <c:pt idx="1970">
                  <c:v>36813985</c:v>
                </c:pt>
                <c:pt idx="1971">
                  <c:v>36903154</c:v>
                </c:pt>
                <c:pt idx="1972">
                  <c:v>36951366</c:v>
                </c:pt>
                <c:pt idx="1973">
                  <c:v>36999842</c:v>
                </c:pt>
                <c:pt idx="1974">
                  <c:v>37047191</c:v>
                </c:pt>
                <c:pt idx="1975">
                  <c:v>37094495</c:v>
                </c:pt>
                <c:pt idx="1976">
                  <c:v>37140282</c:v>
                </c:pt>
                <c:pt idx="1977">
                  <c:v>37140282</c:v>
                </c:pt>
                <c:pt idx="1978">
                  <c:v>37235791</c:v>
                </c:pt>
                <c:pt idx="1979">
                  <c:v>37298355</c:v>
                </c:pt>
                <c:pt idx="1980">
                  <c:v>37350654</c:v>
                </c:pt>
                <c:pt idx="1981">
                  <c:v>37399325</c:v>
                </c:pt>
                <c:pt idx="1982">
                  <c:v>36793641</c:v>
                </c:pt>
                <c:pt idx="1983">
                  <c:v>36840574</c:v>
                </c:pt>
                <c:pt idx="1984">
                  <c:v>36840574</c:v>
                </c:pt>
                <c:pt idx="1985">
                  <c:v>36943145</c:v>
                </c:pt>
                <c:pt idx="1986">
                  <c:v>36990002</c:v>
                </c:pt>
                <c:pt idx="1987">
                  <c:v>37037625</c:v>
                </c:pt>
                <c:pt idx="1988">
                  <c:v>37081553</c:v>
                </c:pt>
                <c:pt idx="1989">
                  <c:v>37124826</c:v>
                </c:pt>
                <c:pt idx="1990">
                  <c:v>37169138</c:v>
                </c:pt>
                <c:pt idx="1991">
                  <c:v>37169138</c:v>
                </c:pt>
                <c:pt idx="1992">
                  <c:v>37211769</c:v>
                </c:pt>
                <c:pt idx="1993">
                  <c:v>37257065</c:v>
                </c:pt>
                <c:pt idx="1994">
                  <c:v>37306339</c:v>
                </c:pt>
                <c:pt idx="1995">
                  <c:v>36131603</c:v>
                </c:pt>
                <c:pt idx="1996">
                  <c:v>36177194</c:v>
                </c:pt>
                <c:pt idx="1997">
                  <c:v>36222070</c:v>
                </c:pt>
                <c:pt idx="1998">
                  <c:v>36222070</c:v>
                </c:pt>
                <c:pt idx="1999">
                  <c:v>36309218</c:v>
                </c:pt>
                <c:pt idx="2000">
                  <c:v>36354121</c:v>
                </c:pt>
                <c:pt idx="2001">
                  <c:v>36354121</c:v>
                </c:pt>
                <c:pt idx="2002">
                  <c:v>36504045</c:v>
                </c:pt>
                <c:pt idx="2003">
                  <c:v>36550444</c:v>
                </c:pt>
                <c:pt idx="2004">
                  <c:v>36594558</c:v>
                </c:pt>
                <c:pt idx="2005">
                  <c:v>36594558</c:v>
                </c:pt>
                <c:pt idx="2006">
                  <c:v>36006473</c:v>
                </c:pt>
                <c:pt idx="2007">
                  <c:v>36050783</c:v>
                </c:pt>
                <c:pt idx="2008">
                  <c:v>36131767</c:v>
                </c:pt>
                <c:pt idx="2009">
                  <c:v>36194154</c:v>
                </c:pt>
                <c:pt idx="2010">
                  <c:v>36245423</c:v>
                </c:pt>
                <c:pt idx="2011">
                  <c:v>36294320</c:v>
                </c:pt>
                <c:pt idx="2012">
                  <c:v>36294320</c:v>
                </c:pt>
                <c:pt idx="2013">
                  <c:v>36386028</c:v>
                </c:pt>
                <c:pt idx="2014">
                  <c:v>36426324</c:v>
                </c:pt>
                <c:pt idx="2015">
                  <c:v>36502734</c:v>
                </c:pt>
                <c:pt idx="2016">
                  <c:v>36544874</c:v>
                </c:pt>
                <c:pt idx="2017">
                  <c:v>36586295</c:v>
                </c:pt>
                <c:pt idx="2018">
                  <c:v>36626542</c:v>
                </c:pt>
                <c:pt idx="2019">
                  <c:v>36626542</c:v>
                </c:pt>
                <c:pt idx="2020">
                  <c:v>36704781</c:v>
                </c:pt>
                <c:pt idx="2021">
                  <c:v>36704781</c:v>
                </c:pt>
                <c:pt idx="2022">
                  <c:v>36782108</c:v>
                </c:pt>
                <c:pt idx="2023">
                  <c:v>36782108</c:v>
                </c:pt>
                <c:pt idx="2024">
                  <c:v>36807312</c:v>
                </c:pt>
                <c:pt idx="2025">
                  <c:v>36841516</c:v>
                </c:pt>
                <c:pt idx="2026">
                  <c:v>36841516</c:v>
                </c:pt>
                <c:pt idx="2027">
                  <c:v>36914766</c:v>
                </c:pt>
                <c:pt idx="2028">
                  <c:v>36914766</c:v>
                </c:pt>
                <c:pt idx="2029">
                  <c:v>36988899</c:v>
                </c:pt>
                <c:pt idx="2030">
                  <c:v>37024289</c:v>
                </c:pt>
                <c:pt idx="2031">
                  <c:v>37056944</c:v>
                </c:pt>
                <c:pt idx="2032">
                  <c:v>37088934</c:v>
                </c:pt>
                <c:pt idx="2033">
                  <c:v>37088934</c:v>
                </c:pt>
                <c:pt idx="2034">
                  <c:v>37156224</c:v>
                </c:pt>
                <c:pt idx="2035">
                  <c:v>37190522</c:v>
                </c:pt>
                <c:pt idx="2036">
                  <c:v>37231096</c:v>
                </c:pt>
                <c:pt idx="2037">
                  <c:v>37265768</c:v>
                </c:pt>
                <c:pt idx="2038">
                  <c:v>37298620</c:v>
                </c:pt>
                <c:pt idx="2039">
                  <c:v>37330636</c:v>
                </c:pt>
                <c:pt idx="2040">
                  <c:v>37330636</c:v>
                </c:pt>
                <c:pt idx="2041">
                  <c:v>37399120</c:v>
                </c:pt>
                <c:pt idx="2042">
                  <c:v>37435033</c:v>
                </c:pt>
                <c:pt idx="2043">
                  <c:v>37470118</c:v>
                </c:pt>
                <c:pt idx="2044">
                  <c:v>37470118</c:v>
                </c:pt>
                <c:pt idx="2045">
                  <c:v>37548556</c:v>
                </c:pt>
                <c:pt idx="2046">
                  <c:v>37593817</c:v>
                </c:pt>
                <c:pt idx="2047">
                  <c:v>37593817</c:v>
                </c:pt>
                <c:pt idx="2048">
                  <c:v>37691834</c:v>
                </c:pt>
                <c:pt idx="2049">
                  <c:v>37738441</c:v>
                </c:pt>
                <c:pt idx="2050">
                  <c:v>37785013</c:v>
                </c:pt>
                <c:pt idx="2051">
                  <c:v>37829732</c:v>
                </c:pt>
                <c:pt idx="2052">
                  <c:v>37875917</c:v>
                </c:pt>
                <c:pt idx="2053">
                  <c:v>37921533</c:v>
                </c:pt>
                <c:pt idx="2054">
                  <c:v>37921533</c:v>
                </c:pt>
                <c:pt idx="2055">
                  <c:v>37951263</c:v>
                </c:pt>
                <c:pt idx="2056">
                  <c:v>37997974</c:v>
                </c:pt>
                <c:pt idx="2057">
                  <c:v>38044348</c:v>
                </c:pt>
                <c:pt idx="2058">
                  <c:v>38090226</c:v>
                </c:pt>
                <c:pt idx="2059">
                  <c:v>38134059</c:v>
                </c:pt>
                <c:pt idx="2060">
                  <c:v>38176599</c:v>
                </c:pt>
                <c:pt idx="2061">
                  <c:v>38176599</c:v>
                </c:pt>
                <c:pt idx="2062">
                  <c:v>38265005</c:v>
                </c:pt>
                <c:pt idx="2063">
                  <c:v>38310382</c:v>
                </c:pt>
                <c:pt idx="2064">
                  <c:v>38416655</c:v>
                </c:pt>
                <c:pt idx="2065">
                  <c:v>38509893</c:v>
                </c:pt>
                <c:pt idx="2066">
                  <c:v>38561105</c:v>
                </c:pt>
                <c:pt idx="2067">
                  <c:v>38608923</c:v>
                </c:pt>
                <c:pt idx="2068">
                  <c:v>38608923</c:v>
                </c:pt>
                <c:pt idx="2069">
                  <c:v>38702658</c:v>
                </c:pt>
                <c:pt idx="2070">
                  <c:v>38747107</c:v>
                </c:pt>
                <c:pt idx="2071">
                  <c:v>38857651</c:v>
                </c:pt>
                <c:pt idx="2072">
                  <c:v>38925609</c:v>
                </c:pt>
                <c:pt idx="2073">
                  <c:v>38976637</c:v>
                </c:pt>
                <c:pt idx="2074">
                  <c:v>39023313</c:v>
                </c:pt>
                <c:pt idx="2075">
                  <c:v>39023313</c:v>
                </c:pt>
                <c:pt idx="2076">
                  <c:v>39116349</c:v>
                </c:pt>
                <c:pt idx="2077">
                  <c:v>39161512</c:v>
                </c:pt>
                <c:pt idx="2078">
                  <c:v>39296753</c:v>
                </c:pt>
                <c:pt idx="2079">
                  <c:v>39398411</c:v>
                </c:pt>
                <c:pt idx="2080">
                  <c:v>39480647</c:v>
                </c:pt>
                <c:pt idx="2081">
                  <c:v>39571599</c:v>
                </c:pt>
                <c:pt idx="2082">
                  <c:v>39664027</c:v>
                </c:pt>
                <c:pt idx="2083">
                  <c:v>39743365</c:v>
                </c:pt>
                <c:pt idx="2084">
                  <c:v>39824998</c:v>
                </c:pt>
                <c:pt idx="2085">
                  <c:v>39824998</c:v>
                </c:pt>
                <c:pt idx="2086">
                  <c:v>40082292</c:v>
                </c:pt>
                <c:pt idx="2087">
                  <c:v>40156582</c:v>
                </c:pt>
                <c:pt idx="2088">
                  <c:v>40253521</c:v>
                </c:pt>
                <c:pt idx="2089">
                  <c:v>40335433</c:v>
                </c:pt>
                <c:pt idx="2090">
                  <c:v>40335433</c:v>
                </c:pt>
                <c:pt idx="2091">
                  <c:v>40477679</c:v>
                </c:pt>
                <c:pt idx="2092">
                  <c:v>40547423</c:v>
                </c:pt>
                <c:pt idx="2093">
                  <c:v>40547423</c:v>
                </c:pt>
                <c:pt idx="2094">
                  <c:v>40677345</c:v>
                </c:pt>
                <c:pt idx="2095">
                  <c:v>40764156</c:v>
                </c:pt>
                <c:pt idx="2096">
                  <c:v>40841859</c:v>
                </c:pt>
                <c:pt idx="2097">
                  <c:v>40929064</c:v>
                </c:pt>
                <c:pt idx="2098">
                  <c:v>41004872</c:v>
                </c:pt>
                <c:pt idx="2099">
                  <c:v>41045254</c:v>
                </c:pt>
                <c:pt idx="2100">
                  <c:v>41115137</c:v>
                </c:pt>
                <c:pt idx="2101">
                  <c:v>41161238</c:v>
                </c:pt>
                <c:pt idx="2102">
                  <c:v>41200010</c:v>
                </c:pt>
                <c:pt idx="2103">
                  <c:v>41215429</c:v>
                </c:pt>
                <c:pt idx="2104">
                  <c:v>41223188</c:v>
                </c:pt>
                <c:pt idx="2105">
                  <c:v>41230183</c:v>
                </c:pt>
                <c:pt idx="2106">
                  <c:v>41236731</c:v>
                </c:pt>
                <c:pt idx="2107">
                  <c:v>41242664</c:v>
                </c:pt>
                <c:pt idx="2108">
                  <c:v>41251572</c:v>
                </c:pt>
                <c:pt idx="2109">
                  <c:v>41258375</c:v>
                </c:pt>
                <c:pt idx="2110">
                  <c:v>41264263</c:v>
                </c:pt>
                <c:pt idx="2111">
                  <c:v>41270530</c:v>
                </c:pt>
                <c:pt idx="2112">
                  <c:v>41270530</c:v>
                </c:pt>
                <c:pt idx="2113">
                  <c:v>41288225</c:v>
                </c:pt>
                <c:pt idx="2114">
                  <c:v>41303540</c:v>
                </c:pt>
                <c:pt idx="2115">
                  <c:v>41314703</c:v>
                </c:pt>
                <c:pt idx="2116">
                  <c:v>41322168</c:v>
                </c:pt>
                <c:pt idx="2117">
                  <c:v>41332484</c:v>
                </c:pt>
                <c:pt idx="2118">
                  <c:v>41343080</c:v>
                </c:pt>
                <c:pt idx="2119">
                  <c:v>41352472</c:v>
                </c:pt>
                <c:pt idx="2120">
                  <c:v>41352472</c:v>
                </c:pt>
                <c:pt idx="2121">
                  <c:v>41369683</c:v>
                </c:pt>
                <c:pt idx="2122">
                  <c:v>41388712</c:v>
                </c:pt>
                <c:pt idx="2123">
                  <c:v>41388712</c:v>
                </c:pt>
                <c:pt idx="2124">
                  <c:v>41409883</c:v>
                </c:pt>
                <c:pt idx="2125">
                  <c:v>40706061</c:v>
                </c:pt>
                <c:pt idx="2126">
                  <c:v>40716000</c:v>
                </c:pt>
                <c:pt idx="2127">
                  <c:v>40724313</c:v>
                </c:pt>
                <c:pt idx="2128">
                  <c:v>40731603</c:v>
                </c:pt>
                <c:pt idx="2129">
                  <c:v>40737534</c:v>
                </c:pt>
                <c:pt idx="2130">
                  <c:v>40742879</c:v>
                </c:pt>
                <c:pt idx="2131">
                  <c:v>40748217</c:v>
                </c:pt>
                <c:pt idx="2132">
                  <c:v>40753476</c:v>
                </c:pt>
                <c:pt idx="2133">
                  <c:v>40731189</c:v>
                </c:pt>
                <c:pt idx="2134">
                  <c:v>40750493</c:v>
                </c:pt>
                <c:pt idx="2135">
                  <c:v>40750493</c:v>
                </c:pt>
                <c:pt idx="2136">
                  <c:v>40772218</c:v>
                </c:pt>
                <c:pt idx="2137">
                  <c:v>40779436</c:v>
                </c:pt>
                <c:pt idx="2138">
                  <c:v>40787185</c:v>
                </c:pt>
                <c:pt idx="2139">
                  <c:v>41472064</c:v>
                </c:pt>
                <c:pt idx="2140">
                  <c:v>41479823</c:v>
                </c:pt>
                <c:pt idx="2141">
                  <c:v>41843423</c:v>
                </c:pt>
                <c:pt idx="2142">
                  <c:v>41884238</c:v>
                </c:pt>
                <c:pt idx="2143">
                  <c:v>41896672</c:v>
                </c:pt>
                <c:pt idx="2144">
                  <c:v>41908351</c:v>
                </c:pt>
                <c:pt idx="2145">
                  <c:v>41915826</c:v>
                </c:pt>
                <c:pt idx="2146">
                  <c:v>41915826</c:v>
                </c:pt>
                <c:pt idx="2147">
                  <c:v>42115620</c:v>
                </c:pt>
                <c:pt idx="2148">
                  <c:v>42234101</c:v>
                </c:pt>
                <c:pt idx="2149">
                  <c:v>42350298</c:v>
                </c:pt>
                <c:pt idx="2150">
                  <c:v>42460627</c:v>
                </c:pt>
                <c:pt idx="2151">
                  <c:v>42589899</c:v>
                </c:pt>
                <c:pt idx="2152">
                  <c:v>42728146</c:v>
                </c:pt>
                <c:pt idx="2153">
                  <c:v>42823866</c:v>
                </c:pt>
                <c:pt idx="2154">
                  <c:v>42929912</c:v>
                </c:pt>
                <c:pt idx="2155">
                  <c:v>43041143</c:v>
                </c:pt>
                <c:pt idx="2156">
                  <c:v>43143476</c:v>
                </c:pt>
                <c:pt idx="2157">
                  <c:v>43256030</c:v>
                </c:pt>
                <c:pt idx="2158">
                  <c:v>43371796</c:v>
                </c:pt>
                <c:pt idx="2159">
                  <c:v>43580134</c:v>
                </c:pt>
                <c:pt idx="2160">
                  <c:v>43605202</c:v>
                </c:pt>
                <c:pt idx="2161">
                  <c:v>43605202</c:v>
                </c:pt>
                <c:pt idx="2162">
                  <c:v>43605202</c:v>
                </c:pt>
                <c:pt idx="2163">
                  <c:v>43605202</c:v>
                </c:pt>
                <c:pt idx="2164">
                  <c:v>43605202</c:v>
                </c:pt>
                <c:pt idx="2165">
                  <c:v>44053678</c:v>
                </c:pt>
                <c:pt idx="2166">
                  <c:v>44287769</c:v>
                </c:pt>
                <c:pt idx="2167">
                  <c:v>44287769</c:v>
                </c:pt>
                <c:pt idx="2168">
                  <c:v>44530352</c:v>
                </c:pt>
                <c:pt idx="2169">
                  <c:v>44661498</c:v>
                </c:pt>
                <c:pt idx="2170">
                  <c:v>44777413</c:v>
                </c:pt>
                <c:pt idx="2171">
                  <c:v>44873335</c:v>
                </c:pt>
                <c:pt idx="2172">
                  <c:v>44974631</c:v>
                </c:pt>
                <c:pt idx="2173">
                  <c:v>45101250</c:v>
                </c:pt>
                <c:pt idx="2174">
                  <c:v>45229896</c:v>
                </c:pt>
                <c:pt idx="2175">
                  <c:v>45353317</c:v>
                </c:pt>
                <c:pt idx="2176">
                  <c:v>45471018</c:v>
                </c:pt>
                <c:pt idx="2177">
                  <c:v>45471018</c:v>
                </c:pt>
                <c:pt idx="2178">
                  <c:v>45766092</c:v>
                </c:pt>
                <c:pt idx="2179">
                  <c:v>45986483</c:v>
                </c:pt>
                <c:pt idx="2180">
                  <c:v>46206119</c:v>
                </c:pt>
                <c:pt idx="2181">
                  <c:v>46375378</c:v>
                </c:pt>
                <c:pt idx="2182">
                  <c:v>46583731</c:v>
                </c:pt>
                <c:pt idx="2183">
                  <c:v>46758315</c:v>
                </c:pt>
                <c:pt idx="2184">
                  <c:v>38164328</c:v>
                </c:pt>
                <c:pt idx="2185">
                  <c:v>38263176</c:v>
                </c:pt>
                <c:pt idx="2186">
                  <c:v>38325684</c:v>
                </c:pt>
                <c:pt idx="2187">
                  <c:v>38408937</c:v>
                </c:pt>
                <c:pt idx="2188">
                  <c:v>38469698</c:v>
                </c:pt>
                <c:pt idx="2189">
                  <c:v>38478848</c:v>
                </c:pt>
                <c:pt idx="2190">
                  <c:v>38487442</c:v>
                </c:pt>
                <c:pt idx="2191">
                  <c:v>38533181</c:v>
                </c:pt>
                <c:pt idx="2192">
                  <c:v>38599769</c:v>
                </c:pt>
                <c:pt idx="2193">
                  <c:v>38668840</c:v>
                </c:pt>
                <c:pt idx="2194">
                  <c:v>38765937</c:v>
                </c:pt>
                <c:pt idx="2195">
                  <c:v>39762389</c:v>
                </c:pt>
                <c:pt idx="2196">
                  <c:v>40171087</c:v>
                </c:pt>
                <c:pt idx="2197">
                  <c:v>40627721</c:v>
                </c:pt>
                <c:pt idx="2198">
                  <c:v>41080477</c:v>
                </c:pt>
                <c:pt idx="2199">
                  <c:v>41646142</c:v>
                </c:pt>
                <c:pt idx="2200">
                  <c:v>42188740</c:v>
                </c:pt>
                <c:pt idx="2201">
                  <c:v>42689237</c:v>
                </c:pt>
                <c:pt idx="2202">
                  <c:v>42710316</c:v>
                </c:pt>
                <c:pt idx="2203">
                  <c:v>43338054</c:v>
                </c:pt>
                <c:pt idx="2204">
                  <c:v>43922908</c:v>
                </c:pt>
                <c:pt idx="2205">
                  <c:v>44850744</c:v>
                </c:pt>
                <c:pt idx="2206">
                  <c:v>44850744</c:v>
                </c:pt>
                <c:pt idx="2207">
                  <c:v>48512138</c:v>
                </c:pt>
                <c:pt idx="2208">
                  <c:v>49823719</c:v>
                </c:pt>
                <c:pt idx="2209">
                  <c:v>50415810</c:v>
                </c:pt>
                <c:pt idx="2210">
                  <c:v>50393851</c:v>
                </c:pt>
                <c:pt idx="2211">
                  <c:v>50403900</c:v>
                </c:pt>
                <c:pt idx="2212">
                  <c:v>50416880</c:v>
                </c:pt>
                <c:pt idx="2213">
                  <c:v>50480869</c:v>
                </c:pt>
                <c:pt idx="2214">
                  <c:v>50587670</c:v>
                </c:pt>
                <c:pt idx="2215">
                  <c:v>47324059</c:v>
                </c:pt>
                <c:pt idx="2216">
                  <c:v>47324059</c:v>
                </c:pt>
                <c:pt idx="2217">
                  <c:v>45137519</c:v>
                </c:pt>
                <c:pt idx="2218">
                  <c:v>45144531</c:v>
                </c:pt>
                <c:pt idx="2219">
                  <c:v>45144531</c:v>
                </c:pt>
                <c:pt idx="2220">
                  <c:v>45162834</c:v>
                </c:pt>
                <c:pt idx="2221">
                  <c:v>45169777</c:v>
                </c:pt>
                <c:pt idx="2222">
                  <c:v>45169777</c:v>
                </c:pt>
                <c:pt idx="2223">
                  <c:v>45184589</c:v>
                </c:pt>
                <c:pt idx="2224">
                  <c:v>45184589</c:v>
                </c:pt>
                <c:pt idx="2225">
                  <c:v>45191913</c:v>
                </c:pt>
                <c:pt idx="2226">
                  <c:v>45206901</c:v>
                </c:pt>
                <c:pt idx="2227">
                  <c:v>45213556</c:v>
                </c:pt>
                <c:pt idx="2228">
                  <c:v>45221696</c:v>
                </c:pt>
                <c:pt idx="2229">
                  <c:v>45254674</c:v>
                </c:pt>
                <c:pt idx="2230">
                  <c:v>45264303</c:v>
                </c:pt>
                <c:pt idx="2231">
                  <c:v>45264303</c:v>
                </c:pt>
                <c:pt idx="2232">
                  <c:v>45281728</c:v>
                </c:pt>
                <c:pt idx="2233">
                  <c:v>45290779</c:v>
                </c:pt>
                <c:pt idx="2234">
                  <c:v>45410719</c:v>
                </c:pt>
                <c:pt idx="2235">
                  <c:v>45410719</c:v>
                </c:pt>
                <c:pt idx="2236">
                  <c:v>45551879</c:v>
                </c:pt>
                <c:pt idx="2237">
                  <c:v>45596453</c:v>
                </c:pt>
                <c:pt idx="2238">
                  <c:v>45704839</c:v>
                </c:pt>
                <c:pt idx="2239">
                  <c:v>46089204</c:v>
                </c:pt>
                <c:pt idx="2240">
                  <c:v>46575918</c:v>
                </c:pt>
                <c:pt idx="2241">
                  <c:v>47104926</c:v>
                </c:pt>
                <c:pt idx="2242">
                  <c:v>47556248</c:v>
                </c:pt>
                <c:pt idx="2243">
                  <c:v>48228776</c:v>
                </c:pt>
                <c:pt idx="2244">
                  <c:v>49150238</c:v>
                </c:pt>
                <c:pt idx="2245">
                  <c:v>49899665</c:v>
                </c:pt>
                <c:pt idx="2246">
                  <c:v>50857904</c:v>
                </c:pt>
                <c:pt idx="2247">
                  <c:v>51803428</c:v>
                </c:pt>
                <c:pt idx="2248">
                  <c:v>52391016</c:v>
                </c:pt>
                <c:pt idx="2249">
                  <c:v>52391016</c:v>
                </c:pt>
                <c:pt idx="2250">
                  <c:v>53176858</c:v>
                </c:pt>
                <c:pt idx="2251">
                  <c:v>53227739</c:v>
                </c:pt>
                <c:pt idx="2252">
                  <c:v>53268486</c:v>
                </c:pt>
                <c:pt idx="2253">
                  <c:v>53301746</c:v>
                </c:pt>
                <c:pt idx="2254">
                  <c:v>53340770</c:v>
                </c:pt>
                <c:pt idx="2255">
                  <c:v>53379549</c:v>
                </c:pt>
                <c:pt idx="2256">
                  <c:v>53379549</c:v>
                </c:pt>
                <c:pt idx="2257">
                  <c:v>53457748</c:v>
                </c:pt>
                <c:pt idx="2258">
                  <c:v>53607616</c:v>
                </c:pt>
                <c:pt idx="2259">
                  <c:v>53728578</c:v>
                </c:pt>
                <c:pt idx="2260">
                  <c:v>53789608</c:v>
                </c:pt>
                <c:pt idx="2261">
                  <c:v>53796908</c:v>
                </c:pt>
                <c:pt idx="2262">
                  <c:v>53803805</c:v>
                </c:pt>
                <c:pt idx="2263">
                  <c:v>53810374</c:v>
                </c:pt>
                <c:pt idx="2264">
                  <c:v>53818425</c:v>
                </c:pt>
                <c:pt idx="2265">
                  <c:v>53827455</c:v>
                </c:pt>
                <c:pt idx="2266">
                  <c:v>53838146</c:v>
                </c:pt>
                <c:pt idx="2267">
                  <c:v>53846270</c:v>
                </c:pt>
                <c:pt idx="2268">
                  <c:v>53853854</c:v>
                </c:pt>
                <c:pt idx="2269">
                  <c:v>53861080</c:v>
                </c:pt>
                <c:pt idx="2270">
                  <c:v>53867324</c:v>
                </c:pt>
                <c:pt idx="2271">
                  <c:v>53867324</c:v>
                </c:pt>
                <c:pt idx="2272">
                  <c:v>53883359</c:v>
                </c:pt>
                <c:pt idx="2273">
                  <c:v>53893538</c:v>
                </c:pt>
                <c:pt idx="2274">
                  <c:v>53902551</c:v>
                </c:pt>
                <c:pt idx="2275">
                  <c:v>53910666</c:v>
                </c:pt>
                <c:pt idx="2276">
                  <c:v>53917946</c:v>
                </c:pt>
                <c:pt idx="2277">
                  <c:v>53923311</c:v>
                </c:pt>
                <c:pt idx="2278">
                  <c:v>53929532</c:v>
                </c:pt>
                <c:pt idx="2279">
                  <c:v>53937059</c:v>
                </c:pt>
                <c:pt idx="2280">
                  <c:v>53942975</c:v>
                </c:pt>
                <c:pt idx="2281">
                  <c:v>53949695</c:v>
                </c:pt>
                <c:pt idx="2282">
                  <c:v>53956064</c:v>
                </c:pt>
                <c:pt idx="2283">
                  <c:v>53961883</c:v>
                </c:pt>
                <c:pt idx="2284">
                  <c:v>53966126</c:v>
                </c:pt>
                <c:pt idx="2285">
                  <c:v>53971451</c:v>
                </c:pt>
                <c:pt idx="2286">
                  <c:v>53978294</c:v>
                </c:pt>
                <c:pt idx="2287">
                  <c:v>53985267</c:v>
                </c:pt>
                <c:pt idx="2288">
                  <c:v>53997841</c:v>
                </c:pt>
                <c:pt idx="2289">
                  <c:v>54004583</c:v>
                </c:pt>
                <c:pt idx="2290">
                  <c:v>54011498</c:v>
                </c:pt>
                <c:pt idx="2291">
                  <c:v>54017349</c:v>
                </c:pt>
                <c:pt idx="2292">
                  <c:v>54023639</c:v>
                </c:pt>
                <c:pt idx="2293">
                  <c:v>54023639</c:v>
                </c:pt>
                <c:pt idx="2294">
                  <c:v>54037736</c:v>
                </c:pt>
                <c:pt idx="2295">
                  <c:v>54044487</c:v>
                </c:pt>
                <c:pt idx="2296">
                  <c:v>54050445</c:v>
                </c:pt>
                <c:pt idx="2297">
                  <c:v>54058268</c:v>
                </c:pt>
                <c:pt idx="2298">
                  <c:v>54063981</c:v>
                </c:pt>
                <c:pt idx="2299">
                  <c:v>54069945</c:v>
                </c:pt>
                <c:pt idx="2300">
                  <c:v>54077387</c:v>
                </c:pt>
                <c:pt idx="2301">
                  <c:v>54084122</c:v>
                </c:pt>
                <c:pt idx="2302">
                  <c:v>54090600</c:v>
                </c:pt>
                <c:pt idx="2303">
                  <c:v>54098635</c:v>
                </c:pt>
                <c:pt idx="2304">
                  <c:v>54106626</c:v>
                </c:pt>
                <c:pt idx="2305">
                  <c:v>54114255</c:v>
                </c:pt>
                <c:pt idx="2306">
                  <c:v>54114255</c:v>
                </c:pt>
                <c:pt idx="2307">
                  <c:v>54117149</c:v>
                </c:pt>
                <c:pt idx="2308">
                  <c:v>54131460</c:v>
                </c:pt>
                <c:pt idx="2309">
                  <c:v>54131460</c:v>
                </c:pt>
                <c:pt idx="2310">
                  <c:v>53750303</c:v>
                </c:pt>
                <c:pt idx="2311">
                  <c:v>53755852</c:v>
                </c:pt>
                <c:pt idx="2312">
                  <c:v>53762532</c:v>
                </c:pt>
                <c:pt idx="2313">
                  <c:v>53768597</c:v>
                </c:pt>
                <c:pt idx="2314">
                  <c:v>53768597</c:v>
                </c:pt>
                <c:pt idx="2315">
                  <c:v>53641204</c:v>
                </c:pt>
                <c:pt idx="2316">
                  <c:v>53646359</c:v>
                </c:pt>
                <c:pt idx="2317">
                  <c:v>53652827</c:v>
                </c:pt>
                <c:pt idx="2318">
                  <c:v>53662004</c:v>
                </c:pt>
                <c:pt idx="2319">
                  <c:v>53668736</c:v>
                </c:pt>
                <c:pt idx="2320">
                  <c:v>53675287</c:v>
                </c:pt>
                <c:pt idx="2321">
                  <c:v>53683961</c:v>
                </c:pt>
                <c:pt idx="2322">
                  <c:v>53692185</c:v>
                </c:pt>
                <c:pt idx="2323">
                  <c:v>53695817</c:v>
                </c:pt>
                <c:pt idx="2324">
                  <c:v>53705347</c:v>
                </c:pt>
                <c:pt idx="2325">
                  <c:v>53711457</c:v>
                </c:pt>
                <c:pt idx="2326">
                  <c:v>53716655</c:v>
                </c:pt>
                <c:pt idx="2327">
                  <c:v>53722853</c:v>
                </c:pt>
                <c:pt idx="2328">
                  <c:v>53736796</c:v>
                </c:pt>
                <c:pt idx="2329">
                  <c:v>52634821</c:v>
                </c:pt>
                <c:pt idx="2330">
                  <c:v>52644882</c:v>
                </c:pt>
                <c:pt idx="2331">
                  <c:v>52652500</c:v>
                </c:pt>
                <c:pt idx="2332">
                  <c:v>52658673</c:v>
                </c:pt>
                <c:pt idx="2333">
                  <c:v>52664553</c:v>
                </c:pt>
                <c:pt idx="2334">
                  <c:v>52672622</c:v>
                </c:pt>
                <c:pt idx="2335">
                  <c:v>52679170</c:v>
                </c:pt>
                <c:pt idx="2336">
                  <c:v>52686275</c:v>
                </c:pt>
                <c:pt idx="2337">
                  <c:v>52669785</c:v>
                </c:pt>
                <c:pt idx="2338">
                  <c:v>52675577</c:v>
                </c:pt>
                <c:pt idx="2339">
                  <c:v>52680796</c:v>
                </c:pt>
                <c:pt idx="2340">
                  <c:v>52685839</c:v>
                </c:pt>
                <c:pt idx="2341">
                  <c:v>52691118</c:v>
                </c:pt>
                <c:pt idx="2342">
                  <c:v>52696852</c:v>
                </c:pt>
                <c:pt idx="2343">
                  <c:v>52702945</c:v>
                </c:pt>
                <c:pt idx="2344">
                  <c:v>52709225</c:v>
                </c:pt>
                <c:pt idx="2345">
                  <c:v>52717669</c:v>
                </c:pt>
                <c:pt idx="2346">
                  <c:v>52717669</c:v>
                </c:pt>
                <c:pt idx="2347">
                  <c:v>52730713</c:v>
                </c:pt>
                <c:pt idx="2348">
                  <c:v>52736998</c:v>
                </c:pt>
                <c:pt idx="2349">
                  <c:v>52744530</c:v>
                </c:pt>
                <c:pt idx="2350">
                  <c:v>52752283</c:v>
                </c:pt>
                <c:pt idx="2351">
                  <c:v>52759078</c:v>
                </c:pt>
                <c:pt idx="2352">
                  <c:v>49044700</c:v>
                </c:pt>
                <c:pt idx="2353">
                  <c:v>49051118</c:v>
                </c:pt>
                <c:pt idx="2354">
                  <c:v>49057038</c:v>
                </c:pt>
                <c:pt idx="2355">
                  <c:v>49062294</c:v>
                </c:pt>
                <c:pt idx="2356">
                  <c:v>49069436</c:v>
                </c:pt>
                <c:pt idx="2357">
                  <c:v>49075998</c:v>
                </c:pt>
                <c:pt idx="2358">
                  <c:v>49082414</c:v>
                </c:pt>
                <c:pt idx="2359">
                  <c:v>49088562</c:v>
                </c:pt>
                <c:pt idx="2360">
                  <c:v>49094656</c:v>
                </c:pt>
                <c:pt idx="2361">
                  <c:v>49099977</c:v>
                </c:pt>
                <c:pt idx="2362">
                  <c:v>49104884</c:v>
                </c:pt>
                <c:pt idx="2363">
                  <c:v>49111064</c:v>
                </c:pt>
                <c:pt idx="2364">
                  <c:v>49111064</c:v>
                </c:pt>
                <c:pt idx="2365">
                  <c:v>49124581</c:v>
                </c:pt>
                <c:pt idx="2366">
                  <c:v>49130926</c:v>
                </c:pt>
                <c:pt idx="2367">
                  <c:v>49140289</c:v>
                </c:pt>
                <c:pt idx="2368">
                  <c:v>49146251</c:v>
                </c:pt>
                <c:pt idx="2369">
                  <c:v>49152292</c:v>
                </c:pt>
                <c:pt idx="2370">
                  <c:v>49159546</c:v>
                </c:pt>
                <c:pt idx="2371">
                  <c:v>49165725</c:v>
                </c:pt>
                <c:pt idx="2372">
                  <c:v>49172107</c:v>
                </c:pt>
                <c:pt idx="2373">
                  <c:v>49172107</c:v>
                </c:pt>
                <c:pt idx="2374">
                  <c:v>49184768</c:v>
                </c:pt>
                <c:pt idx="2375">
                  <c:v>49190668</c:v>
                </c:pt>
                <c:pt idx="2376">
                  <c:v>49197664</c:v>
                </c:pt>
                <c:pt idx="2377">
                  <c:v>49203865</c:v>
                </c:pt>
                <c:pt idx="2378">
                  <c:v>49210437</c:v>
                </c:pt>
                <c:pt idx="2379">
                  <c:v>49216572</c:v>
                </c:pt>
                <c:pt idx="2380">
                  <c:v>49222271</c:v>
                </c:pt>
                <c:pt idx="2381">
                  <c:v>49228008</c:v>
                </c:pt>
                <c:pt idx="2382">
                  <c:v>49233737</c:v>
                </c:pt>
                <c:pt idx="2383">
                  <c:v>49243794</c:v>
                </c:pt>
                <c:pt idx="2384">
                  <c:v>49251701</c:v>
                </c:pt>
                <c:pt idx="2385">
                  <c:v>49251701</c:v>
                </c:pt>
                <c:pt idx="2386">
                  <c:v>49271243</c:v>
                </c:pt>
                <c:pt idx="2387">
                  <c:v>49271243</c:v>
                </c:pt>
                <c:pt idx="2388">
                  <c:v>49279253</c:v>
                </c:pt>
                <c:pt idx="2389">
                  <c:v>49293155</c:v>
                </c:pt>
                <c:pt idx="2390">
                  <c:v>49300607</c:v>
                </c:pt>
                <c:pt idx="2391">
                  <c:v>49308086</c:v>
                </c:pt>
                <c:pt idx="2392">
                  <c:v>49315946</c:v>
                </c:pt>
                <c:pt idx="2393">
                  <c:v>49323301</c:v>
                </c:pt>
                <c:pt idx="2394">
                  <c:v>49330604</c:v>
                </c:pt>
                <c:pt idx="2395">
                  <c:v>49337237</c:v>
                </c:pt>
                <c:pt idx="2396">
                  <c:v>49343011</c:v>
                </c:pt>
                <c:pt idx="2397">
                  <c:v>49349398</c:v>
                </c:pt>
                <c:pt idx="2398">
                  <c:v>49356409</c:v>
                </c:pt>
                <c:pt idx="2399">
                  <c:v>49364761</c:v>
                </c:pt>
                <c:pt idx="2400">
                  <c:v>49372184</c:v>
                </c:pt>
                <c:pt idx="2401">
                  <c:v>49378566</c:v>
                </c:pt>
                <c:pt idx="2402">
                  <c:v>49387109</c:v>
                </c:pt>
                <c:pt idx="2403">
                  <c:v>49392996</c:v>
                </c:pt>
                <c:pt idx="2404">
                  <c:v>49399100</c:v>
                </c:pt>
                <c:pt idx="2405">
                  <c:v>49405087</c:v>
                </c:pt>
                <c:pt idx="2406">
                  <c:v>49410665</c:v>
                </c:pt>
                <c:pt idx="2407">
                  <c:v>49416267</c:v>
                </c:pt>
                <c:pt idx="2408">
                  <c:v>49422187</c:v>
                </c:pt>
                <c:pt idx="2409">
                  <c:v>49427604</c:v>
                </c:pt>
                <c:pt idx="2410">
                  <c:v>49432998</c:v>
                </c:pt>
                <c:pt idx="2411">
                  <c:v>49439225</c:v>
                </c:pt>
                <c:pt idx="2412">
                  <c:v>49450900</c:v>
                </c:pt>
                <c:pt idx="2413">
                  <c:v>49459647</c:v>
                </c:pt>
                <c:pt idx="2414">
                  <c:v>49465996</c:v>
                </c:pt>
                <c:pt idx="2415">
                  <c:v>49472137</c:v>
                </c:pt>
                <c:pt idx="2416">
                  <c:v>49477657</c:v>
                </c:pt>
                <c:pt idx="2417">
                  <c:v>49483521</c:v>
                </c:pt>
                <c:pt idx="2418">
                  <c:v>49489393</c:v>
                </c:pt>
                <c:pt idx="2419">
                  <c:v>49495884</c:v>
                </c:pt>
                <c:pt idx="2420">
                  <c:v>49495884</c:v>
                </c:pt>
                <c:pt idx="2421">
                  <c:v>49508207</c:v>
                </c:pt>
                <c:pt idx="2422">
                  <c:v>49508207</c:v>
                </c:pt>
                <c:pt idx="2423">
                  <c:v>49519308</c:v>
                </c:pt>
                <c:pt idx="2424">
                  <c:v>49524530</c:v>
                </c:pt>
                <c:pt idx="2425">
                  <c:v>49530812</c:v>
                </c:pt>
                <c:pt idx="2426">
                  <c:v>49530812</c:v>
                </c:pt>
                <c:pt idx="2427">
                  <c:v>49538927</c:v>
                </c:pt>
                <c:pt idx="2428">
                  <c:v>49663834</c:v>
                </c:pt>
                <c:pt idx="2429">
                  <c:v>49925495</c:v>
                </c:pt>
                <c:pt idx="2430">
                  <c:v>50047285</c:v>
                </c:pt>
                <c:pt idx="2431">
                  <c:v>50153287</c:v>
                </c:pt>
                <c:pt idx="2432">
                  <c:v>50269664</c:v>
                </c:pt>
                <c:pt idx="2433">
                  <c:v>50320491</c:v>
                </c:pt>
                <c:pt idx="2434">
                  <c:v>50407339</c:v>
                </c:pt>
                <c:pt idx="2435">
                  <c:v>50478638</c:v>
                </c:pt>
                <c:pt idx="2436">
                  <c:v>50604868</c:v>
                </c:pt>
                <c:pt idx="2437">
                  <c:v>50728677</c:v>
                </c:pt>
                <c:pt idx="2438">
                  <c:v>50842508</c:v>
                </c:pt>
                <c:pt idx="2439">
                  <c:v>50952492</c:v>
                </c:pt>
                <c:pt idx="2440">
                  <c:v>51059673</c:v>
                </c:pt>
                <c:pt idx="2441">
                  <c:v>51178807</c:v>
                </c:pt>
                <c:pt idx="2442">
                  <c:v>51296285</c:v>
                </c:pt>
                <c:pt idx="2443">
                  <c:v>51399034</c:v>
                </c:pt>
                <c:pt idx="2444">
                  <c:v>51399034</c:v>
                </c:pt>
                <c:pt idx="2445">
                  <c:v>51600537</c:v>
                </c:pt>
                <c:pt idx="2446">
                  <c:v>51701498</c:v>
                </c:pt>
                <c:pt idx="2447">
                  <c:v>51810123</c:v>
                </c:pt>
                <c:pt idx="2448">
                  <c:v>51884152</c:v>
                </c:pt>
                <c:pt idx="2449">
                  <c:v>51955994</c:v>
                </c:pt>
                <c:pt idx="2450">
                  <c:v>52010347</c:v>
                </c:pt>
                <c:pt idx="2451">
                  <c:v>52133732</c:v>
                </c:pt>
                <c:pt idx="2452">
                  <c:v>52253919</c:v>
                </c:pt>
                <c:pt idx="2453">
                  <c:v>52260123</c:v>
                </c:pt>
                <c:pt idx="2454">
                  <c:v>52266472</c:v>
                </c:pt>
                <c:pt idx="2455">
                  <c:v>52272935</c:v>
                </c:pt>
                <c:pt idx="2456">
                  <c:v>52278640</c:v>
                </c:pt>
                <c:pt idx="2457">
                  <c:v>52284450</c:v>
                </c:pt>
                <c:pt idx="2458">
                  <c:v>52290117</c:v>
                </c:pt>
                <c:pt idx="2459">
                  <c:v>52295243</c:v>
                </c:pt>
                <c:pt idx="2460">
                  <c:v>52301005</c:v>
                </c:pt>
                <c:pt idx="2461">
                  <c:v>52306786</c:v>
                </c:pt>
                <c:pt idx="2462">
                  <c:v>52312896</c:v>
                </c:pt>
                <c:pt idx="2463">
                  <c:v>52318700</c:v>
                </c:pt>
                <c:pt idx="2464">
                  <c:v>52318700</c:v>
                </c:pt>
                <c:pt idx="2465">
                  <c:v>52321008</c:v>
                </c:pt>
                <c:pt idx="2466">
                  <c:v>52327583</c:v>
                </c:pt>
                <c:pt idx="2467">
                  <c:v>52333696</c:v>
                </c:pt>
                <c:pt idx="2468">
                  <c:v>52333696</c:v>
                </c:pt>
                <c:pt idx="2469">
                  <c:v>52355169</c:v>
                </c:pt>
                <c:pt idx="2470">
                  <c:v>52414739</c:v>
                </c:pt>
                <c:pt idx="2471">
                  <c:v>52414739</c:v>
                </c:pt>
                <c:pt idx="2472">
                  <c:v>52591955</c:v>
                </c:pt>
                <c:pt idx="2473">
                  <c:v>52954624</c:v>
                </c:pt>
                <c:pt idx="2474">
                  <c:v>53137996</c:v>
                </c:pt>
                <c:pt idx="2475">
                  <c:v>53400335</c:v>
                </c:pt>
                <c:pt idx="2476">
                  <c:v>53658826</c:v>
                </c:pt>
                <c:pt idx="2477">
                  <c:v>53867237</c:v>
                </c:pt>
                <c:pt idx="2478">
                  <c:v>53947198</c:v>
                </c:pt>
                <c:pt idx="2479">
                  <c:v>54178817</c:v>
                </c:pt>
                <c:pt idx="2480">
                  <c:v>54475508</c:v>
                </c:pt>
                <c:pt idx="2481">
                  <c:v>54784635</c:v>
                </c:pt>
                <c:pt idx="2482">
                  <c:v>55078397</c:v>
                </c:pt>
                <c:pt idx="2483">
                  <c:v>55403169</c:v>
                </c:pt>
                <c:pt idx="2484">
                  <c:v>55696739</c:v>
                </c:pt>
                <c:pt idx="2485">
                  <c:v>55973507</c:v>
                </c:pt>
                <c:pt idx="2486">
                  <c:v>56337911</c:v>
                </c:pt>
                <c:pt idx="2487">
                  <c:v>56695831</c:v>
                </c:pt>
                <c:pt idx="2488">
                  <c:v>57044806</c:v>
                </c:pt>
                <c:pt idx="2489">
                  <c:v>57263584</c:v>
                </c:pt>
                <c:pt idx="2490">
                  <c:v>57388404</c:v>
                </c:pt>
                <c:pt idx="2491">
                  <c:v>57561190</c:v>
                </c:pt>
                <c:pt idx="2492">
                  <c:v>57808541</c:v>
                </c:pt>
                <c:pt idx="2493">
                  <c:v>58310926</c:v>
                </c:pt>
                <c:pt idx="2494">
                  <c:v>58826035</c:v>
                </c:pt>
                <c:pt idx="2495">
                  <c:v>59426639</c:v>
                </c:pt>
                <c:pt idx="2496">
                  <c:v>59795700</c:v>
                </c:pt>
                <c:pt idx="2497">
                  <c:v>60569236</c:v>
                </c:pt>
                <c:pt idx="2498">
                  <c:v>60795109</c:v>
                </c:pt>
                <c:pt idx="2499">
                  <c:v>61118550</c:v>
                </c:pt>
                <c:pt idx="2500">
                  <c:v>61492529</c:v>
                </c:pt>
                <c:pt idx="2501">
                  <c:v>61723481</c:v>
                </c:pt>
                <c:pt idx="2502">
                  <c:v>61739036</c:v>
                </c:pt>
                <c:pt idx="2503">
                  <c:v>61769916</c:v>
                </c:pt>
                <c:pt idx="2504">
                  <c:v>61793809</c:v>
                </c:pt>
                <c:pt idx="2505">
                  <c:v>61828030</c:v>
                </c:pt>
                <c:pt idx="2506">
                  <c:v>61864551</c:v>
                </c:pt>
                <c:pt idx="2507">
                  <c:v>61885496</c:v>
                </c:pt>
                <c:pt idx="2508">
                  <c:v>61900689</c:v>
                </c:pt>
                <c:pt idx="2509">
                  <c:v>61914902</c:v>
                </c:pt>
                <c:pt idx="2510">
                  <c:v>57664765</c:v>
                </c:pt>
                <c:pt idx="2511">
                  <c:v>57676203</c:v>
                </c:pt>
                <c:pt idx="2512">
                  <c:v>57697292</c:v>
                </c:pt>
                <c:pt idx="2513">
                  <c:v>57740450</c:v>
                </c:pt>
                <c:pt idx="2514">
                  <c:v>57766456</c:v>
                </c:pt>
                <c:pt idx="2515">
                  <c:v>57794483</c:v>
                </c:pt>
                <c:pt idx="2516">
                  <c:v>57825708</c:v>
                </c:pt>
                <c:pt idx="2517">
                  <c:v>57860151</c:v>
                </c:pt>
                <c:pt idx="2518">
                  <c:v>57882347</c:v>
                </c:pt>
                <c:pt idx="2519">
                  <c:v>57897584</c:v>
                </c:pt>
                <c:pt idx="2520">
                  <c:v>57907243</c:v>
                </c:pt>
                <c:pt idx="2521">
                  <c:v>57916144</c:v>
                </c:pt>
                <c:pt idx="2522">
                  <c:v>57925740</c:v>
                </c:pt>
                <c:pt idx="2523">
                  <c:v>57938003</c:v>
                </c:pt>
                <c:pt idx="2524">
                  <c:v>57949748</c:v>
                </c:pt>
                <c:pt idx="2525">
                  <c:v>57900215</c:v>
                </c:pt>
                <c:pt idx="2526">
                  <c:v>57910540</c:v>
                </c:pt>
                <c:pt idx="2527">
                  <c:v>57917702</c:v>
                </c:pt>
                <c:pt idx="2528">
                  <c:v>57925447</c:v>
                </c:pt>
                <c:pt idx="2529">
                  <c:v>57933211</c:v>
                </c:pt>
                <c:pt idx="2530">
                  <c:v>57941406</c:v>
                </c:pt>
                <c:pt idx="2531">
                  <c:v>57948627</c:v>
                </c:pt>
                <c:pt idx="2532">
                  <c:v>57955885</c:v>
                </c:pt>
                <c:pt idx="2533">
                  <c:v>42655423</c:v>
                </c:pt>
                <c:pt idx="2534">
                  <c:v>42661588</c:v>
                </c:pt>
                <c:pt idx="2535">
                  <c:v>42667916</c:v>
                </c:pt>
                <c:pt idx="2536">
                  <c:v>42675504</c:v>
                </c:pt>
                <c:pt idx="2537">
                  <c:v>42681996</c:v>
                </c:pt>
                <c:pt idx="2538">
                  <c:v>42690086</c:v>
                </c:pt>
                <c:pt idx="2539">
                  <c:v>42697557</c:v>
                </c:pt>
                <c:pt idx="2540">
                  <c:v>42704561</c:v>
                </c:pt>
                <c:pt idx="2541">
                  <c:v>42712167</c:v>
                </c:pt>
                <c:pt idx="2542">
                  <c:v>42723289</c:v>
                </c:pt>
                <c:pt idx="2543">
                  <c:v>42733329</c:v>
                </c:pt>
                <c:pt idx="2544">
                  <c:v>42741815</c:v>
                </c:pt>
                <c:pt idx="2545">
                  <c:v>42749064</c:v>
                </c:pt>
                <c:pt idx="2546">
                  <c:v>42755242</c:v>
                </c:pt>
                <c:pt idx="2547">
                  <c:v>42761119</c:v>
                </c:pt>
                <c:pt idx="2548">
                  <c:v>42766998</c:v>
                </c:pt>
                <c:pt idx="2549">
                  <c:v>42773326</c:v>
                </c:pt>
                <c:pt idx="2550">
                  <c:v>42778475</c:v>
                </c:pt>
                <c:pt idx="2551">
                  <c:v>42785055</c:v>
                </c:pt>
                <c:pt idx="2552">
                  <c:v>42791418</c:v>
                </c:pt>
                <c:pt idx="2553">
                  <c:v>42797593</c:v>
                </c:pt>
                <c:pt idx="2554">
                  <c:v>42803265</c:v>
                </c:pt>
                <c:pt idx="2555">
                  <c:v>42808673</c:v>
                </c:pt>
                <c:pt idx="2556">
                  <c:v>42813998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CB-4970-BDDF-83CB9039A0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Southwest Airlines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Sheet1!$A$2:$A$2558</c:f>
              <c:numCache>
                <c:formatCode>m/d/yyyy</c:formatCode>
                <c:ptCount val="2557"/>
                <c:pt idx="0">
                  <c:v>40544</c:v>
                </c:pt>
                <c:pt idx="1">
                  <c:v>40545</c:v>
                </c:pt>
                <c:pt idx="2">
                  <c:v>40546</c:v>
                </c:pt>
                <c:pt idx="3">
                  <c:v>40547</c:v>
                </c:pt>
                <c:pt idx="4">
                  <c:v>40548</c:v>
                </c:pt>
                <c:pt idx="5">
                  <c:v>40549</c:v>
                </c:pt>
                <c:pt idx="6">
                  <c:v>40550</c:v>
                </c:pt>
                <c:pt idx="7">
                  <c:v>40551</c:v>
                </c:pt>
                <c:pt idx="8">
                  <c:v>40552</c:v>
                </c:pt>
                <c:pt idx="9">
                  <c:v>40553</c:v>
                </c:pt>
                <c:pt idx="10">
                  <c:v>40554</c:v>
                </c:pt>
                <c:pt idx="11">
                  <c:v>40555</c:v>
                </c:pt>
                <c:pt idx="12">
                  <c:v>40556</c:v>
                </c:pt>
                <c:pt idx="13">
                  <c:v>40557</c:v>
                </c:pt>
                <c:pt idx="14">
                  <c:v>40558</c:v>
                </c:pt>
                <c:pt idx="15">
                  <c:v>40559</c:v>
                </c:pt>
                <c:pt idx="16">
                  <c:v>40560</c:v>
                </c:pt>
                <c:pt idx="17">
                  <c:v>40561</c:v>
                </c:pt>
                <c:pt idx="18">
                  <c:v>40562</c:v>
                </c:pt>
                <c:pt idx="19">
                  <c:v>40563</c:v>
                </c:pt>
                <c:pt idx="20">
                  <c:v>40564</c:v>
                </c:pt>
                <c:pt idx="21">
                  <c:v>40565</c:v>
                </c:pt>
                <c:pt idx="22">
                  <c:v>40566</c:v>
                </c:pt>
                <c:pt idx="23">
                  <c:v>40567</c:v>
                </c:pt>
                <c:pt idx="24">
                  <c:v>40568</c:v>
                </c:pt>
                <c:pt idx="25">
                  <c:v>40569</c:v>
                </c:pt>
                <c:pt idx="26">
                  <c:v>40570</c:v>
                </c:pt>
                <c:pt idx="27">
                  <c:v>40571</c:v>
                </c:pt>
                <c:pt idx="28">
                  <c:v>40572</c:v>
                </c:pt>
                <c:pt idx="29">
                  <c:v>40573</c:v>
                </c:pt>
                <c:pt idx="30">
                  <c:v>40574</c:v>
                </c:pt>
                <c:pt idx="31">
                  <c:v>40575</c:v>
                </c:pt>
                <c:pt idx="32">
                  <c:v>40576</c:v>
                </c:pt>
                <c:pt idx="33">
                  <c:v>40577</c:v>
                </c:pt>
                <c:pt idx="34">
                  <c:v>40578</c:v>
                </c:pt>
                <c:pt idx="35">
                  <c:v>40579</c:v>
                </c:pt>
                <c:pt idx="36">
                  <c:v>40580</c:v>
                </c:pt>
                <c:pt idx="37">
                  <c:v>40581</c:v>
                </c:pt>
                <c:pt idx="38">
                  <c:v>40582</c:v>
                </c:pt>
                <c:pt idx="39">
                  <c:v>40583</c:v>
                </c:pt>
                <c:pt idx="40">
                  <c:v>40584</c:v>
                </c:pt>
                <c:pt idx="41">
                  <c:v>40585</c:v>
                </c:pt>
                <c:pt idx="42">
                  <c:v>40586</c:v>
                </c:pt>
                <c:pt idx="43">
                  <c:v>40587</c:v>
                </c:pt>
                <c:pt idx="44">
                  <c:v>40588</c:v>
                </c:pt>
                <c:pt idx="45">
                  <c:v>40589</c:v>
                </c:pt>
                <c:pt idx="46">
                  <c:v>40590</c:v>
                </c:pt>
                <c:pt idx="47">
                  <c:v>40591</c:v>
                </c:pt>
                <c:pt idx="48">
                  <c:v>40592</c:v>
                </c:pt>
                <c:pt idx="49">
                  <c:v>40593</c:v>
                </c:pt>
                <c:pt idx="50">
                  <c:v>40594</c:v>
                </c:pt>
                <c:pt idx="51">
                  <c:v>40595</c:v>
                </c:pt>
                <c:pt idx="52">
                  <c:v>40596</c:v>
                </c:pt>
                <c:pt idx="53">
                  <c:v>40597</c:v>
                </c:pt>
                <c:pt idx="54">
                  <c:v>40598</c:v>
                </c:pt>
                <c:pt idx="55">
                  <c:v>40599</c:v>
                </c:pt>
                <c:pt idx="56">
                  <c:v>40600</c:v>
                </c:pt>
                <c:pt idx="57">
                  <c:v>40601</c:v>
                </c:pt>
                <c:pt idx="58">
                  <c:v>40602</c:v>
                </c:pt>
                <c:pt idx="59">
                  <c:v>40603</c:v>
                </c:pt>
                <c:pt idx="60">
                  <c:v>40604</c:v>
                </c:pt>
                <c:pt idx="61">
                  <c:v>40605</c:v>
                </c:pt>
                <c:pt idx="62">
                  <c:v>40606</c:v>
                </c:pt>
                <c:pt idx="63">
                  <c:v>40607</c:v>
                </c:pt>
                <c:pt idx="64">
                  <c:v>40608</c:v>
                </c:pt>
                <c:pt idx="65">
                  <c:v>40609</c:v>
                </c:pt>
                <c:pt idx="66">
                  <c:v>40610</c:v>
                </c:pt>
                <c:pt idx="67">
                  <c:v>40611</c:v>
                </c:pt>
                <c:pt idx="68">
                  <c:v>40612</c:v>
                </c:pt>
                <c:pt idx="69">
                  <c:v>40613</c:v>
                </c:pt>
                <c:pt idx="70">
                  <c:v>40614</c:v>
                </c:pt>
                <c:pt idx="71">
                  <c:v>40615</c:v>
                </c:pt>
                <c:pt idx="72">
                  <c:v>40616</c:v>
                </c:pt>
                <c:pt idx="73">
                  <c:v>40617</c:v>
                </c:pt>
                <c:pt idx="74">
                  <c:v>40618</c:v>
                </c:pt>
                <c:pt idx="75">
                  <c:v>40619</c:v>
                </c:pt>
                <c:pt idx="76">
                  <c:v>40620</c:v>
                </c:pt>
                <c:pt idx="77">
                  <c:v>40621</c:v>
                </c:pt>
                <c:pt idx="78">
                  <c:v>40622</c:v>
                </c:pt>
                <c:pt idx="79">
                  <c:v>40623</c:v>
                </c:pt>
                <c:pt idx="80">
                  <c:v>40624</c:v>
                </c:pt>
                <c:pt idx="81">
                  <c:v>40625</c:v>
                </c:pt>
                <c:pt idx="82">
                  <c:v>40626</c:v>
                </c:pt>
                <c:pt idx="83">
                  <c:v>40627</c:v>
                </c:pt>
                <c:pt idx="84">
                  <c:v>40628</c:v>
                </c:pt>
                <c:pt idx="85">
                  <c:v>40629</c:v>
                </c:pt>
                <c:pt idx="86">
                  <c:v>40630</c:v>
                </c:pt>
                <c:pt idx="87">
                  <c:v>40631</c:v>
                </c:pt>
                <c:pt idx="88">
                  <c:v>40632</c:v>
                </c:pt>
                <c:pt idx="89">
                  <c:v>40633</c:v>
                </c:pt>
                <c:pt idx="90">
                  <c:v>40634</c:v>
                </c:pt>
                <c:pt idx="91">
                  <c:v>40635</c:v>
                </c:pt>
                <c:pt idx="92">
                  <c:v>40636</c:v>
                </c:pt>
                <c:pt idx="93">
                  <c:v>40637</c:v>
                </c:pt>
                <c:pt idx="94">
                  <c:v>40638</c:v>
                </c:pt>
                <c:pt idx="95">
                  <c:v>40639</c:v>
                </c:pt>
                <c:pt idx="96">
                  <c:v>40640</c:v>
                </c:pt>
                <c:pt idx="97">
                  <c:v>40641</c:v>
                </c:pt>
                <c:pt idx="98">
                  <c:v>40642</c:v>
                </c:pt>
                <c:pt idx="99">
                  <c:v>40643</c:v>
                </c:pt>
                <c:pt idx="100">
                  <c:v>40644</c:v>
                </c:pt>
                <c:pt idx="101">
                  <c:v>40645</c:v>
                </c:pt>
                <c:pt idx="102">
                  <c:v>40646</c:v>
                </c:pt>
                <c:pt idx="103">
                  <c:v>40647</c:v>
                </c:pt>
                <c:pt idx="104">
                  <c:v>40648</c:v>
                </c:pt>
                <c:pt idx="105">
                  <c:v>40649</c:v>
                </c:pt>
                <c:pt idx="106">
                  <c:v>40650</c:v>
                </c:pt>
                <c:pt idx="107">
                  <c:v>40651</c:v>
                </c:pt>
                <c:pt idx="108">
                  <c:v>40652</c:v>
                </c:pt>
                <c:pt idx="109">
                  <c:v>40653</c:v>
                </c:pt>
                <c:pt idx="110">
                  <c:v>40654</c:v>
                </c:pt>
                <c:pt idx="111">
                  <c:v>40655</c:v>
                </c:pt>
                <c:pt idx="112">
                  <c:v>40656</c:v>
                </c:pt>
                <c:pt idx="113">
                  <c:v>40657</c:v>
                </c:pt>
                <c:pt idx="114">
                  <c:v>40658</c:v>
                </c:pt>
                <c:pt idx="115">
                  <c:v>40659</c:v>
                </c:pt>
                <c:pt idx="116">
                  <c:v>40660</c:v>
                </c:pt>
                <c:pt idx="117">
                  <c:v>40661</c:v>
                </c:pt>
                <c:pt idx="118">
                  <c:v>40662</c:v>
                </c:pt>
                <c:pt idx="119">
                  <c:v>40663</c:v>
                </c:pt>
                <c:pt idx="120">
                  <c:v>40664</c:v>
                </c:pt>
                <c:pt idx="121">
                  <c:v>40665</c:v>
                </c:pt>
                <c:pt idx="122">
                  <c:v>40666</c:v>
                </c:pt>
                <c:pt idx="123">
                  <c:v>40667</c:v>
                </c:pt>
                <c:pt idx="124">
                  <c:v>40668</c:v>
                </c:pt>
                <c:pt idx="125">
                  <c:v>40669</c:v>
                </c:pt>
                <c:pt idx="126">
                  <c:v>40670</c:v>
                </c:pt>
                <c:pt idx="127">
                  <c:v>40671</c:v>
                </c:pt>
                <c:pt idx="128">
                  <c:v>40672</c:v>
                </c:pt>
                <c:pt idx="129">
                  <c:v>40673</c:v>
                </c:pt>
                <c:pt idx="130">
                  <c:v>40674</c:v>
                </c:pt>
                <c:pt idx="131">
                  <c:v>40675</c:v>
                </c:pt>
                <c:pt idx="132">
                  <c:v>40676</c:v>
                </c:pt>
                <c:pt idx="133">
                  <c:v>40677</c:v>
                </c:pt>
                <c:pt idx="134">
                  <c:v>40678</c:v>
                </c:pt>
                <c:pt idx="135">
                  <c:v>40679</c:v>
                </c:pt>
                <c:pt idx="136">
                  <c:v>40680</c:v>
                </c:pt>
                <c:pt idx="137">
                  <c:v>40681</c:v>
                </c:pt>
                <c:pt idx="138">
                  <c:v>40682</c:v>
                </c:pt>
                <c:pt idx="139">
                  <c:v>40683</c:v>
                </c:pt>
                <c:pt idx="140">
                  <c:v>40684</c:v>
                </c:pt>
                <c:pt idx="141">
                  <c:v>40685</c:v>
                </c:pt>
                <c:pt idx="142">
                  <c:v>40686</c:v>
                </c:pt>
                <c:pt idx="143">
                  <c:v>40687</c:v>
                </c:pt>
                <c:pt idx="144">
                  <c:v>40688</c:v>
                </c:pt>
                <c:pt idx="145">
                  <c:v>40689</c:v>
                </c:pt>
                <c:pt idx="146">
                  <c:v>40690</c:v>
                </c:pt>
                <c:pt idx="147">
                  <c:v>40691</c:v>
                </c:pt>
                <c:pt idx="148">
                  <c:v>40692</c:v>
                </c:pt>
                <c:pt idx="149">
                  <c:v>40693</c:v>
                </c:pt>
                <c:pt idx="150">
                  <c:v>40694</c:v>
                </c:pt>
                <c:pt idx="151">
                  <c:v>40695</c:v>
                </c:pt>
                <c:pt idx="152">
                  <c:v>40696</c:v>
                </c:pt>
                <c:pt idx="153">
                  <c:v>40697</c:v>
                </c:pt>
                <c:pt idx="154">
                  <c:v>40698</c:v>
                </c:pt>
                <c:pt idx="155">
                  <c:v>40699</c:v>
                </c:pt>
                <c:pt idx="156">
                  <c:v>40700</c:v>
                </c:pt>
                <c:pt idx="157">
                  <c:v>40701</c:v>
                </c:pt>
                <c:pt idx="158">
                  <c:v>40702</c:v>
                </c:pt>
                <c:pt idx="159">
                  <c:v>40703</c:v>
                </c:pt>
                <c:pt idx="160">
                  <c:v>40704</c:v>
                </c:pt>
                <c:pt idx="161">
                  <c:v>40705</c:v>
                </c:pt>
                <c:pt idx="162">
                  <c:v>40706</c:v>
                </c:pt>
                <c:pt idx="163">
                  <c:v>40707</c:v>
                </c:pt>
                <c:pt idx="164">
                  <c:v>40708</c:v>
                </c:pt>
                <c:pt idx="165">
                  <c:v>40709</c:v>
                </c:pt>
                <c:pt idx="166">
                  <c:v>40710</c:v>
                </c:pt>
                <c:pt idx="167">
                  <c:v>40711</c:v>
                </c:pt>
                <c:pt idx="168">
                  <c:v>40712</c:v>
                </c:pt>
                <c:pt idx="169">
                  <c:v>40713</c:v>
                </c:pt>
                <c:pt idx="170">
                  <c:v>40714</c:v>
                </c:pt>
                <c:pt idx="171">
                  <c:v>40715</c:v>
                </c:pt>
                <c:pt idx="172">
                  <c:v>40716</c:v>
                </c:pt>
                <c:pt idx="173">
                  <c:v>40717</c:v>
                </c:pt>
                <c:pt idx="174">
                  <c:v>40718</c:v>
                </c:pt>
                <c:pt idx="175">
                  <c:v>40719</c:v>
                </c:pt>
                <c:pt idx="176">
                  <c:v>40720</c:v>
                </c:pt>
                <c:pt idx="177">
                  <c:v>40721</c:v>
                </c:pt>
                <c:pt idx="178">
                  <c:v>40722</c:v>
                </c:pt>
                <c:pt idx="179">
                  <c:v>40723</c:v>
                </c:pt>
                <c:pt idx="180">
                  <c:v>40724</c:v>
                </c:pt>
                <c:pt idx="181">
                  <c:v>40725</c:v>
                </c:pt>
                <c:pt idx="182">
                  <c:v>40726</c:v>
                </c:pt>
                <c:pt idx="183">
                  <c:v>40727</c:v>
                </c:pt>
                <c:pt idx="184">
                  <c:v>40728</c:v>
                </c:pt>
                <c:pt idx="185">
                  <c:v>40729</c:v>
                </c:pt>
                <c:pt idx="186">
                  <c:v>40730</c:v>
                </c:pt>
                <c:pt idx="187">
                  <c:v>40731</c:v>
                </c:pt>
                <c:pt idx="188">
                  <c:v>40732</c:v>
                </c:pt>
                <c:pt idx="189">
                  <c:v>40733</c:v>
                </c:pt>
                <c:pt idx="190">
                  <c:v>40734</c:v>
                </c:pt>
                <c:pt idx="191">
                  <c:v>40735</c:v>
                </c:pt>
                <c:pt idx="192">
                  <c:v>40736</c:v>
                </c:pt>
                <c:pt idx="193">
                  <c:v>40737</c:v>
                </c:pt>
                <c:pt idx="194">
                  <c:v>40738</c:v>
                </c:pt>
                <c:pt idx="195">
                  <c:v>40739</c:v>
                </c:pt>
                <c:pt idx="196">
                  <c:v>40740</c:v>
                </c:pt>
                <c:pt idx="197">
                  <c:v>40741</c:v>
                </c:pt>
                <c:pt idx="198">
                  <c:v>40742</c:v>
                </c:pt>
                <c:pt idx="199">
                  <c:v>40743</c:v>
                </c:pt>
                <c:pt idx="200">
                  <c:v>40744</c:v>
                </c:pt>
                <c:pt idx="201">
                  <c:v>40745</c:v>
                </c:pt>
                <c:pt idx="202">
                  <c:v>40746</c:v>
                </c:pt>
                <c:pt idx="203">
                  <c:v>40747</c:v>
                </c:pt>
                <c:pt idx="204">
                  <c:v>40748</c:v>
                </c:pt>
                <c:pt idx="205">
                  <c:v>40749</c:v>
                </c:pt>
                <c:pt idx="206">
                  <c:v>40750</c:v>
                </c:pt>
                <c:pt idx="207">
                  <c:v>40751</c:v>
                </c:pt>
                <c:pt idx="208">
                  <c:v>40752</c:v>
                </c:pt>
                <c:pt idx="209">
                  <c:v>40753</c:v>
                </c:pt>
                <c:pt idx="210">
                  <c:v>40754</c:v>
                </c:pt>
                <c:pt idx="211">
                  <c:v>40755</c:v>
                </c:pt>
                <c:pt idx="212">
                  <c:v>40756</c:v>
                </c:pt>
                <c:pt idx="213">
                  <c:v>40757</c:v>
                </c:pt>
                <c:pt idx="214">
                  <c:v>40758</c:v>
                </c:pt>
                <c:pt idx="215">
                  <c:v>40759</c:v>
                </c:pt>
                <c:pt idx="216">
                  <c:v>40760</c:v>
                </c:pt>
                <c:pt idx="217">
                  <c:v>40761</c:v>
                </c:pt>
                <c:pt idx="218">
                  <c:v>40762</c:v>
                </c:pt>
                <c:pt idx="219">
                  <c:v>40763</c:v>
                </c:pt>
                <c:pt idx="220">
                  <c:v>40764</c:v>
                </c:pt>
                <c:pt idx="221">
                  <c:v>40765</c:v>
                </c:pt>
                <c:pt idx="222">
                  <c:v>40766</c:v>
                </c:pt>
                <c:pt idx="223">
                  <c:v>40767</c:v>
                </c:pt>
                <c:pt idx="224">
                  <c:v>40768</c:v>
                </c:pt>
                <c:pt idx="225">
                  <c:v>40769</c:v>
                </c:pt>
                <c:pt idx="226">
                  <c:v>40770</c:v>
                </c:pt>
                <c:pt idx="227">
                  <c:v>40771</c:v>
                </c:pt>
                <c:pt idx="228">
                  <c:v>40772</c:v>
                </c:pt>
                <c:pt idx="229">
                  <c:v>40773</c:v>
                </c:pt>
                <c:pt idx="230">
                  <c:v>40774</c:v>
                </c:pt>
                <c:pt idx="231">
                  <c:v>40775</c:v>
                </c:pt>
                <c:pt idx="232">
                  <c:v>40776</c:v>
                </c:pt>
                <c:pt idx="233">
                  <c:v>40777</c:v>
                </c:pt>
                <c:pt idx="234">
                  <c:v>40778</c:v>
                </c:pt>
                <c:pt idx="235">
                  <c:v>40779</c:v>
                </c:pt>
                <c:pt idx="236">
                  <c:v>40780</c:v>
                </c:pt>
                <c:pt idx="237">
                  <c:v>40781</c:v>
                </c:pt>
                <c:pt idx="238">
                  <c:v>40782</c:v>
                </c:pt>
                <c:pt idx="239">
                  <c:v>40783</c:v>
                </c:pt>
                <c:pt idx="240">
                  <c:v>40784</c:v>
                </c:pt>
                <c:pt idx="241">
                  <c:v>40785</c:v>
                </c:pt>
                <c:pt idx="242">
                  <c:v>40786</c:v>
                </c:pt>
                <c:pt idx="243">
                  <c:v>40787</c:v>
                </c:pt>
                <c:pt idx="244">
                  <c:v>40788</c:v>
                </c:pt>
                <c:pt idx="245">
                  <c:v>40789</c:v>
                </c:pt>
                <c:pt idx="246">
                  <c:v>40790</c:v>
                </c:pt>
                <c:pt idx="247">
                  <c:v>40791</c:v>
                </c:pt>
                <c:pt idx="248">
                  <c:v>40792</c:v>
                </c:pt>
                <c:pt idx="249">
                  <c:v>40793</c:v>
                </c:pt>
                <c:pt idx="250">
                  <c:v>40794</c:v>
                </c:pt>
                <c:pt idx="251">
                  <c:v>40795</c:v>
                </c:pt>
                <c:pt idx="252">
                  <c:v>40796</c:v>
                </c:pt>
                <c:pt idx="253">
                  <c:v>40797</c:v>
                </c:pt>
                <c:pt idx="254">
                  <c:v>40798</c:v>
                </c:pt>
                <c:pt idx="255">
                  <c:v>40799</c:v>
                </c:pt>
                <c:pt idx="256">
                  <c:v>40800</c:v>
                </c:pt>
                <c:pt idx="257">
                  <c:v>40801</c:v>
                </c:pt>
                <c:pt idx="258">
                  <c:v>40802</c:v>
                </c:pt>
                <c:pt idx="259">
                  <c:v>40803</c:v>
                </c:pt>
                <c:pt idx="260">
                  <c:v>40804</c:v>
                </c:pt>
                <c:pt idx="261">
                  <c:v>40805</c:v>
                </c:pt>
                <c:pt idx="262">
                  <c:v>40806</c:v>
                </c:pt>
                <c:pt idx="263">
                  <c:v>40807</c:v>
                </c:pt>
                <c:pt idx="264">
                  <c:v>40808</c:v>
                </c:pt>
                <c:pt idx="265">
                  <c:v>40809</c:v>
                </c:pt>
                <c:pt idx="266">
                  <c:v>40810</c:v>
                </c:pt>
                <c:pt idx="267">
                  <c:v>40811</c:v>
                </c:pt>
                <c:pt idx="268">
                  <c:v>40812</c:v>
                </c:pt>
                <c:pt idx="269">
                  <c:v>40813</c:v>
                </c:pt>
                <c:pt idx="270">
                  <c:v>40814</c:v>
                </c:pt>
                <c:pt idx="271">
                  <c:v>40815</c:v>
                </c:pt>
                <c:pt idx="272">
                  <c:v>40816</c:v>
                </c:pt>
                <c:pt idx="273">
                  <c:v>40817</c:v>
                </c:pt>
                <c:pt idx="274">
                  <c:v>40818</c:v>
                </c:pt>
                <c:pt idx="275">
                  <c:v>40819</c:v>
                </c:pt>
                <c:pt idx="276">
                  <c:v>40820</c:v>
                </c:pt>
                <c:pt idx="277">
                  <c:v>40821</c:v>
                </c:pt>
                <c:pt idx="278">
                  <c:v>40822</c:v>
                </c:pt>
                <c:pt idx="279">
                  <c:v>40823</c:v>
                </c:pt>
                <c:pt idx="280">
                  <c:v>40824</c:v>
                </c:pt>
                <c:pt idx="281">
                  <c:v>40825</c:v>
                </c:pt>
                <c:pt idx="282">
                  <c:v>40826</c:v>
                </c:pt>
                <c:pt idx="283">
                  <c:v>40827</c:v>
                </c:pt>
                <c:pt idx="284">
                  <c:v>40828</c:v>
                </c:pt>
                <c:pt idx="285">
                  <c:v>40829</c:v>
                </c:pt>
                <c:pt idx="286">
                  <c:v>40830</c:v>
                </c:pt>
                <c:pt idx="287">
                  <c:v>40831</c:v>
                </c:pt>
                <c:pt idx="288">
                  <c:v>40832</c:v>
                </c:pt>
                <c:pt idx="289">
                  <c:v>40833</c:v>
                </c:pt>
                <c:pt idx="290">
                  <c:v>40834</c:v>
                </c:pt>
                <c:pt idx="291">
                  <c:v>40835</c:v>
                </c:pt>
                <c:pt idx="292">
                  <c:v>40836</c:v>
                </c:pt>
                <c:pt idx="293">
                  <c:v>40837</c:v>
                </c:pt>
                <c:pt idx="294">
                  <c:v>40838</c:v>
                </c:pt>
                <c:pt idx="295">
                  <c:v>40839</c:v>
                </c:pt>
                <c:pt idx="296">
                  <c:v>40840</c:v>
                </c:pt>
                <c:pt idx="297">
                  <c:v>40841</c:v>
                </c:pt>
                <c:pt idx="298">
                  <c:v>40842</c:v>
                </c:pt>
                <c:pt idx="299">
                  <c:v>40843</c:v>
                </c:pt>
                <c:pt idx="300">
                  <c:v>40844</c:v>
                </c:pt>
                <c:pt idx="301">
                  <c:v>40845</c:v>
                </c:pt>
                <c:pt idx="302">
                  <c:v>40846</c:v>
                </c:pt>
                <c:pt idx="303">
                  <c:v>40847</c:v>
                </c:pt>
                <c:pt idx="304">
                  <c:v>40848</c:v>
                </c:pt>
                <c:pt idx="305">
                  <c:v>40849</c:v>
                </c:pt>
                <c:pt idx="306">
                  <c:v>40850</c:v>
                </c:pt>
                <c:pt idx="307">
                  <c:v>40851</c:v>
                </c:pt>
                <c:pt idx="308">
                  <c:v>40852</c:v>
                </c:pt>
                <c:pt idx="309">
                  <c:v>40853</c:v>
                </c:pt>
                <c:pt idx="310">
                  <c:v>40854</c:v>
                </c:pt>
                <c:pt idx="311">
                  <c:v>40855</c:v>
                </c:pt>
                <c:pt idx="312">
                  <c:v>40856</c:v>
                </c:pt>
                <c:pt idx="313">
                  <c:v>40857</c:v>
                </c:pt>
                <c:pt idx="314">
                  <c:v>40858</c:v>
                </c:pt>
                <c:pt idx="315">
                  <c:v>40859</c:v>
                </c:pt>
                <c:pt idx="316">
                  <c:v>40860</c:v>
                </c:pt>
                <c:pt idx="317">
                  <c:v>40861</c:v>
                </c:pt>
                <c:pt idx="318">
                  <c:v>40862</c:v>
                </c:pt>
                <c:pt idx="319">
                  <c:v>40863</c:v>
                </c:pt>
                <c:pt idx="320">
                  <c:v>40864</c:v>
                </c:pt>
                <c:pt idx="321">
                  <c:v>40865</c:v>
                </c:pt>
                <c:pt idx="322">
                  <c:v>40866</c:v>
                </c:pt>
                <c:pt idx="323">
                  <c:v>40867</c:v>
                </c:pt>
                <c:pt idx="324">
                  <c:v>40868</c:v>
                </c:pt>
                <c:pt idx="325">
                  <c:v>40869</c:v>
                </c:pt>
                <c:pt idx="326">
                  <c:v>40870</c:v>
                </c:pt>
                <c:pt idx="327">
                  <c:v>40871</c:v>
                </c:pt>
                <c:pt idx="328">
                  <c:v>40872</c:v>
                </c:pt>
                <c:pt idx="329">
                  <c:v>40873</c:v>
                </c:pt>
                <c:pt idx="330">
                  <c:v>40874</c:v>
                </c:pt>
                <c:pt idx="331">
                  <c:v>40875</c:v>
                </c:pt>
                <c:pt idx="332">
                  <c:v>40876</c:v>
                </c:pt>
                <c:pt idx="333">
                  <c:v>40877</c:v>
                </c:pt>
                <c:pt idx="334">
                  <c:v>40878</c:v>
                </c:pt>
                <c:pt idx="335">
                  <c:v>40879</c:v>
                </c:pt>
                <c:pt idx="336">
                  <c:v>40880</c:v>
                </c:pt>
                <c:pt idx="337">
                  <c:v>40881</c:v>
                </c:pt>
                <c:pt idx="338">
                  <c:v>40882</c:v>
                </c:pt>
                <c:pt idx="339">
                  <c:v>40883</c:v>
                </c:pt>
                <c:pt idx="340">
                  <c:v>40884</c:v>
                </c:pt>
                <c:pt idx="341">
                  <c:v>40885</c:v>
                </c:pt>
                <c:pt idx="342">
                  <c:v>40886</c:v>
                </c:pt>
                <c:pt idx="343">
                  <c:v>40887</c:v>
                </c:pt>
                <c:pt idx="344">
                  <c:v>40888</c:v>
                </c:pt>
                <c:pt idx="345">
                  <c:v>40889</c:v>
                </c:pt>
                <c:pt idx="346">
                  <c:v>40890</c:v>
                </c:pt>
                <c:pt idx="347">
                  <c:v>40891</c:v>
                </c:pt>
                <c:pt idx="348">
                  <c:v>40892</c:v>
                </c:pt>
                <c:pt idx="349">
                  <c:v>40893</c:v>
                </c:pt>
                <c:pt idx="350">
                  <c:v>40894</c:v>
                </c:pt>
                <c:pt idx="351">
                  <c:v>40895</c:v>
                </c:pt>
                <c:pt idx="352">
                  <c:v>40896</c:v>
                </c:pt>
                <c:pt idx="353">
                  <c:v>40897</c:v>
                </c:pt>
                <c:pt idx="354">
                  <c:v>40898</c:v>
                </c:pt>
                <c:pt idx="355">
                  <c:v>40899</c:v>
                </c:pt>
                <c:pt idx="356">
                  <c:v>40900</c:v>
                </c:pt>
                <c:pt idx="357">
                  <c:v>40901</c:v>
                </c:pt>
                <c:pt idx="358">
                  <c:v>40902</c:v>
                </c:pt>
                <c:pt idx="359">
                  <c:v>40903</c:v>
                </c:pt>
                <c:pt idx="360">
                  <c:v>40904</c:v>
                </c:pt>
                <c:pt idx="361">
                  <c:v>40905</c:v>
                </c:pt>
                <c:pt idx="362">
                  <c:v>40906</c:v>
                </c:pt>
                <c:pt idx="363">
                  <c:v>40907</c:v>
                </c:pt>
                <c:pt idx="364">
                  <c:v>40908</c:v>
                </c:pt>
                <c:pt idx="365">
                  <c:v>40909</c:v>
                </c:pt>
                <c:pt idx="366">
                  <c:v>40910</c:v>
                </c:pt>
                <c:pt idx="367">
                  <c:v>40911</c:v>
                </c:pt>
                <c:pt idx="368">
                  <c:v>40912</c:v>
                </c:pt>
                <c:pt idx="369">
                  <c:v>40913</c:v>
                </c:pt>
                <c:pt idx="370">
                  <c:v>40914</c:v>
                </c:pt>
                <c:pt idx="371">
                  <c:v>40915</c:v>
                </c:pt>
                <c:pt idx="372">
                  <c:v>40916</c:v>
                </c:pt>
                <c:pt idx="373">
                  <c:v>40917</c:v>
                </c:pt>
                <c:pt idx="374">
                  <c:v>40918</c:v>
                </c:pt>
                <c:pt idx="375">
                  <c:v>40919</c:v>
                </c:pt>
                <c:pt idx="376">
                  <c:v>40920</c:v>
                </c:pt>
                <c:pt idx="377">
                  <c:v>40921</c:v>
                </c:pt>
                <c:pt idx="378">
                  <c:v>40922</c:v>
                </c:pt>
                <c:pt idx="379">
                  <c:v>40923</c:v>
                </c:pt>
                <c:pt idx="380">
                  <c:v>40924</c:v>
                </c:pt>
                <c:pt idx="381">
                  <c:v>40925</c:v>
                </c:pt>
                <c:pt idx="382">
                  <c:v>40926</c:v>
                </c:pt>
                <c:pt idx="383">
                  <c:v>40927</c:v>
                </c:pt>
                <c:pt idx="384">
                  <c:v>40928</c:v>
                </c:pt>
                <c:pt idx="385">
                  <c:v>40929</c:v>
                </c:pt>
                <c:pt idx="386">
                  <c:v>40930</c:v>
                </c:pt>
                <c:pt idx="387">
                  <c:v>40931</c:v>
                </c:pt>
                <c:pt idx="388">
                  <c:v>40932</c:v>
                </c:pt>
                <c:pt idx="389">
                  <c:v>40933</c:v>
                </c:pt>
                <c:pt idx="390">
                  <c:v>40934</c:v>
                </c:pt>
                <c:pt idx="391">
                  <c:v>40935</c:v>
                </c:pt>
                <c:pt idx="392">
                  <c:v>40936</c:v>
                </c:pt>
                <c:pt idx="393">
                  <c:v>40937</c:v>
                </c:pt>
                <c:pt idx="394">
                  <c:v>40938</c:v>
                </c:pt>
                <c:pt idx="395">
                  <c:v>40939</c:v>
                </c:pt>
                <c:pt idx="396">
                  <c:v>40940</c:v>
                </c:pt>
                <c:pt idx="397">
                  <c:v>40941</c:v>
                </c:pt>
                <c:pt idx="398">
                  <c:v>40942</c:v>
                </c:pt>
                <c:pt idx="399">
                  <c:v>40943</c:v>
                </c:pt>
                <c:pt idx="400">
                  <c:v>40944</c:v>
                </c:pt>
                <c:pt idx="401">
                  <c:v>40945</c:v>
                </c:pt>
                <c:pt idx="402">
                  <c:v>40946</c:v>
                </c:pt>
                <c:pt idx="403">
                  <c:v>40947</c:v>
                </c:pt>
                <c:pt idx="404">
                  <c:v>40948</c:v>
                </c:pt>
                <c:pt idx="405">
                  <c:v>40949</c:v>
                </c:pt>
                <c:pt idx="406">
                  <c:v>40950</c:v>
                </c:pt>
                <c:pt idx="407">
                  <c:v>40951</c:v>
                </c:pt>
                <c:pt idx="408">
                  <c:v>40952</c:v>
                </c:pt>
                <c:pt idx="409">
                  <c:v>40953</c:v>
                </c:pt>
                <c:pt idx="410">
                  <c:v>40954</c:v>
                </c:pt>
                <c:pt idx="411">
                  <c:v>40955</c:v>
                </c:pt>
                <c:pt idx="412">
                  <c:v>40956</c:v>
                </c:pt>
                <c:pt idx="413">
                  <c:v>40957</c:v>
                </c:pt>
                <c:pt idx="414">
                  <c:v>40958</c:v>
                </c:pt>
                <c:pt idx="415">
                  <c:v>40959</c:v>
                </c:pt>
                <c:pt idx="416">
                  <c:v>40960</c:v>
                </c:pt>
                <c:pt idx="417">
                  <c:v>40961</c:v>
                </c:pt>
                <c:pt idx="418">
                  <c:v>40962</c:v>
                </c:pt>
                <c:pt idx="419">
                  <c:v>40963</c:v>
                </c:pt>
                <c:pt idx="420">
                  <c:v>40964</c:v>
                </c:pt>
                <c:pt idx="421">
                  <c:v>40965</c:v>
                </c:pt>
                <c:pt idx="422">
                  <c:v>40966</c:v>
                </c:pt>
                <c:pt idx="423">
                  <c:v>40967</c:v>
                </c:pt>
                <c:pt idx="424">
                  <c:v>40968</c:v>
                </c:pt>
                <c:pt idx="425">
                  <c:v>40969</c:v>
                </c:pt>
                <c:pt idx="426">
                  <c:v>40970</c:v>
                </c:pt>
                <c:pt idx="427">
                  <c:v>40971</c:v>
                </c:pt>
                <c:pt idx="428">
                  <c:v>40972</c:v>
                </c:pt>
                <c:pt idx="429">
                  <c:v>40973</c:v>
                </c:pt>
                <c:pt idx="430">
                  <c:v>40974</c:v>
                </c:pt>
                <c:pt idx="431">
                  <c:v>40975</c:v>
                </c:pt>
                <c:pt idx="432">
                  <c:v>40976</c:v>
                </c:pt>
                <c:pt idx="433">
                  <c:v>40977</c:v>
                </c:pt>
                <c:pt idx="434">
                  <c:v>40978</c:v>
                </c:pt>
                <c:pt idx="435">
                  <c:v>40979</c:v>
                </c:pt>
                <c:pt idx="436">
                  <c:v>40980</c:v>
                </c:pt>
                <c:pt idx="437">
                  <c:v>40981</c:v>
                </c:pt>
                <c:pt idx="438">
                  <c:v>40982</c:v>
                </c:pt>
                <c:pt idx="439">
                  <c:v>40983</c:v>
                </c:pt>
                <c:pt idx="440">
                  <c:v>40984</c:v>
                </c:pt>
                <c:pt idx="441">
                  <c:v>40985</c:v>
                </c:pt>
                <c:pt idx="442">
                  <c:v>40986</c:v>
                </c:pt>
                <c:pt idx="443">
                  <c:v>40987</c:v>
                </c:pt>
                <c:pt idx="444">
                  <c:v>40988</c:v>
                </c:pt>
                <c:pt idx="445">
                  <c:v>40989</c:v>
                </c:pt>
                <c:pt idx="446">
                  <c:v>40990</c:v>
                </c:pt>
                <c:pt idx="447">
                  <c:v>40991</c:v>
                </c:pt>
                <c:pt idx="448">
                  <c:v>40992</c:v>
                </c:pt>
                <c:pt idx="449">
                  <c:v>40993</c:v>
                </c:pt>
                <c:pt idx="450">
                  <c:v>40994</c:v>
                </c:pt>
                <c:pt idx="451">
                  <c:v>40995</c:v>
                </c:pt>
                <c:pt idx="452">
                  <c:v>40996</c:v>
                </c:pt>
                <c:pt idx="453">
                  <c:v>40997</c:v>
                </c:pt>
                <c:pt idx="454">
                  <c:v>40998</c:v>
                </c:pt>
                <c:pt idx="455">
                  <c:v>40999</c:v>
                </c:pt>
                <c:pt idx="456">
                  <c:v>41000</c:v>
                </c:pt>
                <c:pt idx="457">
                  <c:v>41001</c:v>
                </c:pt>
                <c:pt idx="458">
                  <c:v>41002</c:v>
                </c:pt>
                <c:pt idx="459">
                  <c:v>41003</c:v>
                </c:pt>
                <c:pt idx="460">
                  <c:v>41004</c:v>
                </c:pt>
                <c:pt idx="461">
                  <c:v>41005</c:v>
                </c:pt>
                <c:pt idx="462">
                  <c:v>41006</c:v>
                </c:pt>
                <c:pt idx="463">
                  <c:v>41007</c:v>
                </c:pt>
                <c:pt idx="464">
                  <c:v>41008</c:v>
                </c:pt>
                <c:pt idx="465">
                  <c:v>41009</c:v>
                </c:pt>
                <c:pt idx="466">
                  <c:v>41010</c:v>
                </c:pt>
                <c:pt idx="467">
                  <c:v>41011</c:v>
                </c:pt>
                <c:pt idx="468">
                  <c:v>41012</c:v>
                </c:pt>
                <c:pt idx="469">
                  <c:v>41013</c:v>
                </c:pt>
                <c:pt idx="470">
                  <c:v>41014</c:v>
                </c:pt>
                <c:pt idx="471">
                  <c:v>41015</c:v>
                </c:pt>
                <c:pt idx="472">
                  <c:v>41016</c:v>
                </c:pt>
                <c:pt idx="473">
                  <c:v>41017</c:v>
                </c:pt>
                <c:pt idx="474">
                  <c:v>41018</c:v>
                </c:pt>
                <c:pt idx="475">
                  <c:v>41019</c:v>
                </c:pt>
                <c:pt idx="476">
                  <c:v>41020</c:v>
                </c:pt>
                <c:pt idx="477">
                  <c:v>41021</c:v>
                </c:pt>
                <c:pt idx="478">
                  <c:v>41022</c:v>
                </c:pt>
                <c:pt idx="479">
                  <c:v>41023</c:v>
                </c:pt>
                <c:pt idx="480">
                  <c:v>41024</c:v>
                </c:pt>
                <c:pt idx="481">
                  <c:v>41025</c:v>
                </c:pt>
                <c:pt idx="482">
                  <c:v>41026</c:v>
                </c:pt>
                <c:pt idx="483">
                  <c:v>41027</c:v>
                </c:pt>
                <c:pt idx="484">
                  <c:v>41028</c:v>
                </c:pt>
                <c:pt idx="485">
                  <c:v>41029</c:v>
                </c:pt>
                <c:pt idx="486">
                  <c:v>41030</c:v>
                </c:pt>
                <c:pt idx="487">
                  <c:v>41031</c:v>
                </c:pt>
                <c:pt idx="488">
                  <c:v>41032</c:v>
                </c:pt>
                <c:pt idx="489">
                  <c:v>41033</c:v>
                </c:pt>
                <c:pt idx="490">
                  <c:v>41034</c:v>
                </c:pt>
                <c:pt idx="491">
                  <c:v>41035</c:v>
                </c:pt>
                <c:pt idx="492">
                  <c:v>41036</c:v>
                </c:pt>
                <c:pt idx="493">
                  <c:v>41037</c:v>
                </c:pt>
                <c:pt idx="494">
                  <c:v>41038</c:v>
                </c:pt>
                <c:pt idx="495">
                  <c:v>41039</c:v>
                </c:pt>
                <c:pt idx="496">
                  <c:v>41040</c:v>
                </c:pt>
                <c:pt idx="497">
                  <c:v>41041</c:v>
                </c:pt>
                <c:pt idx="498">
                  <c:v>41042</c:v>
                </c:pt>
                <c:pt idx="499">
                  <c:v>41043</c:v>
                </c:pt>
                <c:pt idx="500">
                  <c:v>41044</c:v>
                </c:pt>
                <c:pt idx="501">
                  <c:v>41045</c:v>
                </c:pt>
                <c:pt idx="502">
                  <c:v>41046</c:v>
                </c:pt>
                <c:pt idx="503">
                  <c:v>41047</c:v>
                </c:pt>
                <c:pt idx="504">
                  <c:v>41048</c:v>
                </c:pt>
                <c:pt idx="505">
                  <c:v>41049</c:v>
                </c:pt>
                <c:pt idx="506">
                  <c:v>41050</c:v>
                </c:pt>
                <c:pt idx="507">
                  <c:v>41051</c:v>
                </c:pt>
                <c:pt idx="508">
                  <c:v>41052</c:v>
                </c:pt>
                <c:pt idx="509">
                  <c:v>41053</c:v>
                </c:pt>
                <c:pt idx="510">
                  <c:v>41054</c:v>
                </c:pt>
                <c:pt idx="511">
                  <c:v>41055</c:v>
                </c:pt>
                <c:pt idx="512">
                  <c:v>41056</c:v>
                </c:pt>
                <c:pt idx="513">
                  <c:v>41057</c:v>
                </c:pt>
                <c:pt idx="514">
                  <c:v>41058</c:v>
                </c:pt>
                <c:pt idx="515">
                  <c:v>41059</c:v>
                </c:pt>
                <c:pt idx="516">
                  <c:v>41060</c:v>
                </c:pt>
                <c:pt idx="517">
                  <c:v>41061</c:v>
                </c:pt>
                <c:pt idx="518">
                  <c:v>41062</c:v>
                </c:pt>
                <c:pt idx="519">
                  <c:v>41063</c:v>
                </c:pt>
                <c:pt idx="520">
                  <c:v>41064</c:v>
                </c:pt>
                <c:pt idx="521">
                  <c:v>41065</c:v>
                </c:pt>
                <c:pt idx="522">
                  <c:v>41066</c:v>
                </c:pt>
                <c:pt idx="523">
                  <c:v>41067</c:v>
                </c:pt>
                <c:pt idx="524">
                  <c:v>41068</c:v>
                </c:pt>
                <c:pt idx="525">
                  <c:v>41069</c:v>
                </c:pt>
                <c:pt idx="526">
                  <c:v>41070</c:v>
                </c:pt>
                <c:pt idx="527">
                  <c:v>41071</c:v>
                </c:pt>
                <c:pt idx="528">
                  <c:v>41072</c:v>
                </c:pt>
                <c:pt idx="529">
                  <c:v>41073</c:v>
                </c:pt>
                <c:pt idx="530">
                  <c:v>41074</c:v>
                </c:pt>
                <c:pt idx="531">
                  <c:v>41075</c:v>
                </c:pt>
                <c:pt idx="532">
                  <c:v>41076</c:v>
                </c:pt>
                <c:pt idx="533">
                  <c:v>41077</c:v>
                </c:pt>
                <c:pt idx="534">
                  <c:v>41078</c:v>
                </c:pt>
                <c:pt idx="535">
                  <c:v>41079</c:v>
                </c:pt>
                <c:pt idx="536">
                  <c:v>41080</c:v>
                </c:pt>
                <c:pt idx="537">
                  <c:v>41081</c:v>
                </c:pt>
                <c:pt idx="538">
                  <c:v>41082</c:v>
                </c:pt>
                <c:pt idx="539">
                  <c:v>41083</c:v>
                </c:pt>
                <c:pt idx="540">
                  <c:v>41084</c:v>
                </c:pt>
                <c:pt idx="541">
                  <c:v>41085</c:v>
                </c:pt>
                <c:pt idx="542">
                  <c:v>41086</c:v>
                </c:pt>
                <c:pt idx="543">
                  <c:v>41087</c:v>
                </c:pt>
                <c:pt idx="544">
                  <c:v>41088</c:v>
                </c:pt>
                <c:pt idx="545">
                  <c:v>41089</c:v>
                </c:pt>
                <c:pt idx="546">
                  <c:v>41090</c:v>
                </c:pt>
                <c:pt idx="547">
                  <c:v>41091</c:v>
                </c:pt>
                <c:pt idx="548">
                  <c:v>41092</c:v>
                </c:pt>
                <c:pt idx="549">
                  <c:v>41093</c:v>
                </c:pt>
                <c:pt idx="550">
                  <c:v>41094</c:v>
                </c:pt>
                <c:pt idx="551">
                  <c:v>41095</c:v>
                </c:pt>
                <c:pt idx="552">
                  <c:v>41096</c:v>
                </c:pt>
                <c:pt idx="553">
                  <c:v>41097</c:v>
                </c:pt>
                <c:pt idx="554">
                  <c:v>41098</c:v>
                </c:pt>
                <c:pt idx="555">
                  <c:v>41099</c:v>
                </c:pt>
                <c:pt idx="556">
                  <c:v>41100</c:v>
                </c:pt>
                <c:pt idx="557">
                  <c:v>41101</c:v>
                </c:pt>
                <c:pt idx="558">
                  <c:v>41102</c:v>
                </c:pt>
                <c:pt idx="559">
                  <c:v>41103</c:v>
                </c:pt>
                <c:pt idx="560">
                  <c:v>41104</c:v>
                </c:pt>
                <c:pt idx="561">
                  <c:v>41105</c:v>
                </c:pt>
                <c:pt idx="562">
                  <c:v>41106</c:v>
                </c:pt>
                <c:pt idx="563">
                  <c:v>41107</c:v>
                </c:pt>
                <c:pt idx="564">
                  <c:v>41108</c:v>
                </c:pt>
                <c:pt idx="565">
                  <c:v>41109</c:v>
                </c:pt>
                <c:pt idx="566">
                  <c:v>41110</c:v>
                </c:pt>
                <c:pt idx="567">
                  <c:v>41111</c:v>
                </c:pt>
                <c:pt idx="568">
                  <c:v>41112</c:v>
                </c:pt>
                <c:pt idx="569">
                  <c:v>41113</c:v>
                </c:pt>
                <c:pt idx="570">
                  <c:v>41114</c:v>
                </c:pt>
                <c:pt idx="571">
                  <c:v>41115</c:v>
                </c:pt>
                <c:pt idx="572">
                  <c:v>41116</c:v>
                </c:pt>
                <c:pt idx="573">
                  <c:v>41117</c:v>
                </c:pt>
                <c:pt idx="574">
                  <c:v>41118</c:v>
                </c:pt>
                <c:pt idx="575">
                  <c:v>41119</c:v>
                </c:pt>
                <c:pt idx="576">
                  <c:v>41120</c:v>
                </c:pt>
                <c:pt idx="577">
                  <c:v>41121</c:v>
                </c:pt>
                <c:pt idx="578">
                  <c:v>41122</c:v>
                </c:pt>
                <c:pt idx="579">
                  <c:v>41123</c:v>
                </c:pt>
                <c:pt idx="580">
                  <c:v>41124</c:v>
                </c:pt>
                <c:pt idx="581">
                  <c:v>41125</c:v>
                </c:pt>
                <c:pt idx="582">
                  <c:v>41126</c:v>
                </c:pt>
                <c:pt idx="583">
                  <c:v>41127</c:v>
                </c:pt>
                <c:pt idx="584">
                  <c:v>41128</c:v>
                </c:pt>
                <c:pt idx="585">
                  <c:v>41129</c:v>
                </c:pt>
                <c:pt idx="586">
                  <c:v>41130</c:v>
                </c:pt>
                <c:pt idx="587">
                  <c:v>41131</c:v>
                </c:pt>
                <c:pt idx="588">
                  <c:v>41132</c:v>
                </c:pt>
                <c:pt idx="589">
                  <c:v>41133</c:v>
                </c:pt>
                <c:pt idx="590">
                  <c:v>41134</c:v>
                </c:pt>
                <c:pt idx="591">
                  <c:v>41135</c:v>
                </c:pt>
                <c:pt idx="592">
                  <c:v>41136</c:v>
                </c:pt>
                <c:pt idx="593">
                  <c:v>41137</c:v>
                </c:pt>
                <c:pt idx="594">
                  <c:v>41138</c:v>
                </c:pt>
                <c:pt idx="595">
                  <c:v>41139</c:v>
                </c:pt>
                <c:pt idx="596">
                  <c:v>41140</c:v>
                </c:pt>
                <c:pt idx="597">
                  <c:v>41141</c:v>
                </c:pt>
                <c:pt idx="598">
                  <c:v>41142</c:v>
                </c:pt>
                <c:pt idx="599">
                  <c:v>41143</c:v>
                </c:pt>
                <c:pt idx="600">
                  <c:v>41144</c:v>
                </c:pt>
                <c:pt idx="601">
                  <c:v>41145</c:v>
                </c:pt>
                <c:pt idx="602">
                  <c:v>41146</c:v>
                </c:pt>
                <c:pt idx="603">
                  <c:v>41147</c:v>
                </c:pt>
                <c:pt idx="604">
                  <c:v>41148</c:v>
                </c:pt>
                <c:pt idx="605">
                  <c:v>41149</c:v>
                </c:pt>
                <c:pt idx="606">
                  <c:v>41150</c:v>
                </c:pt>
                <c:pt idx="607">
                  <c:v>41151</c:v>
                </c:pt>
                <c:pt idx="608">
                  <c:v>41152</c:v>
                </c:pt>
                <c:pt idx="609">
                  <c:v>41153</c:v>
                </c:pt>
                <c:pt idx="610">
                  <c:v>41154</c:v>
                </c:pt>
                <c:pt idx="611">
                  <c:v>41155</c:v>
                </c:pt>
                <c:pt idx="612">
                  <c:v>41156</c:v>
                </c:pt>
                <c:pt idx="613">
                  <c:v>41157</c:v>
                </c:pt>
                <c:pt idx="614">
                  <c:v>41158</c:v>
                </c:pt>
                <c:pt idx="615">
                  <c:v>41159</c:v>
                </c:pt>
                <c:pt idx="616">
                  <c:v>41160</c:v>
                </c:pt>
                <c:pt idx="617">
                  <c:v>41161</c:v>
                </c:pt>
                <c:pt idx="618">
                  <c:v>41162</c:v>
                </c:pt>
                <c:pt idx="619">
                  <c:v>41163</c:v>
                </c:pt>
                <c:pt idx="620">
                  <c:v>41164</c:v>
                </c:pt>
                <c:pt idx="621">
                  <c:v>41165</c:v>
                </c:pt>
                <c:pt idx="622">
                  <c:v>41166</c:v>
                </c:pt>
                <c:pt idx="623">
                  <c:v>41167</c:v>
                </c:pt>
                <c:pt idx="624">
                  <c:v>41168</c:v>
                </c:pt>
                <c:pt idx="625">
                  <c:v>41169</c:v>
                </c:pt>
                <c:pt idx="626">
                  <c:v>41170</c:v>
                </c:pt>
                <c:pt idx="627">
                  <c:v>41171</c:v>
                </c:pt>
                <c:pt idx="628">
                  <c:v>41172</c:v>
                </c:pt>
                <c:pt idx="629">
                  <c:v>41173</c:v>
                </c:pt>
                <c:pt idx="630">
                  <c:v>41174</c:v>
                </c:pt>
                <c:pt idx="631">
                  <c:v>41175</c:v>
                </c:pt>
                <c:pt idx="632">
                  <c:v>41176</c:v>
                </c:pt>
                <c:pt idx="633">
                  <c:v>41177</c:v>
                </c:pt>
                <c:pt idx="634">
                  <c:v>41178</c:v>
                </c:pt>
                <c:pt idx="635">
                  <c:v>41179</c:v>
                </c:pt>
                <c:pt idx="636">
                  <c:v>41180</c:v>
                </c:pt>
                <c:pt idx="637">
                  <c:v>41181</c:v>
                </c:pt>
                <c:pt idx="638">
                  <c:v>41182</c:v>
                </c:pt>
                <c:pt idx="639">
                  <c:v>41183</c:v>
                </c:pt>
                <c:pt idx="640">
                  <c:v>41184</c:v>
                </c:pt>
                <c:pt idx="641">
                  <c:v>41185</c:v>
                </c:pt>
                <c:pt idx="642">
                  <c:v>41186</c:v>
                </c:pt>
                <c:pt idx="643">
                  <c:v>41187</c:v>
                </c:pt>
                <c:pt idx="644">
                  <c:v>41188</c:v>
                </c:pt>
                <c:pt idx="645">
                  <c:v>41189</c:v>
                </c:pt>
                <c:pt idx="646">
                  <c:v>41190</c:v>
                </c:pt>
                <c:pt idx="647">
                  <c:v>41191</c:v>
                </c:pt>
                <c:pt idx="648">
                  <c:v>41192</c:v>
                </c:pt>
                <c:pt idx="649">
                  <c:v>41193</c:v>
                </c:pt>
                <c:pt idx="650">
                  <c:v>41194</c:v>
                </c:pt>
                <c:pt idx="651">
                  <c:v>41195</c:v>
                </c:pt>
                <c:pt idx="652">
                  <c:v>41196</c:v>
                </c:pt>
                <c:pt idx="653">
                  <c:v>41197</c:v>
                </c:pt>
                <c:pt idx="654">
                  <c:v>41198</c:v>
                </c:pt>
                <c:pt idx="655">
                  <c:v>41199</c:v>
                </c:pt>
                <c:pt idx="656">
                  <c:v>41200</c:v>
                </c:pt>
                <c:pt idx="657">
                  <c:v>41201</c:v>
                </c:pt>
                <c:pt idx="658">
                  <c:v>41202</c:v>
                </c:pt>
                <c:pt idx="659">
                  <c:v>41203</c:v>
                </c:pt>
                <c:pt idx="660">
                  <c:v>41204</c:v>
                </c:pt>
                <c:pt idx="661">
                  <c:v>41205</c:v>
                </c:pt>
                <c:pt idx="662">
                  <c:v>41206</c:v>
                </c:pt>
                <c:pt idx="663">
                  <c:v>41207</c:v>
                </c:pt>
                <c:pt idx="664">
                  <c:v>41208</c:v>
                </c:pt>
                <c:pt idx="665">
                  <c:v>41209</c:v>
                </c:pt>
                <c:pt idx="666">
                  <c:v>41210</c:v>
                </c:pt>
                <c:pt idx="667">
                  <c:v>41211</c:v>
                </c:pt>
                <c:pt idx="668">
                  <c:v>41212</c:v>
                </c:pt>
                <c:pt idx="669">
                  <c:v>41213</c:v>
                </c:pt>
                <c:pt idx="670">
                  <c:v>41214</c:v>
                </c:pt>
                <c:pt idx="671">
                  <c:v>41215</c:v>
                </c:pt>
                <c:pt idx="672">
                  <c:v>41216</c:v>
                </c:pt>
                <c:pt idx="673">
                  <c:v>41217</c:v>
                </c:pt>
                <c:pt idx="674">
                  <c:v>41218</c:v>
                </c:pt>
                <c:pt idx="675">
                  <c:v>41219</c:v>
                </c:pt>
                <c:pt idx="676">
                  <c:v>41220</c:v>
                </c:pt>
                <c:pt idx="677">
                  <c:v>41221</c:v>
                </c:pt>
                <c:pt idx="678">
                  <c:v>41222</c:v>
                </c:pt>
                <c:pt idx="679">
                  <c:v>41223</c:v>
                </c:pt>
                <c:pt idx="680">
                  <c:v>41224</c:v>
                </c:pt>
                <c:pt idx="681">
                  <c:v>41225</c:v>
                </c:pt>
                <c:pt idx="682">
                  <c:v>41226</c:v>
                </c:pt>
                <c:pt idx="683">
                  <c:v>41227</c:v>
                </c:pt>
                <c:pt idx="684">
                  <c:v>41228</c:v>
                </c:pt>
                <c:pt idx="685">
                  <c:v>41229</c:v>
                </c:pt>
                <c:pt idx="686">
                  <c:v>41230</c:v>
                </c:pt>
                <c:pt idx="687">
                  <c:v>41231</c:v>
                </c:pt>
                <c:pt idx="688">
                  <c:v>41232</c:v>
                </c:pt>
                <c:pt idx="689">
                  <c:v>41233</c:v>
                </c:pt>
                <c:pt idx="690">
                  <c:v>41234</c:v>
                </c:pt>
                <c:pt idx="691">
                  <c:v>41235</c:v>
                </c:pt>
                <c:pt idx="692">
                  <c:v>41236</c:v>
                </c:pt>
                <c:pt idx="693">
                  <c:v>41237</c:v>
                </c:pt>
                <c:pt idx="694">
                  <c:v>41238</c:v>
                </c:pt>
                <c:pt idx="695">
                  <c:v>41239</c:v>
                </c:pt>
                <c:pt idx="696">
                  <c:v>41240</c:v>
                </c:pt>
                <c:pt idx="697">
                  <c:v>41241</c:v>
                </c:pt>
                <c:pt idx="698">
                  <c:v>41242</c:v>
                </c:pt>
                <c:pt idx="699">
                  <c:v>41243</c:v>
                </c:pt>
                <c:pt idx="700">
                  <c:v>41244</c:v>
                </c:pt>
                <c:pt idx="701">
                  <c:v>41245</c:v>
                </c:pt>
                <c:pt idx="702">
                  <c:v>41246</c:v>
                </c:pt>
                <c:pt idx="703">
                  <c:v>41247</c:v>
                </c:pt>
                <c:pt idx="704">
                  <c:v>41248</c:v>
                </c:pt>
                <c:pt idx="705">
                  <c:v>41249</c:v>
                </c:pt>
                <c:pt idx="706">
                  <c:v>41250</c:v>
                </c:pt>
                <c:pt idx="707">
                  <c:v>41251</c:v>
                </c:pt>
                <c:pt idx="708">
                  <c:v>41252</c:v>
                </c:pt>
                <c:pt idx="709">
                  <c:v>41253</c:v>
                </c:pt>
                <c:pt idx="710">
                  <c:v>41254</c:v>
                </c:pt>
                <c:pt idx="711">
                  <c:v>41255</c:v>
                </c:pt>
                <c:pt idx="712">
                  <c:v>41256</c:v>
                </c:pt>
                <c:pt idx="713">
                  <c:v>41257</c:v>
                </c:pt>
                <c:pt idx="714">
                  <c:v>41258</c:v>
                </c:pt>
                <c:pt idx="715">
                  <c:v>41259</c:v>
                </c:pt>
                <c:pt idx="716">
                  <c:v>41260</c:v>
                </c:pt>
                <c:pt idx="717">
                  <c:v>41261</c:v>
                </c:pt>
                <c:pt idx="718">
                  <c:v>41262</c:v>
                </c:pt>
                <c:pt idx="719">
                  <c:v>41263</c:v>
                </c:pt>
                <c:pt idx="720">
                  <c:v>41264</c:v>
                </c:pt>
                <c:pt idx="721">
                  <c:v>41265</c:v>
                </c:pt>
                <c:pt idx="722">
                  <c:v>41266</c:v>
                </c:pt>
                <c:pt idx="723">
                  <c:v>41267</c:v>
                </c:pt>
                <c:pt idx="724">
                  <c:v>41268</c:v>
                </c:pt>
                <c:pt idx="725">
                  <c:v>41269</c:v>
                </c:pt>
                <c:pt idx="726">
                  <c:v>41270</c:v>
                </c:pt>
                <c:pt idx="727">
                  <c:v>41271</c:v>
                </c:pt>
                <c:pt idx="728">
                  <c:v>41272</c:v>
                </c:pt>
                <c:pt idx="729">
                  <c:v>41273</c:v>
                </c:pt>
                <c:pt idx="730">
                  <c:v>41274</c:v>
                </c:pt>
                <c:pt idx="731">
                  <c:v>41275</c:v>
                </c:pt>
                <c:pt idx="732">
                  <c:v>41276</c:v>
                </c:pt>
                <c:pt idx="733">
                  <c:v>41277</c:v>
                </c:pt>
                <c:pt idx="734">
                  <c:v>41278</c:v>
                </c:pt>
                <c:pt idx="735">
                  <c:v>41279</c:v>
                </c:pt>
                <c:pt idx="736">
                  <c:v>41280</c:v>
                </c:pt>
                <c:pt idx="737">
                  <c:v>41281</c:v>
                </c:pt>
                <c:pt idx="738">
                  <c:v>41282</c:v>
                </c:pt>
                <c:pt idx="739">
                  <c:v>41283</c:v>
                </c:pt>
                <c:pt idx="740">
                  <c:v>41284</c:v>
                </c:pt>
                <c:pt idx="741">
                  <c:v>41285</c:v>
                </c:pt>
                <c:pt idx="742">
                  <c:v>41286</c:v>
                </c:pt>
                <c:pt idx="743">
                  <c:v>41287</c:v>
                </c:pt>
                <c:pt idx="744">
                  <c:v>41288</c:v>
                </c:pt>
                <c:pt idx="745">
                  <c:v>41289</c:v>
                </c:pt>
                <c:pt idx="746">
                  <c:v>41290</c:v>
                </c:pt>
                <c:pt idx="747">
                  <c:v>41291</c:v>
                </c:pt>
                <c:pt idx="748">
                  <c:v>41292</c:v>
                </c:pt>
                <c:pt idx="749">
                  <c:v>41293</c:v>
                </c:pt>
                <c:pt idx="750">
                  <c:v>41294</c:v>
                </c:pt>
                <c:pt idx="751">
                  <c:v>41295</c:v>
                </c:pt>
                <c:pt idx="752">
                  <c:v>41296</c:v>
                </c:pt>
                <c:pt idx="753">
                  <c:v>41297</c:v>
                </c:pt>
                <c:pt idx="754">
                  <c:v>41298</c:v>
                </c:pt>
                <c:pt idx="755">
                  <c:v>41299</c:v>
                </c:pt>
                <c:pt idx="756">
                  <c:v>41300</c:v>
                </c:pt>
                <c:pt idx="757">
                  <c:v>41301</c:v>
                </c:pt>
                <c:pt idx="758">
                  <c:v>41302</c:v>
                </c:pt>
                <c:pt idx="759">
                  <c:v>41303</c:v>
                </c:pt>
                <c:pt idx="760">
                  <c:v>41304</c:v>
                </c:pt>
                <c:pt idx="761">
                  <c:v>41305</c:v>
                </c:pt>
                <c:pt idx="762">
                  <c:v>41306</c:v>
                </c:pt>
                <c:pt idx="763">
                  <c:v>41307</c:v>
                </c:pt>
                <c:pt idx="764">
                  <c:v>41308</c:v>
                </c:pt>
                <c:pt idx="765">
                  <c:v>41309</c:v>
                </c:pt>
                <c:pt idx="766">
                  <c:v>41310</c:v>
                </c:pt>
                <c:pt idx="767">
                  <c:v>41311</c:v>
                </c:pt>
                <c:pt idx="768">
                  <c:v>41312</c:v>
                </c:pt>
                <c:pt idx="769">
                  <c:v>41313</c:v>
                </c:pt>
                <c:pt idx="770">
                  <c:v>41314</c:v>
                </c:pt>
                <c:pt idx="771">
                  <c:v>41315</c:v>
                </c:pt>
                <c:pt idx="772">
                  <c:v>41316</c:v>
                </c:pt>
                <c:pt idx="773">
                  <c:v>41317</c:v>
                </c:pt>
                <c:pt idx="774">
                  <c:v>41318</c:v>
                </c:pt>
                <c:pt idx="775">
                  <c:v>41319</c:v>
                </c:pt>
                <c:pt idx="776">
                  <c:v>41320</c:v>
                </c:pt>
                <c:pt idx="777">
                  <c:v>41321</c:v>
                </c:pt>
                <c:pt idx="778">
                  <c:v>41322</c:v>
                </c:pt>
                <c:pt idx="779">
                  <c:v>41323</c:v>
                </c:pt>
                <c:pt idx="780">
                  <c:v>41324</c:v>
                </c:pt>
                <c:pt idx="781">
                  <c:v>41325</c:v>
                </c:pt>
                <c:pt idx="782">
                  <c:v>41326</c:v>
                </c:pt>
                <c:pt idx="783">
                  <c:v>41327</c:v>
                </c:pt>
                <c:pt idx="784">
                  <c:v>41328</c:v>
                </c:pt>
                <c:pt idx="785">
                  <c:v>41329</c:v>
                </c:pt>
                <c:pt idx="786">
                  <c:v>41330</c:v>
                </c:pt>
                <c:pt idx="787">
                  <c:v>41331</c:v>
                </c:pt>
                <c:pt idx="788">
                  <c:v>41332</c:v>
                </c:pt>
                <c:pt idx="789">
                  <c:v>41333</c:v>
                </c:pt>
                <c:pt idx="790">
                  <c:v>41334</c:v>
                </c:pt>
                <c:pt idx="791">
                  <c:v>41335</c:v>
                </c:pt>
                <c:pt idx="792">
                  <c:v>41336</c:v>
                </c:pt>
                <c:pt idx="793">
                  <c:v>41337</c:v>
                </c:pt>
                <c:pt idx="794">
                  <c:v>41338</c:v>
                </c:pt>
                <c:pt idx="795">
                  <c:v>41339</c:v>
                </c:pt>
                <c:pt idx="796">
                  <c:v>41340</c:v>
                </c:pt>
                <c:pt idx="797">
                  <c:v>41341</c:v>
                </c:pt>
                <c:pt idx="798">
                  <c:v>41342</c:v>
                </c:pt>
                <c:pt idx="799">
                  <c:v>41343</c:v>
                </c:pt>
                <c:pt idx="800">
                  <c:v>41344</c:v>
                </c:pt>
                <c:pt idx="801">
                  <c:v>41345</c:v>
                </c:pt>
                <c:pt idx="802">
                  <c:v>41346</c:v>
                </c:pt>
                <c:pt idx="803">
                  <c:v>41347</c:v>
                </c:pt>
                <c:pt idx="804">
                  <c:v>41348</c:v>
                </c:pt>
                <c:pt idx="805">
                  <c:v>41349</c:v>
                </c:pt>
                <c:pt idx="806">
                  <c:v>41350</c:v>
                </c:pt>
                <c:pt idx="807">
                  <c:v>41351</c:v>
                </c:pt>
                <c:pt idx="808">
                  <c:v>41352</c:v>
                </c:pt>
                <c:pt idx="809">
                  <c:v>41353</c:v>
                </c:pt>
                <c:pt idx="810">
                  <c:v>41354</c:v>
                </c:pt>
                <c:pt idx="811">
                  <c:v>41355</c:v>
                </c:pt>
                <c:pt idx="812">
                  <c:v>41356</c:v>
                </c:pt>
                <c:pt idx="813">
                  <c:v>41357</c:v>
                </c:pt>
                <c:pt idx="814">
                  <c:v>41358</c:v>
                </c:pt>
                <c:pt idx="815">
                  <c:v>41359</c:v>
                </c:pt>
                <c:pt idx="816">
                  <c:v>41360</c:v>
                </c:pt>
                <c:pt idx="817">
                  <c:v>41361</c:v>
                </c:pt>
                <c:pt idx="818">
                  <c:v>41362</c:v>
                </c:pt>
                <c:pt idx="819">
                  <c:v>41363</c:v>
                </c:pt>
                <c:pt idx="820">
                  <c:v>41364</c:v>
                </c:pt>
                <c:pt idx="821">
                  <c:v>41365</c:v>
                </c:pt>
                <c:pt idx="822">
                  <c:v>41366</c:v>
                </c:pt>
                <c:pt idx="823">
                  <c:v>41367</c:v>
                </c:pt>
                <c:pt idx="824">
                  <c:v>41368</c:v>
                </c:pt>
                <c:pt idx="825">
                  <c:v>41369</c:v>
                </c:pt>
                <c:pt idx="826">
                  <c:v>41370</c:v>
                </c:pt>
                <c:pt idx="827">
                  <c:v>41371</c:v>
                </c:pt>
                <c:pt idx="828">
                  <c:v>41372</c:v>
                </c:pt>
                <c:pt idx="829">
                  <c:v>41373</c:v>
                </c:pt>
                <c:pt idx="830">
                  <c:v>41374</c:v>
                </c:pt>
                <c:pt idx="831">
                  <c:v>41375</c:v>
                </c:pt>
                <c:pt idx="832">
                  <c:v>41376</c:v>
                </c:pt>
                <c:pt idx="833">
                  <c:v>41377</c:v>
                </c:pt>
                <c:pt idx="834">
                  <c:v>41378</c:v>
                </c:pt>
                <c:pt idx="835">
                  <c:v>41379</c:v>
                </c:pt>
                <c:pt idx="836">
                  <c:v>41380</c:v>
                </c:pt>
                <c:pt idx="837">
                  <c:v>41381</c:v>
                </c:pt>
                <c:pt idx="838">
                  <c:v>41382</c:v>
                </c:pt>
                <c:pt idx="839">
                  <c:v>41383</c:v>
                </c:pt>
                <c:pt idx="840">
                  <c:v>41384</c:v>
                </c:pt>
                <c:pt idx="841">
                  <c:v>41385</c:v>
                </c:pt>
                <c:pt idx="842">
                  <c:v>41386</c:v>
                </c:pt>
                <c:pt idx="843">
                  <c:v>41387</c:v>
                </c:pt>
                <c:pt idx="844">
                  <c:v>41388</c:v>
                </c:pt>
                <c:pt idx="845">
                  <c:v>41389</c:v>
                </c:pt>
                <c:pt idx="846">
                  <c:v>41390</c:v>
                </c:pt>
                <c:pt idx="847">
                  <c:v>41391</c:v>
                </c:pt>
                <c:pt idx="848">
                  <c:v>41392</c:v>
                </c:pt>
                <c:pt idx="849">
                  <c:v>41393</c:v>
                </c:pt>
                <c:pt idx="850">
                  <c:v>41394</c:v>
                </c:pt>
                <c:pt idx="851">
                  <c:v>41395</c:v>
                </c:pt>
                <c:pt idx="852">
                  <c:v>41396</c:v>
                </c:pt>
                <c:pt idx="853">
                  <c:v>41397</c:v>
                </c:pt>
                <c:pt idx="854">
                  <c:v>41398</c:v>
                </c:pt>
                <c:pt idx="855">
                  <c:v>41399</c:v>
                </c:pt>
                <c:pt idx="856">
                  <c:v>41400</c:v>
                </c:pt>
                <c:pt idx="857">
                  <c:v>41401</c:v>
                </c:pt>
                <c:pt idx="858">
                  <c:v>41402</c:v>
                </c:pt>
                <c:pt idx="859">
                  <c:v>41403</c:v>
                </c:pt>
                <c:pt idx="860">
                  <c:v>41404</c:v>
                </c:pt>
                <c:pt idx="861">
                  <c:v>41405</c:v>
                </c:pt>
                <c:pt idx="862">
                  <c:v>41406</c:v>
                </c:pt>
                <c:pt idx="863">
                  <c:v>41407</c:v>
                </c:pt>
                <c:pt idx="864">
                  <c:v>41408</c:v>
                </c:pt>
                <c:pt idx="865">
                  <c:v>41409</c:v>
                </c:pt>
                <c:pt idx="866">
                  <c:v>41410</c:v>
                </c:pt>
                <c:pt idx="867">
                  <c:v>41411</c:v>
                </c:pt>
                <c:pt idx="868">
                  <c:v>41412</c:v>
                </c:pt>
                <c:pt idx="869">
                  <c:v>41413</c:v>
                </c:pt>
                <c:pt idx="870">
                  <c:v>41414</c:v>
                </c:pt>
                <c:pt idx="871">
                  <c:v>41415</c:v>
                </c:pt>
                <c:pt idx="872">
                  <c:v>41416</c:v>
                </c:pt>
                <c:pt idx="873">
                  <c:v>41417</c:v>
                </c:pt>
                <c:pt idx="874">
                  <c:v>41418</c:v>
                </c:pt>
                <c:pt idx="875">
                  <c:v>41419</c:v>
                </c:pt>
                <c:pt idx="876">
                  <c:v>41420</c:v>
                </c:pt>
                <c:pt idx="877">
                  <c:v>41421</c:v>
                </c:pt>
                <c:pt idx="878">
                  <c:v>41422</c:v>
                </c:pt>
                <c:pt idx="879">
                  <c:v>41423</c:v>
                </c:pt>
                <c:pt idx="880">
                  <c:v>41424</c:v>
                </c:pt>
                <c:pt idx="881">
                  <c:v>41425</c:v>
                </c:pt>
                <c:pt idx="882">
                  <c:v>41426</c:v>
                </c:pt>
                <c:pt idx="883">
                  <c:v>41427</c:v>
                </c:pt>
                <c:pt idx="884">
                  <c:v>41428</c:v>
                </c:pt>
                <c:pt idx="885">
                  <c:v>41429</c:v>
                </c:pt>
                <c:pt idx="886">
                  <c:v>41430</c:v>
                </c:pt>
                <c:pt idx="887">
                  <c:v>41431</c:v>
                </c:pt>
                <c:pt idx="888">
                  <c:v>41432</c:v>
                </c:pt>
                <c:pt idx="889">
                  <c:v>41433</c:v>
                </c:pt>
                <c:pt idx="890">
                  <c:v>41434</c:v>
                </c:pt>
                <c:pt idx="891">
                  <c:v>41435</c:v>
                </c:pt>
                <c:pt idx="892">
                  <c:v>41436</c:v>
                </c:pt>
                <c:pt idx="893">
                  <c:v>41437</c:v>
                </c:pt>
                <c:pt idx="894">
                  <c:v>41438</c:v>
                </c:pt>
                <c:pt idx="895">
                  <c:v>41439</c:v>
                </c:pt>
                <c:pt idx="896">
                  <c:v>41440</c:v>
                </c:pt>
                <c:pt idx="897">
                  <c:v>41441</c:v>
                </c:pt>
                <c:pt idx="898">
                  <c:v>41442</c:v>
                </c:pt>
                <c:pt idx="899">
                  <c:v>41443</c:v>
                </c:pt>
                <c:pt idx="900">
                  <c:v>41444</c:v>
                </c:pt>
                <c:pt idx="901">
                  <c:v>41445</c:v>
                </c:pt>
                <c:pt idx="902">
                  <c:v>41446</c:v>
                </c:pt>
                <c:pt idx="903">
                  <c:v>41447</c:v>
                </c:pt>
                <c:pt idx="904">
                  <c:v>41448</c:v>
                </c:pt>
                <c:pt idx="905">
                  <c:v>41449</c:v>
                </c:pt>
                <c:pt idx="906">
                  <c:v>41450</c:v>
                </c:pt>
                <c:pt idx="907">
                  <c:v>41451</c:v>
                </c:pt>
                <c:pt idx="908">
                  <c:v>41452</c:v>
                </c:pt>
                <c:pt idx="909">
                  <c:v>41453</c:v>
                </c:pt>
                <c:pt idx="910">
                  <c:v>41454</c:v>
                </c:pt>
                <c:pt idx="911">
                  <c:v>41455</c:v>
                </c:pt>
                <c:pt idx="912">
                  <c:v>41456</c:v>
                </c:pt>
                <c:pt idx="913">
                  <c:v>41457</c:v>
                </c:pt>
                <c:pt idx="914">
                  <c:v>41458</c:v>
                </c:pt>
                <c:pt idx="915">
                  <c:v>41459</c:v>
                </c:pt>
                <c:pt idx="916">
                  <c:v>41460</c:v>
                </c:pt>
                <c:pt idx="917">
                  <c:v>41461</c:v>
                </c:pt>
                <c:pt idx="918">
                  <c:v>41462</c:v>
                </c:pt>
                <c:pt idx="919">
                  <c:v>41463</c:v>
                </c:pt>
                <c:pt idx="920">
                  <c:v>41464</c:v>
                </c:pt>
                <c:pt idx="921">
                  <c:v>41465</c:v>
                </c:pt>
                <c:pt idx="922">
                  <c:v>41466</c:v>
                </c:pt>
                <c:pt idx="923">
                  <c:v>41467</c:v>
                </c:pt>
                <c:pt idx="924">
                  <c:v>41468</c:v>
                </c:pt>
                <c:pt idx="925">
                  <c:v>41469</c:v>
                </c:pt>
                <c:pt idx="926">
                  <c:v>41470</c:v>
                </c:pt>
                <c:pt idx="927">
                  <c:v>41471</c:v>
                </c:pt>
                <c:pt idx="928">
                  <c:v>41472</c:v>
                </c:pt>
                <c:pt idx="929">
                  <c:v>41473</c:v>
                </c:pt>
                <c:pt idx="930">
                  <c:v>41474</c:v>
                </c:pt>
                <c:pt idx="931">
                  <c:v>41475</c:v>
                </c:pt>
                <c:pt idx="932">
                  <c:v>41476</c:v>
                </c:pt>
                <c:pt idx="933">
                  <c:v>41477</c:v>
                </c:pt>
                <c:pt idx="934">
                  <c:v>41478</c:v>
                </c:pt>
                <c:pt idx="935">
                  <c:v>41479</c:v>
                </c:pt>
                <c:pt idx="936">
                  <c:v>41480</c:v>
                </c:pt>
                <c:pt idx="937">
                  <c:v>41481</c:v>
                </c:pt>
                <c:pt idx="938">
                  <c:v>41482</c:v>
                </c:pt>
                <c:pt idx="939">
                  <c:v>41483</c:v>
                </c:pt>
                <c:pt idx="940">
                  <c:v>41484</c:v>
                </c:pt>
                <c:pt idx="941">
                  <c:v>41485</c:v>
                </c:pt>
                <c:pt idx="942">
                  <c:v>41486</c:v>
                </c:pt>
                <c:pt idx="943">
                  <c:v>41487</c:v>
                </c:pt>
                <c:pt idx="944">
                  <c:v>41488</c:v>
                </c:pt>
                <c:pt idx="945">
                  <c:v>41489</c:v>
                </c:pt>
                <c:pt idx="946">
                  <c:v>41490</c:v>
                </c:pt>
                <c:pt idx="947">
                  <c:v>41491</c:v>
                </c:pt>
                <c:pt idx="948">
                  <c:v>41492</c:v>
                </c:pt>
                <c:pt idx="949">
                  <c:v>41493</c:v>
                </c:pt>
                <c:pt idx="950">
                  <c:v>41494</c:v>
                </c:pt>
                <c:pt idx="951">
                  <c:v>41495</c:v>
                </c:pt>
                <c:pt idx="952">
                  <c:v>41496</c:v>
                </c:pt>
                <c:pt idx="953">
                  <c:v>41497</c:v>
                </c:pt>
                <c:pt idx="954">
                  <c:v>41498</c:v>
                </c:pt>
                <c:pt idx="955">
                  <c:v>41499</c:v>
                </c:pt>
                <c:pt idx="956">
                  <c:v>41500</c:v>
                </c:pt>
                <c:pt idx="957">
                  <c:v>41501</c:v>
                </c:pt>
                <c:pt idx="958">
                  <c:v>41502</c:v>
                </c:pt>
                <c:pt idx="959">
                  <c:v>41503</c:v>
                </c:pt>
                <c:pt idx="960">
                  <c:v>41504</c:v>
                </c:pt>
                <c:pt idx="961">
                  <c:v>41505</c:v>
                </c:pt>
                <c:pt idx="962">
                  <c:v>41506</c:v>
                </c:pt>
                <c:pt idx="963">
                  <c:v>41507</c:v>
                </c:pt>
                <c:pt idx="964">
                  <c:v>41508</c:v>
                </c:pt>
                <c:pt idx="965">
                  <c:v>41509</c:v>
                </c:pt>
                <c:pt idx="966">
                  <c:v>41510</c:v>
                </c:pt>
                <c:pt idx="967">
                  <c:v>41511</c:v>
                </c:pt>
                <c:pt idx="968">
                  <c:v>41512</c:v>
                </c:pt>
                <c:pt idx="969">
                  <c:v>41513</c:v>
                </c:pt>
                <c:pt idx="970">
                  <c:v>41514</c:v>
                </c:pt>
                <c:pt idx="971">
                  <c:v>41515</c:v>
                </c:pt>
                <c:pt idx="972">
                  <c:v>41516</c:v>
                </c:pt>
                <c:pt idx="973">
                  <c:v>41517</c:v>
                </c:pt>
                <c:pt idx="974">
                  <c:v>41518</c:v>
                </c:pt>
                <c:pt idx="975">
                  <c:v>41519</c:v>
                </c:pt>
                <c:pt idx="976">
                  <c:v>41520</c:v>
                </c:pt>
                <c:pt idx="977">
                  <c:v>41521</c:v>
                </c:pt>
                <c:pt idx="978">
                  <c:v>41522</c:v>
                </c:pt>
                <c:pt idx="979">
                  <c:v>41523</c:v>
                </c:pt>
                <c:pt idx="980">
                  <c:v>41524</c:v>
                </c:pt>
                <c:pt idx="981">
                  <c:v>41525</c:v>
                </c:pt>
                <c:pt idx="982">
                  <c:v>41526</c:v>
                </c:pt>
                <c:pt idx="983">
                  <c:v>41527</c:v>
                </c:pt>
                <c:pt idx="984">
                  <c:v>41528</c:v>
                </c:pt>
                <c:pt idx="985">
                  <c:v>41529</c:v>
                </c:pt>
                <c:pt idx="986">
                  <c:v>41530</c:v>
                </c:pt>
                <c:pt idx="987">
                  <c:v>41531</c:v>
                </c:pt>
                <c:pt idx="988">
                  <c:v>41532</c:v>
                </c:pt>
                <c:pt idx="989">
                  <c:v>41533</c:v>
                </c:pt>
                <c:pt idx="990">
                  <c:v>41534</c:v>
                </c:pt>
                <c:pt idx="991">
                  <c:v>41535</c:v>
                </c:pt>
                <c:pt idx="992">
                  <c:v>41536</c:v>
                </c:pt>
                <c:pt idx="993">
                  <c:v>41537</c:v>
                </c:pt>
                <c:pt idx="994">
                  <c:v>41538</c:v>
                </c:pt>
                <c:pt idx="995">
                  <c:v>41539</c:v>
                </c:pt>
                <c:pt idx="996">
                  <c:v>41540</c:v>
                </c:pt>
                <c:pt idx="997">
                  <c:v>41541</c:v>
                </c:pt>
                <c:pt idx="998">
                  <c:v>41542</c:v>
                </c:pt>
                <c:pt idx="999">
                  <c:v>41543</c:v>
                </c:pt>
                <c:pt idx="1000">
                  <c:v>41544</c:v>
                </c:pt>
                <c:pt idx="1001">
                  <c:v>41545</c:v>
                </c:pt>
                <c:pt idx="1002">
                  <c:v>41546</c:v>
                </c:pt>
                <c:pt idx="1003">
                  <c:v>41547</c:v>
                </c:pt>
                <c:pt idx="1004">
                  <c:v>41548</c:v>
                </c:pt>
                <c:pt idx="1005">
                  <c:v>41549</c:v>
                </c:pt>
                <c:pt idx="1006">
                  <c:v>41550</c:v>
                </c:pt>
                <c:pt idx="1007">
                  <c:v>41551</c:v>
                </c:pt>
                <c:pt idx="1008">
                  <c:v>41552</c:v>
                </c:pt>
                <c:pt idx="1009">
                  <c:v>41553</c:v>
                </c:pt>
                <c:pt idx="1010">
                  <c:v>41554</c:v>
                </c:pt>
                <c:pt idx="1011">
                  <c:v>41555</c:v>
                </c:pt>
                <c:pt idx="1012">
                  <c:v>41556</c:v>
                </c:pt>
                <c:pt idx="1013">
                  <c:v>41557</c:v>
                </c:pt>
                <c:pt idx="1014">
                  <c:v>41558</c:v>
                </c:pt>
                <c:pt idx="1015">
                  <c:v>41559</c:v>
                </c:pt>
                <c:pt idx="1016">
                  <c:v>41560</c:v>
                </c:pt>
                <c:pt idx="1017">
                  <c:v>41561</c:v>
                </c:pt>
                <c:pt idx="1018">
                  <c:v>41562</c:v>
                </c:pt>
                <c:pt idx="1019">
                  <c:v>41563</c:v>
                </c:pt>
                <c:pt idx="1020">
                  <c:v>41564</c:v>
                </c:pt>
                <c:pt idx="1021">
                  <c:v>41565</c:v>
                </c:pt>
                <c:pt idx="1022">
                  <c:v>41566</c:v>
                </c:pt>
                <c:pt idx="1023">
                  <c:v>41567</c:v>
                </c:pt>
                <c:pt idx="1024">
                  <c:v>41568</c:v>
                </c:pt>
                <c:pt idx="1025">
                  <c:v>41569</c:v>
                </c:pt>
                <c:pt idx="1026">
                  <c:v>41570</c:v>
                </c:pt>
                <c:pt idx="1027">
                  <c:v>41571</c:v>
                </c:pt>
                <c:pt idx="1028">
                  <c:v>41572</c:v>
                </c:pt>
                <c:pt idx="1029">
                  <c:v>41573</c:v>
                </c:pt>
                <c:pt idx="1030">
                  <c:v>41574</c:v>
                </c:pt>
                <c:pt idx="1031">
                  <c:v>41575</c:v>
                </c:pt>
                <c:pt idx="1032">
                  <c:v>41576</c:v>
                </c:pt>
                <c:pt idx="1033">
                  <c:v>41577</c:v>
                </c:pt>
                <c:pt idx="1034">
                  <c:v>41578</c:v>
                </c:pt>
                <c:pt idx="1035">
                  <c:v>41579</c:v>
                </c:pt>
                <c:pt idx="1036">
                  <c:v>41580</c:v>
                </c:pt>
                <c:pt idx="1037">
                  <c:v>41581</c:v>
                </c:pt>
                <c:pt idx="1038">
                  <c:v>41582</c:v>
                </c:pt>
                <c:pt idx="1039">
                  <c:v>41583</c:v>
                </c:pt>
                <c:pt idx="1040">
                  <c:v>41584</c:v>
                </c:pt>
                <c:pt idx="1041">
                  <c:v>41585</c:v>
                </c:pt>
                <c:pt idx="1042">
                  <c:v>41586</c:v>
                </c:pt>
                <c:pt idx="1043">
                  <c:v>41587</c:v>
                </c:pt>
                <c:pt idx="1044">
                  <c:v>41588</c:v>
                </c:pt>
                <c:pt idx="1045">
                  <c:v>41589</c:v>
                </c:pt>
                <c:pt idx="1046">
                  <c:v>41590</c:v>
                </c:pt>
                <c:pt idx="1047">
                  <c:v>41591</c:v>
                </c:pt>
                <c:pt idx="1048">
                  <c:v>41592</c:v>
                </c:pt>
                <c:pt idx="1049">
                  <c:v>41593</c:v>
                </c:pt>
                <c:pt idx="1050">
                  <c:v>41594</c:v>
                </c:pt>
                <c:pt idx="1051">
                  <c:v>41595</c:v>
                </c:pt>
                <c:pt idx="1052">
                  <c:v>41596</c:v>
                </c:pt>
                <c:pt idx="1053">
                  <c:v>41597</c:v>
                </c:pt>
                <c:pt idx="1054">
                  <c:v>41598</c:v>
                </c:pt>
                <c:pt idx="1055">
                  <c:v>41599</c:v>
                </c:pt>
                <c:pt idx="1056">
                  <c:v>41600</c:v>
                </c:pt>
                <c:pt idx="1057">
                  <c:v>41601</c:v>
                </c:pt>
                <c:pt idx="1058">
                  <c:v>41602</c:v>
                </c:pt>
                <c:pt idx="1059">
                  <c:v>41603</c:v>
                </c:pt>
                <c:pt idx="1060">
                  <c:v>41604</c:v>
                </c:pt>
                <c:pt idx="1061">
                  <c:v>41605</c:v>
                </c:pt>
                <c:pt idx="1062">
                  <c:v>41606</c:v>
                </c:pt>
                <c:pt idx="1063">
                  <c:v>41607</c:v>
                </c:pt>
                <c:pt idx="1064">
                  <c:v>41608</c:v>
                </c:pt>
                <c:pt idx="1065">
                  <c:v>41609</c:v>
                </c:pt>
                <c:pt idx="1066">
                  <c:v>41610</c:v>
                </c:pt>
                <c:pt idx="1067">
                  <c:v>41611</c:v>
                </c:pt>
                <c:pt idx="1068">
                  <c:v>41612</c:v>
                </c:pt>
                <c:pt idx="1069">
                  <c:v>41613</c:v>
                </c:pt>
                <c:pt idx="1070">
                  <c:v>41614</c:v>
                </c:pt>
                <c:pt idx="1071">
                  <c:v>41615</c:v>
                </c:pt>
                <c:pt idx="1072">
                  <c:v>41616</c:v>
                </c:pt>
                <c:pt idx="1073">
                  <c:v>41617</c:v>
                </c:pt>
                <c:pt idx="1074">
                  <c:v>41618</c:v>
                </c:pt>
                <c:pt idx="1075">
                  <c:v>41619</c:v>
                </c:pt>
                <c:pt idx="1076">
                  <c:v>41620</c:v>
                </c:pt>
                <c:pt idx="1077">
                  <c:v>41621</c:v>
                </c:pt>
                <c:pt idx="1078">
                  <c:v>41622</c:v>
                </c:pt>
                <c:pt idx="1079">
                  <c:v>41623</c:v>
                </c:pt>
                <c:pt idx="1080">
                  <c:v>41624</c:v>
                </c:pt>
                <c:pt idx="1081">
                  <c:v>41625</c:v>
                </c:pt>
                <c:pt idx="1082">
                  <c:v>41626</c:v>
                </c:pt>
                <c:pt idx="1083">
                  <c:v>41627</c:v>
                </c:pt>
                <c:pt idx="1084">
                  <c:v>41628</c:v>
                </c:pt>
                <c:pt idx="1085">
                  <c:v>41629</c:v>
                </c:pt>
                <c:pt idx="1086">
                  <c:v>41630</c:v>
                </c:pt>
                <c:pt idx="1087">
                  <c:v>41631</c:v>
                </c:pt>
                <c:pt idx="1088">
                  <c:v>41632</c:v>
                </c:pt>
                <c:pt idx="1089">
                  <c:v>41633</c:v>
                </c:pt>
                <c:pt idx="1090">
                  <c:v>41634</c:v>
                </c:pt>
                <c:pt idx="1091">
                  <c:v>41635</c:v>
                </c:pt>
                <c:pt idx="1092">
                  <c:v>41636</c:v>
                </c:pt>
                <c:pt idx="1093">
                  <c:v>41637</c:v>
                </c:pt>
                <c:pt idx="1094">
                  <c:v>41638</c:v>
                </c:pt>
                <c:pt idx="1095">
                  <c:v>41639</c:v>
                </c:pt>
                <c:pt idx="1096">
                  <c:v>41640</c:v>
                </c:pt>
                <c:pt idx="1097">
                  <c:v>41641</c:v>
                </c:pt>
                <c:pt idx="1098">
                  <c:v>41642</c:v>
                </c:pt>
                <c:pt idx="1099">
                  <c:v>41643</c:v>
                </c:pt>
                <c:pt idx="1100">
                  <c:v>41644</c:v>
                </c:pt>
                <c:pt idx="1101">
                  <c:v>41645</c:v>
                </c:pt>
                <c:pt idx="1102">
                  <c:v>41646</c:v>
                </c:pt>
                <c:pt idx="1103">
                  <c:v>41647</c:v>
                </c:pt>
                <c:pt idx="1104">
                  <c:v>41648</c:v>
                </c:pt>
                <c:pt idx="1105">
                  <c:v>41649</c:v>
                </c:pt>
                <c:pt idx="1106">
                  <c:v>41650</c:v>
                </c:pt>
                <c:pt idx="1107">
                  <c:v>41651</c:v>
                </c:pt>
                <c:pt idx="1108">
                  <c:v>41652</c:v>
                </c:pt>
                <c:pt idx="1109">
                  <c:v>41653</c:v>
                </c:pt>
                <c:pt idx="1110">
                  <c:v>41654</c:v>
                </c:pt>
                <c:pt idx="1111">
                  <c:v>41655</c:v>
                </c:pt>
                <c:pt idx="1112">
                  <c:v>41656</c:v>
                </c:pt>
                <c:pt idx="1113">
                  <c:v>41657</c:v>
                </c:pt>
                <c:pt idx="1114">
                  <c:v>41658</c:v>
                </c:pt>
                <c:pt idx="1115">
                  <c:v>41659</c:v>
                </c:pt>
                <c:pt idx="1116">
                  <c:v>41660</c:v>
                </c:pt>
                <c:pt idx="1117">
                  <c:v>41661</c:v>
                </c:pt>
                <c:pt idx="1118">
                  <c:v>41662</c:v>
                </c:pt>
                <c:pt idx="1119">
                  <c:v>41663</c:v>
                </c:pt>
                <c:pt idx="1120">
                  <c:v>41664</c:v>
                </c:pt>
                <c:pt idx="1121">
                  <c:v>41665</c:v>
                </c:pt>
                <c:pt idx="1122">
                  <c:v>41666</c:v>
                </c:pt>
                <c:pt idx="1123">
                  <c:v>41667</c:v>
                </c:pt>
                <c:pt idx="1124">
                  <c:v>41668</c:v>
                </c:pt>
                <c:pt idx="1125">
                  <c:v>41669</c:v>
                </c:pt>
                <c:pt idx="1126">
                  <c:v>41670</c:v>
                </c:pt>
                <c:pt idx="1127">
                  <c:v>41671</c:v>
                </c:pt>
                <c:pt idx="1128">
                  <c:v>41672</c:v>
                </c:pt>
                <c:pt idx="1129">
                  <c:v>41673</c:v>
                </c:pt>
                <c:pt idx="1130">
                  <c:v>41674</c:v>
                </c:pt>
                <c:pt idx="1131">
                  <c:v>41675</c:v>
                </c:pt>
                <c:pt idx="1132">
                  <c:v>41676</c:v>
                </c:pt>
                <c:pt idx="1133">
                  <c:v>41677</c:v>
                </c:pt>
                <c:pt idx="1134">
                  <c:v>41678</c:v>
                </c:pt>
                <c:pt idx="1135">
                  <c:v>41679</c:v>
                </c:pt>
                <c:pt idx="1136">
                  <c:v>41680</c:v>
                </c:pt>
                <c:pt idx="1137">
                  <c:v>41681</c:v>
                </c:pt>
                <c:pt idx="1138">
                  <c:v>41682</c:v>
                </c:pt>
                <c:pt idx="1139">
                  <c:v>41683</c:v>
                </c:pt>
                <c:pt idx="1140">
                  <c:v>41684</c:v>
                </c:pt>
                <c:pt idx="1141">
                  <c:v>41685</c:v>
                </c:pt>
                <c:pt idx="1142">
                  <c:v>41686</c:v>
                </c:pt>
                <c:pt idx="1143">
                  <c:v>41687</c:v>
                </c:pt>
                <c:pt idx="1144">
                  <c:v>41688</c:v>
                </c:pt>
                <c:pt idx="1145">
                  <c:v>41689</c:v>
                </c:pt>
                <c:pt idx="1146">
                  <c:v>41690</c:v>
                </c:pt>
                <c:pt idx="1147">
                  <c:v>41691</c:v>
                </c:pt>
                <c:pt idx="1148">
                  <c:v>41692</c:v>
                </c:pt>
                <c:pt idx="1149">
                  <c:v>41693</c:v>
                </c:pt>
                <c:pt idx="1150">
                  <c:v>41694</c:v>
                </c:pt>
                <c:pt idx="1151">
                  <c:v>41695</c:v>
                </c:pt>
                <c:pt idx="1152">
                  <c:v>41696</c:v>
                </c:pt>
                <c:pt idx="1153">
                  <c:v>41697</c:v>
                </c:pt>
                <c:pt idx="1154">
                  <c:v>41698</c:v>
                </c:pt>
                <c:pt idx="1155">
                  <c:v>41699</c:v>
                </c:pt>
                <c:pt idx="1156">
                  <c:v>41700</c:v>
                </c:pt>
                <c:pt idx="1157">
                  <c:v>41701</c:v>
                </c:pt>
                <c:pt idx="1158">
                  <c:v>41702</c:v>
                </c:pt>
                <c:pt idx="1159">
                  <c:v>41703</c:v>
                </c:pt>
                <c:pt idx="1160">
                  <c:v>41704</c:v>
                </c:pt>
                <c:pt idx="1161">
                  <c:v>41705</c:v>
                </c:pt>
                <c:pt idx="1162">
                  <c:v>41706</c:v>
                </c:pt>
                <c:pt idx="1163">
                  <c:v>41707</c:v>
                </c:pt>
                <c:pt idx="1164">
                  <c:v>41708</c:v>
                </c:pt>
                <c:pt idx="1165">
                  <c:v>41709</c:v>
                </c:pt>
                <c:pt idx="1166">
                  <c:v>41710</c:v>
                </c:pt>
                <c:pt idx="1167">
                  <c:v>41711</c:v>
                </c:pt>
                <c:pt idx="1168">
                  <c:v>41712</c:v>
                </c:pt>
                <c:pt idx="1169">
                  <c:v>41713</c:v>
                </c:pt>
                <c:pt idx="1170">
                  <c:v>41714</c:v>
                </c:pt>
                <c:pt idx="1171">
                  <c:v>41715</c:v>
                </c:pt>
                <c:pt idx="1172">
                  <c:v>41716</c:v>
                </c:pt>
                <c:pt idx="1173">
                  <c:v>41717</c:v>
                </c:pt>
                <c:pt idx="1174">
                  <c:v>41718</c:v>
                </c:pt>
                <c:pt idx="1175">
                  <c:v>41719</c:v>
                </c:pt>
                <c:pt idx="1176">
                  <c:v>41720</c:v>
                </c:pt>
                <c:pt idx="1177">
                  <c:v>41721</c:v>
                </c:pt>
                <c:pt idx="1178">
                  <c:v>41722</c:v>
                </c:pt>
                <c:pt idx="1179">
                  <c:v>41723</c:v>
                </c:pt>
                <c:pt idx="1180">
                  <c:v>41724</c:v>
                </c:pt>
                <c:pt idx="1181">
                  <c:v>41725</c:v>
                </c:pt>
                <c:pt idx="1182">
                  <c:v>41726</c:v>
                </c:pt>
                <c:pt idx="1183">
                  <c:v>41727</c:v>
                </c:pt>
                <c:pt idx="1184">
                  <c:v>41728</c:v>
                </c:pt>
                <c:pt idx="1185">
                  <c:v>41729</c:v>
                </c:pt>
                <c:pt idx="1186">
                  <c:v>41730</c:v>
                </c:pt>
                <c:pt idx="1187">
                  <c:v>41731</c:v>
                </c:pt>
                <c:pt idx="1188">
                  <c:v>41732</c:v>
                </c:pt>
                <c:pt idx="1189">
                  <c:v>41733</c:v>
                </c:pt>
                <c:pt idx="1190">
                  <c:v>41734</c:v>
                </c:pt>
                <c:pt idx="1191">
                  <c:v>41735</c:v>
                </c:pt>
                <c:pt idx="1192">
                  <c:v>41736</c:v>
                </c:pt>
                <c:pt idx="1193">
                  <c:v>41737</c:v>
                </c:pt>
                <c:pt idx="1194">
                  <c:v>41738</c:v>
                </c:pt>
                <c:pt idx="1195">
                  <c:v>41739</c:v>
                </c:pt>
                <c:pt idx="1196">
                  <c:v>41740</c:v>
                </c:pt>
                <c:pt idx="1197">
                  <c:v>41741</c:v>
                </c:pt>
                <c:pt idx="1198">
                  <c:v>41742</c:v>
                </c:pt>
                <c:pt idx="1199">
                  <c:v>41743</c:v>
                </c:pt>
                <c:pt idx="1200">
                  <c:v>41744</c:v>
                </c:pt>
                <c:pt idx="1201">
                  <c:v>41745</c:v>
                </c:pt>
                <c:pt idx="1202">
                  <c:v>41746</c:v>
                </c:pt>
                <c:pt idx="1203">
                  <c:v>41747</c:v>
                </c:pt>
                <c:pt idx="1204">
                  <c:v>41748</c:v>
                </c:pt>
                <c:pt idx="1205">
                  <c:v>41749</c:v>
                </c:pt>
                <c:pt idx="1206">
                  <c:v>41750</c:v>
                </c:pt>
                <c:pt idx="1207">
                  <c:v>41751</c:v>
                </c:pt>
                <c:pt idx="1208">
                  <c:v>41752</c:v>
                </c:pt>
                <c:pt idx="1209">
                  <c:v>41753</c:v>
                </c:pt>
                <c:pt idx="1210">
                  <c:v>41754</c:v>
                </c:pt>
                <c:pt idx="1211">
                  <c:v>41755</c:v>
                </c:pt>
                <c:pt idx="1212">
                  <c:v>41756</c:v>
                </c:pt>
                <c:pt idx="1213">
                  <c:v>41757</c:v>
                </c:pt>
                <c:pt idx="1214">
                  <c:v>41758</c:v>
                </c:pt>
                <c:pt idx="1215">
                  <c:v>41759</c:v>
                </c:pt>
                <c:pt idx="1216">
                  <c:v>41760</c:v>
                </c:pt>
                <c:pt idx="1217">
                  <c:v>41761</c:v>
                </c:pt>
                <c:pt idx="1218">
                  <c:v>41762</c:v>
                </c:pt>
                <c:pt idx="1219">
                  <c:v>41763</c:v>
                </c:pt>
                <c:pt idx="1220">
                  <c:v>41764</c:v>
                </c:pt>
                <c:pt idx="1221">
                  <c:v>41765</c:v>
                </c:pt>
                <c:pt idx="1222">
                  <c:v>41766</c:v>
                </c:pt>
                <c:pt idx="1223">
                  <c:v>41767</c:v>
                </c:pt>
                <c:pt idx="1224">
                  <c:v>41768</c:v>
                </c:pt>
                <c:pt idx="1225">
                  <c:v>41769</c:v>
                </c:pt>
                <c:pt idx="1226">
                  <c:v>41770</c:v>
                </c:pt>
                <c:pt idx="1227">
                  <c:v>41771</c:v>
                </c:pt>
                <c:pt idx="1228">
                  <c:v>41772</c:v>
                </c:pt>
                <c:pt idx="1229">
                  <c:v>41773</c:v>
                </c:pt>
                <c:pt idx="1230">
                  <c:v>41774</c:v>
                </c:pt>
                <c:pt idx="1231">
                  <c:v>41775</c:v>
                </c:pt>
                <c:pt idx="1232">
                  <c:v>41776</c:v>
                </c:pt>
                <c:pt idx="1233">
                  <c:v>41777</c:v>
                </c:pt>
                <c:pt idx="1234">
                  <c:v>41778</c:v>
                </c:pt>
                <c:pt idx="1235">
                  <c:v>41779</c:v>
                </c:pt>
                <c:pt idx="1236">
                  <c:v>41780</c:v>
                </c:pt>
                <c:pt idx="1237">
                  <c:v>41781</c:v>
                </c:pt>
                <c:pt idx="1238">
                  <c:v>41782</c:v>
                </c:pt>
                <c:pt idx="1239">
                  <c:v>41783</c:v>
                </c:pt>
                <c:pt idx="1240">
                  <c:v>41784</c:v>
                </c:pt>
                <c:pt idx="1241">
                  <c:v>41785</c:v>
                </c:pt>
                <c:pt idx="1242">
                  <c:v>41786</c:v>
                </c:pt>
                <c:pt idx="1243">
                  <c:v>41787</c:v>
                </c:pt>
                <c:pt idx="1244">
                  <c:v>41788</c:v>
                </c:pt>
                <c:pt idx="1245">
                  <c:v>41789</c:v>
                </c:pt>
                <c:pt idx="1246">
                  <c:v>41790</c:v>
                </c:pt>
                <c:pt idx="1247">
                  <c:v>41791</c:v>
                </c:pt>
                <c:pt idx="1248">
                  <c:v>41792</c:v>
                </c:pt>
                <c:pt idx="1249">
                  <c:v>41793</c:v>
                </c:pt>
                <c:pt idx="1250">
                  <c:v>41794</c:v>
                </c:pt>
                <c:pt idx="1251">
                  <c:v>41795</c:v>
                </c:pt>
                <c:pt idx="1252">
                  <c:v>41796</c:v>
                </c:pt>
                <c:pt idx="1253">
                  <c:v>41797</c:v>
                </c:pt>
                <c:pt idx="1254">
                  <c:v>41798</c:v>
                </c:pt>
                <c:pt idx="1255">
                  <c:v>41799</c:v>
                </c:pt>
                <c:pt idx="1256">
                  <c:v>41800</c:v>
                </c:pt>
                <c:pt idx="1257">
                  <c:v>41801</c:v>
                </c:pt>
                <c:pt idx="1258">
                  <c:v>41802</c:v>
                </c:pt>
                <c:pt idx="1259">
                  <c:v>41803</c:v>
                </c:pt>
                <c:pt idx="1260">
                  <c:v>41804</c:v>
                </c:pt>
                <c:pt idx="1261">
                  <c:v>41805</c:v>
                </c:pt>
                <c:pt idx="1262">
                  <c:v>41806</c:v>
                </c:pt>
                <c:pt idx="1263">
                  <c:v>41807</c:v>
                </c:pt>
                <c:pt idx="1264">
                  <c:v>41808</c:v>
                </c:pt>
                <c:pt idx="1265">
                  <c:v>41809</c:v>
                </c:pt>
                <c:pt idx="1266">
                  <c:v>41810</c:v>
                </c:pt>
                <c:pt idx="1267">
                  <c:v>41811</c:v>
                </c:pt>
                <c:pt idx="1268">
                  <c:v>41812</c:v>
                </c:pt>
                <c:pt idx="1269">
                  <c:v>41813</c:v>
                </c:pt>
                <c:pt idx="1270">
                  <c:v>41814</c:v>
                </c:pt>
                <c:pt idx="1271">
                  <c:v>41815</c:v>
                </c:pt>
                <c:pt idx="1272">
                  <c:v>41816</c:v>
                </c:pt>
                <c:pt idx="1273">
                  <c:v>41817</c:v>
                </c:pt>
                <c:pt idx="1274">
                  <c:v>41818</c:v>
                </c:pt>
                <c:pt idx="1275">
                  <c:v>41819</c:v>
                </c:pt>
                <c:pt idx="1276">
                  <c:v>41820</c:v>
                </c:pt>
                <c:pt idx="1277">
                  <c:v>41821</c:v>
                </c:pt>
                <c:pt idx="1278">
                  <c:v>41822</c:v>
                </c:pt>
                <c:pt idx="1279">
                  <c:v>41823</c:v>
                </c:pt>
                <c:pt idx="1280">
                  <c:v>41824</c:v>
                </c:pt>
                <c:pt idx="1281">
                  <c:v>41825</c:v>
                </c:pt>
                <c:pt idx="1282">
                  <c:v>41826</c:v>
                </c:pt>
                <c:pt idx="1283">
                  <c:v>41827</c:v>
                </c:pt>
                <c:pt idx="1284">
                  <c:v>41828</c:v>
                </c:pt>
                <c:pt idx="1285">
                  <c:v>41829</c:v>
                </c:pt>
                <c:pt idx="1286">
                  <c:v>41830</c:v>
                </c:pt>
                <c:pt idx="1287">
                  <c:v>41831</c:v>
                </c:pt>
                <c:pt idx="1288">
                  <c:v>41832</c:v>
                </c:pt>
                <c:pt idx="1289">
                  <c:v>41833</c:v>
                </c:pt>
                <c:pt idx="1290">
                  <c:v>41834</c:v>
                </c:pt>
                <c:pt idx="1291">
                  <c:v>41835</c:v>
                </c:pt>
                <c:pt idx="1292">
                  <c:v>41836</c:v>
                </c:pt>
                <c:pt idx="1293">
                  <c:v>41837</c:v>
                </c:pt>
                <c:pt idx="1294">
                  <c:v>41838</c:v>
                </c:pt>
                <c:pt idx="1295">
                  <c:v>41839</c:v>
                </c:pt>
                <c:pt idx="1296">
                  <c:v>41840</c:v>
                </c:pt>
                <c:pt idx="1297">
                  <c:v>41841</c:v>
                </c:pt>
                <c:pt idx="1298">
                  <c:v>41842</c:v>
                </c:pt>
                <c:pt idx="1299">
                  <c:v>41843</c:v>
                </c:pt>
                <c:pt idx="1300">
                  <c:v>41844</c:v>
                </c:pt>
                <c:pt idx="1301">
                  <c:v>41845</c:v>
                </c:pt>
                <c:pt idx="1302">
                  <c:v>41846</c:v>
                </c:pt>
                <c:pt idx="1303">
                  <c:v>41847</c:v>
                </c:pt>
                <c:pt idx="1304">
                  <c:v>41848</c:v>
                </c:pt>
                <c:pt idx="1305">
                  <c:v>41849</c:v>
                </c:pt>
                <c:pt idx="1306">
                  <c:v>41850</c:v>
                </c:pt>
                <c:pt idx="1307">
                  <c:v>41851</c:v>
                </c:pt>
                <c:pt idx="1308">
                  <c:v>41852</c:v>
                </c:pt>
                <c:pt idx="1309">
                  <c:v>41853</c:v>
                </c:pt>
                <c:pt idx="1310">
                  <c:v>41854</c:v>
                </c:pt>
                <c:pt idx="1311">
                  <c:v>41855</c:v>
                </c:pt>
                <c:pt idx="1312">
                  <c:v>41856</c:v>
                </c:pt>
                <c:pt idx="1313">
                  <c:v>41857</c:v>
                </c:pt>
                <c:pt idx="1314">
                  <c:v>41858</c:v>
                </c:pt>
                <c:pt idx="1315">
                  <c:v>41859</c:v>
                </c:pt>
                <c:pt idx="1316">
                  <c:v>41860</c:v>
                </c:pt>
                <c:pt idx="1317">
                  <c:v>41861</c:v>
                </c:pt>
                <c:pt idx="1318">
                  <c:v>41862</c:v>
                </c:pt>
                <c:pt idx="1319">
                  <c:v>41863</c:v>
                </c:pt>
                <c:pt idx="1320">
                  <c:v>41864</c:v>
                </c:pt>
                <c:pt idx="1321">
                  <c:v>41865</c:v>
                </c:pt>
                <c:pt idx="1322">
                  <c:v>41866</c:v>
                </c:pt>
                <c:pt idx="1323">
                  <c:v>41867</c:v>
                </c:pt>
                <c:pt idx="1324">
                  <c:v>41868</c:v>
                </c:pt>
                <c:pt idx="1325">
                  <c:v>41869</c:v>
                </c:pt>
                <c:pt idx="1326">
                  <c:v>41870</c:v>
                </c:pt>
                <c:pt idx="1327">
                  <c:v>41871</c:v>
                </c:pt>
                <c:pt idx="1328">
                  <c:v>41872</c:v>
                </c:pt>
                <c:pt idx="1329">
                  <c:v>41873</c:v>
                </c:pt>
                <c:pt idx="1330">
                  <c:v>41874</c:v>
                </c:pt>
                <c:pt idx="1331">
                  <c:v>41875</c:v>
                </c:pt>
                <c:pt idx="1332">
                  <c:v>41876</c:v>
                </c:pt>
                <c:pt idx="1333">
                  <c:v>41877</c:v>
                </c:pt>
                <c:pt idx="1334">
                  <c:v>41878</c:v>
                </c:pt>
                <c:pt idx="1335">
                  <c:v>41879</c:v>
                </c:pt>
                <c:pt idx="1336">
                  <c:v>41880</c:v>
                </c:pt>
                <c:pt idx="1337">
                  <c:v>41881</c:v>
                </c:pt>
                <c:pt idx="1338">
                  <c:v>41882</c:v>
                </c:pt>
                <c:pt idx="1339">
                  <c:v>41883</c:v>
                </c:pt>
                <c:pt idx="1340">
                  <c:v>41884</c:v>
                </c:pt>
                <c:pt idx="1341">
                  <c:v>41885</c:v>
                </c:pt>
                <c:pt idx="1342">
                  <c:v>41886</c:v>
                </c:pt>
                <c:pt idx="1343">
                  <c:v>41887</c:v>
                </c:pt>
                <c:pt idx="1344">
                  <c:v>41888</c:v>
                </c:pt>
                <c:pt idx="1345">
                  <c:v>41889</c:v>
                </c:pt>
                <c:pt idx="1346">
                  <c:v>41890</c:v>
                </c:pt>
                <c:pt idx="1347">
                  <c:v>41891</c:v>
                </c:pt>
                <c:pt idx="1348">
                  <c:v>41892</c:v>
                </c:pt>
                <c:pt idx="1349">
                  <c:v>41893</c:v>
                </c:pt>
                <c:pt idx="1350">
                  <c:v>41894</c:v>
                </c:pt>
                <c:pt idx="1351">
                  <c:v>41895</c:v>
                </c:pt>
                <c:pt idx="1352">
                  <c:v>41896</c:v>
                </c:pt>
                <c:pt idx="1353">
                  <c:v>41897</c:v>
                </c:pt>
                <c:pt idx="1354">
                  <c:v>41898</c:v>
                </c:pt>
                <c:pt idx="1355">
                  <c:v>41899</c:v>
                </c:pt>
                <c:pt idx="1356">
                  <c:v>41900</c:v>
                </c:pt>
                <c:pt idx="1357">
                  <c:v>41901</c:v>
                </c:pt>
                <c:pt idx="1358">
                  <c:v>41902</c:v>
                </c:pt>
                <c:pt idx="1359">
                  <c:v>41903</c:v>
                </c:pt>
                <c:pt idx="1360">
                  <c:v>41904</c:v>
                </c:pt>
                <c:pt idx="1361">
                  <c:v>41905</c:v>
                </c:pt>
                <c:pt idx="1362">
                  <c:v>41906</c:v>
                </c:pt>
                <c:pt idx="1363">
                  <c:v>41907</c:v>
                </c:pt>
                <c:pt idx="1364">
                  <c:v>41908</c:v>
                </c:pt>
                <c:pt idx="1365">
                  <c:v>41909</c:v>
                </c:pt>
                <c:pt idx="1366">
                  <c:v>41910</c:v>
                </c:pt>
                <c:pt idx="1367">
                  <c:v>41911</c:v>
                </c:pt>
                <c:pt idx="1368">
                  <c:v>41912</c:v>
                </c:pt>
                <c:pt idx="1369">
                  <c:v>41913</c:v>
                </c:pt>
                <c:pt idx="1370">
                  <c:v>41914</c:v>
                </c:pt>
                <c:pt idx="1371">
                  <c:v>41915</c:v>
                </c:pt>
                <c:pt idx="1372">
                  <c:v>41916</c:v>
                </c:pt>
                <c:pt idx="1373">
                  <c:v>41917</c:v>
                </c:pt>
                <c:pt idx="1374">
                  <c:v>41918</c:v>
                </c:pt>
                <c:pt idx="1375">
                  <c:v>41919</c:v>
                </c:pt>
                <c:pt idx="1376">
                  <c:v>41920</c:v>
                </c:pt>
                <c:pt idx="1377">
                  <c:v>41921</c:v>
                </c:pt>
                <c:pt idx="1378">
                  <c:v>41922</c:v>
                </c:pt>
                <c:pt idx="1379">
                  <c:v>41923</c:v>
                </c:pt>
                <c:pt idx="1380">
                  <c:v>41924</c:v>
                </c:pt>
                <c:pt idx="1381">
                  <c:v>41925</c:v>
                </c:pt>
                <c:pt idx="1382">
                  <c:v>41926</c:v>
                </c:pt>
                <c:pt idx="1383">
                  <c:v>41927</c:v>
                </c:pt>
                <c:pt idx="1384">
                  <c:v>41928</c:v>
                </c:pt>
                <c:pt idx="1385">
                  <c:v>41929</c:v>
                </c:pt>
                <c:pt idx="1386">
                  <c:v>41930</c:v>
                </c:pt>
                <c:pt idx="1387">
                  <c:v>41931</c:v>
                </c:pt>
                <c:pt idx="1388">
                  <c:v>41932</c:v>
                </c:pt>
                <c:pt idx="1389">
                  <c:v>41933</c:v>
                </c:pt>
                <c:pt idx="1390">
                  <c:v>41934</c:v>
                </c:pt>
                <c:pt idx="1391">
                  <c:v>41935</c:v>
                </c:pt>
                <c:pt idx="1392">
                  <c:v>41936</c:v>
                </c:pt>
                <c:pt idx="1393">
                  <c:v>41937</c:v>
                </c:pt>
                <c:pt idx="1394">
                  <c:v>41938</c:v>
                </c:pt>
                <c:pt idx="1395">
                  <c:v>41939</c:v>
                </c:pt>
                <c:pt idx="1396">
                  <c:v>41940</c:v>
                </c:pt>
                <c:pt idx="1397">
                  <c:v>41941</c:v>
                </c:pt>
                <c:pt idx="1398">
                  <c:v>41942</c:v>
                </c:pt>
                <c:pt idx="1399">
                  <c:v>41943</c:v>
                </c:pt>
                <c:pt idx="1400">
                  <c:v>41944</c:v>
                </c:pt>
                <c:pt idx="1401">
                  <c:v>41945</c:v>
                </c:pt>
                <c:pt idx="1402">
                  <c:v>41946</c:v>
                </c:pt>
                <c:pt idx="1403">
                  <c:v>41947</c:v>
                </c:pt>
                <c:pt idx="1404">
                  <c:v>41948</c:v>
                </c:pt>
                <c:pt idx="1405">
                  <c:v>41949</c:v>
                </c:pt>
                <c:pt idx="1406">
                  <c:v>41950</c:v>
                </c:pt>
                <c:pt idx="1407">
                  <c:v>41951</c:v>
                </c:pt>
                <c:pt idx="1408">
                  <c:v>41952</c:v>
                </c:pt>
                <c:pt idx="1409">
                  <c:v>41953</c:v>
                </c:pt>
                <c:pt idx="1410">
                  <c:v>41954</c:v>
                </c:pt>
                <c:pt idx="1411">
                  <c:v>41955</c:v>
                </c:pt>
                <c:pt idx="1412">
                  <c:v>41956</c:v>
                </c:pt>
                <c:pt idx="1413">
                  <c:v>41957</c:v>
                </c:pt>
                <c:pt idx="1414">
                  <c:v>41958</c:v>
                </c:pt>
                <c:pt idx="1415">
                  <c:v>41959</c:v>
                </c:pt>
                <c:pt idx="1416">
                  <c:v>41960</c:v>
                </c:pt>
                <c:pt idx="1417">
                  <c:v>41961</c:v>
                </c:pt>
                <c:pt idx="1418">
                  <c:v>41962</c:v>
                </c:pt>
                <c:pt idx="1419">
                  <c:v>41963</c:v>
                </c:pt>
                <c:pt idx="1420">
                  <c:v>41964</c:v>
                </c:pt>
                <c:pt idx="1421">
                  <c:v>41965</c:v>
                </c:pt>
                <c:pt idx="1422">
                  <c:v>41966</c:v>
                </c:pt>
                <c:pt idx="1423">
                  <c:v>41967</c:v>
                </c:pt>
                <c:pt idx="1424">
                  <c:v>41968</c:v>
                </c:pt>
                <c:pt idx="1425">
                  <c:v>41969</c:v>
                </c:pt>
                <c:pt idx="1426">
                  <c:v>41970</c:v>
                </c:pt>
                <c:pt idx="1427">
                  <c:v>41971</c:v>
                </c:pt>
                <c:pt idx="1428">
                  <c:v>41972</c:v>
                </c:pt>
                <c:pt idx="1429">
                  <c:v>41973</c:v>
                </c:pt>
                <c:pt idx="1430">
                  <c:v>41974</c:v>
                </c:pt>
                <c:pt idx="1431">
                  <c:v>41975</c:v>
                </c:pt>
                <c:pt idx="1432">
                  <c:v>41976</c:v>
                </c:pt>
                <c:pt idx="1433">
                  <c:v>41977</c:v>
                </c:pt>
                <c:pt idx="1434">
                  <c:v>41978</c:v>
                </c:pt>
                <c:pt idx="1435">
                  <c:v>41979</c:v>
                </c:pt>
                <c:pt idx="1436">
                  <c:v>41980</c:v>
                </c:pt>
                <c:pt idx="1437">
                  <c:v>41981</c:v>
                </c:pt>
                <c:pt idx="1438">
                  <c:v>41982</c:v>
                </c:pt>
                <c:pt idx="1439">
                  <c:v>41983</c:v>
                </c:pt>
                <c:pt idx="1440">
                  <c:v>41984</c:v>
                </c:pt>
                <c:pt idx="1441">
                  <c:v>41985</c:v>
                </c:pt>
                <c:pt idx="1442">
                  <c:v>41986</c:v>
                </c:pt>
                <c:pt idx="1443">
                  <c:v>41987</c:v>
                </c:pt>
                <c:pt idx="1444">
                  <c:v>41988</c:v>
                </c:pt>
                <c:pt idx="1445">
                  <c:v>41989</c:v>
                </c:pt>
                <c:pt idx="1446">
                  <c:v>41990</c:v>
                </c:pt>
                <c:pt idx="1447">
                  <c:v>41991</c:v>
                </c:pt>
                <c:pt idx="1448">
                  <c:v>41992</c:v>
                </c:pt>
                <c:pt idx="1449">
                  <c:v>41993</c:v>
                </c:pt>
                <c:pt idx="1450">
                  <c:v>41994</c:v>
                </c:pt>
                <c:pt idx="1451">
                  <c:v>41995</c:v>
                </c:pt>
                <c:pt idx="1452">
                  <c:v>41996</c:v>
                </c:pt>
                <c:pt idx="1453">
                  <c:v>41997</c:v>
                </c:pt>
                <c:pt idx="1454">
                  <c:v>41998</c:v>
                </c:pt>
                <c:pt idx="1455">
                  <c:v>41999</c:v>
                </c:pt>
                <c:pt idx="1456">
                  <c:v>42000</c:v>
                </c:pt>
                <c:pt idx="1457">
                  <c:v>42001</c:v>
                </c:pt>
                <c:pt idx="1458">
                  <c:v>42002</c:v>
                </c:pt>
                <c:pt idx="1459">
                  <c:v>42003</c:v>
                </c:pt>
                <c:pt idx="1460">
                  <c:v>42004</c:v>
                </c:pt>
                <c:pt idx="1461">
                  <c:v>42005</c:v>
                </c:pt>
                <c:pt idx="1462">
                  <c:v>42006</c:v>
                </c:pt>
                <c:pt idx="1463">
                  <c:v>42007</c:v>
                </c:pt>
                <c:pt idx="1464">
                  <c:v>42008</c:v>
                </c:pt>
                <c:pt idx="1465">
                  <c:v>42009</c:v>
                </c:pt>
                <c:pt idx="1466">
                  <c:v>42010</c:v>
                </c:pt>
                <c:pt idx="1467">
                  <c:v>42011</c:v>
                </c:pt>
                <c:pt idx="1468">
                  <c:v>42012</c:v>
                </c:pt>
                <c:pt idx="1469">
                  <c:v>42013</c:v>
                </c:pt>
                <c:pt idx="1470">
                  <c:v>42014</c:v>
                </c:pt>
                <c:pt idx="1471">
                  <c:v>42015</c:v>
                </c:pt>
                <c:pt idx="1472">
                  <c:v>42016</c:v>
                </c:pt>
                <c:pt idx="1473">
                  <c:v>42017</c:v>
                </c:pt>
                <c:pt idx="1474">
                  <c:v>42018</c:v>
                </c:pt>
                <c:pt idx="1475">
                  <c:v>42019</c:v>
                </c:pt>
                <c:pt idx="1476">
                  <c:v>42020</c:v>
                </c:pt>
                <c:pt idx="1477">
                  <c:v>42021</c:v>
                </c:pt>
                <c:pt idx="1478">
                  <c:v>42022</c:v>
                </c:pt>
                <c:pt idx="1479">
                  <c:v>42023</c:v>
                </c:pt>
                <c:pt idx="1480">
                  <c:v>42024</c:v>
                </c:pt>
                <c:pt idx="1481">
                  <c:v>42025</c:v>
                </c:pt>
                <c:pt idx="1482">
                  <c:v>42026</c:v>
                </c:pt>
                <c:pt idx="1483">
                  <c:v>42027</c:v>
                </c:pt>
                <c:pt idx="1484">
                  <c:v>42028</c:v>
                </c:pt>
                <c:pt idx="1485">
                  <c:v>42029</c:v>
                </c:pt>
                <c:pt idx="1486">
                  <c:v>42030</c:v>
                </c:pt>
                <c:pt idx="1487">
                  <c:v>42031</c:v>
                </c:pt>
                <c:pt idx="1488">
                  <c:v>42032</c:v>
                </c:pt>
                <c:pt idx="1489">
                  <c:v>42033</c:v>
                </c:pt>
                <c:pt idx="1490">
                  <c:v>42034</c:v>
                </c:pt>
                <c:pt idx="1491">
                  <c:v>42035</c:v>
                </c:pt>
                <c:pt idx="1492">
                  <c:v>42036</c:v>
                </c:pt>
                <c:pt idx="1493">
                  <c:v>42037</c:v>
                </c:pt>
                <c:pt idx="1494">
                  <c:v>42038</c:v>
                </c:pt>
                <c:pt idx="1495">
                  <c:v>42039</c:v>
                </c:pt>
                <c:pt idx="1496">
                  <c:v>42040</c:v>
                </c:pt>
                <c:pt idx="1497">
                  <c:v>42041</c:v>
                </c:pt>
                <c:pt idx="1498">
                  <c:v>42042</c:v>
                </c:pt>
                <c:pt idx="1499">
                  <c:v>42043</c:v>
                </c:pt>
                <c:pt idx="1500">
                  <c:v>42044</c:v>
                </c:pt>
                <c:pt idx="1501">
                  <c:v>42045</c:v>
                </c:pt>
                <c:pt idx="1502">
                  <c:v>42046</c:v>
                </c:pt>
                <c:pt idx="1503">
                  <c:v>42047</c:v>
                </c:pt>
                <c:pt idx="1504">
                  <c:v>42048</c:v>
                </c:pt>
                <c:pt idx="1505">
                  <c:v>42049</c:v>
                </c:pt>
                <c:pt idx="1506">
                  <c:v>42050</c:v>
                </c:pt>
                <c:pt idx="1507">
                  <c:v>42051</c:v>
                </c:pt>
                <c:pt idx="1508">
                  <c:v>42052</c:v>
                </c:pt>
                <c:pt idx="1509">
                  <c:v>42053</c:v>
                </c:pt>
                <c:pt idx="1510">
                  <c:v>42054</c:v>
                </c:pt>
                <c:pt idx="1511">
                  <c:v>42055</c:v>
                </c:pt>
                <c:pt idx="1512">
                  <c:v>42056</c:v>
                </c:pt>
                <c:pt idx="1513">
                  <c:v>42057</c:v>
                </c:pt>
                <c:pt idx="1514">
                  <c:v>42058</c:v>
                </c:pt>
                <c:pt idx="1515">
                  <c:v>42059</c:v>
                </c:pt>
                <c:pt idx="1516">
                  <c:v>42060</c:v>
                </c:pt>
                <c:pt idx="1517">
                  <c:v>42061</c:v>
                </c:pt>
                <c:pt idx="1518">
                  <c:v>42062</c:v>
                </c:pt>
                <c:pt idx="1519">
                  <c:v>42063</c:v>
                </c:pt>
                <c:pt idx="1520">
                  <c:v>42064</c:v>
                </c:pt>
                <c:pt idx="1521">
                  <c:v>42065</c:v>
                </c:pt>
                <c:pt idx="1522">
                  <c:v>42066</c:v>
                </c:pt>
                <c:pt idx="1523">
                  <c:v>42067</c:v>
                </c:pt>
                <c:pt idx="1524">
                  <c:v>42068</c:v>
                </c:pt>
                <c:pt idx="1525">
                  <c:v>42069</c:v>
                </c:pt>
                <c:pt idx="1526">
                  <c:v>42070</c:v>
                </c:pt>
                <c:pt idx="1527">
                  <c:v>42071</c:v>
                </c:pt>
                <c:pt idx="1528">
                  <c:v>42072</c:v>
                </c:pt>
                <c:pt idx="1529">
                  <c:v>42073</c:v>
                </c:pt>
                <c:pt idx="1530">
                  <c:v>42074</c:v>
                </c:pt>
                <c:pt idx="1531">
                  <c:v>42075</c:v>
                </c:pt>
                <c:pt idx="1532">
                  <c:v>42076</c:v>
                </c:pt>
                <c:pt idx="1533">
                  <c:v>42077</c:v>
                </c:pt>
                <c:pt idx="1534">
                  <c:v>42078</c:v>
                </c:pt>
                <c:pt idx="1535">
                  <c:v>42079</c:v>
                </c:pt>
                <c:pt idx="1536">
                  <c:v>42080</c:v>
                </c:pt>
                <c:pt idx="1537">
                  <c:v>42081</c:v>
                </c:pt>
                <c:pt idx="1538">
                  <c:v>42082</c:v>
                </c:pt>
                <c:pt idx="1539">
                  <c:v>42083</c:v>
                </c:pt>
                <c:pt idx="1540">
                  <c:v>42084</c:v>
                </c:pt>
                <c:pt idx="1541">
                  <c:v>42085</c:v>
                </c:pt>
                <c:pt idx="1542">
                  <c:v>42086</c:v>
                </c:pt>
                <c:pt idx="1543">
                  <c:v>42087</c:v>
                </c:pt>
                <c:pt idx="1544">
                  <c:v>42088</c:v>
                </c:pt>
                <c:pt idx="1545">
                  <c:v>42089</c:v>
                </c:pt>
                <c:pt idx="1546">
                  <c:v>42090</c:v>
                </c:pt>
                <c:pt idx="1547">
                  <c:v>42091</c:v>
                </c:pt>
                <c:pt idx="1548">
                  <c:v>42092</c:v>
                </c:pt>
                <c:pt idx="1549">
                  <c:v>42093</c:v>
                </c:pt>
                <c:pt idx="1550">
                  <c:v>42094</c:v>
                </c:pt>
                <c:pt idx="1551">
                  <c:v>42095</c:v>
                </c:pt>
                <c:pt idx="1552">
                  <c:v>42096</c:v>
                </c:pt>
                <c:pt idx="1553">
                  <c:v>42097</c:v>
                </c:pt>
                <c:pt idx="1554">
                  <c:v>42098</c:v>
                </c:pt>
                <c:pt idx="1555">
                  <c:v>42099</c:v>
                </c:pt>
                <c:pt idx="1556">
                  <c:v>42100</c:v>
                </c:pt>
                <c:pt idx="1557">
                  <c:v>42101</c:v>
                </c:pt>
                <c:pt idx="1558">
                  <c:v>42102</c:v>
                </c:pt>
                <c:pt idx="1559">
                  <c:v>42103</c:v>
                </c:pt>
                <c:pt idx="1560">
                  <c:v>42104</c:v>
                </c:pt>
                <c:pt idx="1561">
                  <c:v>42105</c:v>
                </c:pt>
                <c:pt idx="1562">
                  <c:v>42106</c:v>
                </c:pt>
                <c:pt idx="1563">
                  <c:v>42107</c:v>
                </c:pt>
                <c:pt idx="1564">
                  <c:v>42108</c:v>
                </c:pt>
                <c:pt idx="1565">
                  <c:v>42109</c:v>
                </c:pt>
                <c:pt idx="1566">
                  <c:v>42110</c:v>
                </c:pt>
                <c:pt idx="1567">
                  <c:v>42111</c:v>
                </c:pt>
                <c:pt idx="1568">
                  <c:v>42112</c:v>
                </c:pt>
                <c:pt idx="1569">
                  <c:v>42113</c:v>
                </c:pt>
                <c:pt idx="1570">
                  <c:v>42114</c:v>
                </c:pt>
                <c:pt idx="1571">
                  <c:v>42115</c:v>
                </c:pt>
                <c:pt idx="1572">
                  <c:v>42116</c:v>
                </c:pt>
                <c:pt idx="1573">
                  <c:v>42117</c:v>
                </c:pt>
                <c:pt idx="1574">
                  <c:v>42118</c:v>
                </c:pt>
                <c:pt idx="1575">
                  <c:v>42119</c:v>
                </c:pt>
                <c:pt idx="1576">
                  <c:v>42120</c:v>
                </c:pt>
                <c:pt idx="1577">
                  <c:v>42121</c:v>
                </c:pt>
                <c:pt idx="1578">
                  <c:v>42122</c:v>
                </c:pt>
                <c:pt idx="1579">
                  <c:v>42123</c:v>
                </c:pt>
                <c:pt idx="1580">
                  <c:v>42124</c:v>
                </c:pt>
                <c:pt idx="1581">
                  <c:v>42125</c:v>
                </c:pt>
                <c:pt idx="1582">
                  <c:v>42126</c:v>
                </c:pt>
                <c:pt idx="1583">
                  <c:v>42127</c:v>
                </c:pt>
                <c:pt idx="1584">
                  <c:v>42128</c:v>
                </c:pt>
                <c:pt idx="1585">
                  <c:v>42129</c:v>
                </c:pt>
                <c:pt idx="1586">
                  <c:v>42130</c:v>
                </c:pt>
                <c:pt idx="1587">
                  <c:v>42131</c:v>
                </c:pt>
                <c:pt idx="1588">
                  <c:v>42132</c:v>
                </c:pt>
                <c:pt idx="1589">
                  <c:v>42133</c:v>
                </c:pt>
                <c:pt idx="1590">
                  <c:v>42134</c:v>
                </c:pt>
                <c:pt idx="1591">
                  <c:v>42135</c:v>
                </c:pt>
                <c:pt idx="1592">
                  <c:v>42136</c:v>
                </c:pt>
                <c:pt idx="1593">
                  <c:v>42137</c:v>
                </c:pt>
                <c:pt idx="1594">
                  <c:v>42138</c:v>
                </c:pt>
                <c:pt idx="1595">
                  <c:v>42139</c:v>
                </c:pt>
                <c:pt idx="1596">
                  <c:v>42140</c:v>
                </c:pt>
                <c:pt idx="1597">
                  <c:v>42141</c:v>
                </c:pt>
                <c:pt idx="1598">
                  <c:v>42142</c:v>
                </c:pt>
                <c:pt idx="1599">
                  <c:v>42143</c:v>
                </c:pt>
                <c:pt idx="1600">
                  <c:v>42144</c:v>
                </c:pt>
                <c:pt idx="1601">
                  <c:v>42145</c:v>
                </c:pt>
                <c:pt idx="1602">
                  <c:v>42146</c:v>
                </c:pt>
                <c:pt idx="1603">
                  <c:v>42147</c:v>
                </c:pt>
                <c:pt idx="1604">
                  <c:v>42148</c:v>
                </c:pt>
                <c:pt idx="1605">
                  <c:v>42149</c:v>
                </c:pt>
                <c:pt idx="1606">
                  <c:v>42150</c:v>
                </c:pt>
                <c:pt idx="1607">
                  <c:v>42151</c:v>
                </c:pt>
                <c:pt idx="1608">
                  <c:v>42152</c:v>
                </c:pt>
                <c:pt idx="1609">
                  <c:v>42153</c:v>
                </c:pt>
                <c:pt idx="1610">
                  <c:v>42154</c:v>
                </c:pt>
                <c:pt idx="1611">
                  <c:v>42155</c:v>
                </c:pt>
                <c:pt idx="1612">
                  <c:v>42156</c:v>
                </c:pt>
                <c:pt idx="1613">
                  <c:v>42157</c:v>
                </c:pt>
                <c:pt idx="1614">
                  <c:v>42158</c:v>
                </c:pt>
                <c:pt idx="1615">
                  <c:v>42159</c:v>
                </c:pt>
                <c:pt idx="1616">
                  <c:v>42160</c:v>
                </c:pt>
                <c:pt idx="1617">
                  <c:v>42161</c:v>
                </c:pt>
                <c:pt idx="1618">
                  <c:v>42162</c:v>
                </c:pt>
                <c:pt idx="1619">
                  <c:v>42163</c:v>
                </c:pt>
                <c:pt idx="1620">
                  <c:v>42164</c:v>
                </c:pt>
                <c:pt idx="1621">
                  <c:v>42165</c:v>
                </c:pt>
                <c:pt idx="1622">
                  <c:v>42166</c:v>
                </c:pt>
                <c:pt idx="1623">
                  <c:v>42167</c:v>
                </c:pt>
                <c:pt idx="1624">
                  <c:v>42168</c:v>
                </c:pt>
                <c:pt idx="1625">
                  <c:v>42169</c:v>
                </c:pt>
                <c:pt idx="1626">
                  <c:v>42170</c:v>
                </c:pt>
                <c:pt idx="1627">
                  <c:v>42171</c:v>
                </c:pt>
                <c:pt idx="1628">
                  <c:v>42172</c:v>
                </c:pt>
                <c:pt idx="1629">
                  <c:v>42173</c:v>
                </c:pt>
                <c:pt idx="1630">
                  <c:v>42174</c:v>
                </c:pt>
                <c:pt idx="1631">
                  <c:v>42175</c:v>
                </c:pt>
                <c:pt idx="1632">
                  <c:v>42176</c:v>
                </c:pt>
                <c:pt idx="1633">
                  <c:v>42177</c:v>
                </c:pt>
                <c:pt idx="1634">
                  <c:v>42178</c:v>
                </c:pt>
                <c:pt idx="1635">
                  <c:v>42179</c:v>
                </c:pt>
                <c:pt idx="1636">
                  <c:v>42180</c:v>
                </c:pt>
                <c:pt idx="1637">
                  <c:v>42181</c:v>
                </c:pt>
                <c:pt idx="1638">
                  <c:v>42182</c:v>
                </c:pt>
                <c:pt idx="1639">
                  <c:v>42183</c:v>
                </c:pt>
                <c:pt idx="1640">
                  <c:v>42184</c:v>
                </c:pt>
                <c:pt idx="1641">
                  <c:v>42185</c:v>
                </c:pt>
                <c:pt idx="1642">
                  <c:v>42186</c:v>
                </c:pt>
                <c:pt idx="1643">
                  <c:v>42187</c:v>
                </c:pt>
                <c:pt idx="1644">
                  <c:v>42188</c:v>
                </c:pt>
                <c:pt idx="1645">
                  <c:v>42189</c:v>
                </c:pt>
                <c:pt idx="1646">
                  <c:v>42190</c:v>
                </c:pt>
                <c:pt idx="1647">
                  <c:v>42191</c:v>
                </c:pt>
                <c:pt idx="1648">
                  <c:v>42192</c:v>
                </c:pt>
                <c:pt idx="1649">
                  <c:v>42193</c:v>
                </c:pt>
                <c:pt idx="1650">
                  <c:v>42194</c:v>
                </c:pt>
                <c:pt idx="1651">
                  <c:v>42195</c:v>
                </c:pt>
                <c:pt idx="1652">
                  <c:v>42196</c:v>
                </c:pt>
                <c:pt idx="1653">
                  <c:v>42197</c:v>
                </c:pt>
                <c:pt idx="1654">
                  <c:v>42198</c:v>
                </c:pt>
                <c:pt idx="1655">
                  <c:v>42199</c:v>
                </c:pt>
                <c:pt idx="1656">
                  <c:v>42200</c:v>
                </c:pt>
                <c:pt idx="1657">
                  <c:v>42201</c:v>
                </c:pt>
                <c:pt idx="1658">
                  <c:v>42202</c:v>
                </c:pt>
                <c:pt idx="1659">
                  <c:v>42203</c:v>
                </c:pt>
                <c:pt idx="1660">
                  <c:v>42204</c:v>
                </c:pt>
                <c:pt idx="1661">
                  <c:v>42205</c:v>
                </c:pt>
                <c:pt idx="1662">
                  <c:v>42206</c:v>
                </c:pt>
                <c:pt idx="1663">
                  <c:v>42207</c:v>
                </c:pt>
                <c:pt idx="1664">
                  <c:v>42208</c:v>
                </c:pt>
                <c:pt idx="1665">
                  <c:v>42209</c:v>
                </c:pt>
                <c:pt idx="1666">
                  <c:v>42210</c:v>
                </c:pt>
                <c:pt idx="1667">
                  <c:v>42211</c:v>
                </c:pt>
                <c:pt idx="1668">
                  <c:v>42212</c:v>
                </c:pt>
                <c:pt idx="1669">
                  <c:v>42213</c:v>
                </c:pt>
                <c:pt idx="1670">
                  <c:v>42214</c:v>
                </c:pt>
                <c:pt idx="1671">
                  <c:v>42215</c:v>
                </c:pt>
                <c:pt idx="1672">
                  <c:v>42216</c:v>
                </c:pt>
                <c:pt idx="1673">
                  <c:v>42217</c:v>
                </c:pt>
                <c:pt idx="1674">
                  <c:v>42218</c:v>
                </c:pt>
                <c:pt idx="1675">
                  <c:v>42219</c:v>
                </c:pt>
                <c:pt idx="1676">
                  <c:v>42220</c:v>
                </c:pt>
                <c:pt idx="1677">
                  <c:v>42221</c:v>
                </c:pt>
                <c:pt idx="1678">
                  <c:v>42222</c:v>
                </c:pt>
                <c:pt idx="1679">
                  <c:v>42223</c:v>
                </c:pt>
                <c:pt idx="1680">
                  <c:v>42224</c:v>
                </c:pt>
                <c:pt idx="1681">
                  <c:v>42225</c:v>
                </c:pt>
                <c:pt idx="1682">
                  <c:v>42226</c:v>
                </c:pt>
                <c:pt idx="1683">
                  <c:v>42227</c:v>
                </c:pt>
                <c:pt idx="1684">
                  <c:v>42228</c:v>
                </c:pt>
                <c:pt idx="1685">
                  <c:v>42229</c:v>
                </c:pt>
                <c:pt idx="1686">
                  <c:v>42230</c:v>
                </c:pt>
                <c:pt idx="1687">
                  <c:v>42231</c:v>
                </c:pt>
                <c:pt idx="1688">
                  <c:v>42232</c:v>
                </c:pt>
                <c:pt idx="1689">
                  <c:v>42233</c:v>
                </c:pt>
                <c:pt idx="1690">
                  <c:v>42234</c:v>
                </c:pt>
                <c:pt idx="1691">
                  <c:v>42235</c:v>
                </c:pt>
                <c:pt idx="1692">
                  <c:v>42236</c:v>
                </c:pt>
                <c:pt idx="1693">
                  <c:v>42237</c:v>
                </c:pt>
                <c:pt idx="1694">
                  <c:v>42238</c:v>
                </c:pt>
                <c:pt idx="1695">
                  <c:v>42239</c:v>
                </c:pt>
                <c:pt idx="1696">
                  <c:v>42240</c:v>
                </c:pt>
                <c:pt idx="1697">
                  <c:v>42241</c:v>
                </c:pt>
                <c:pt idx="1698">
                  <c:v>42242</c:v>
                </c:pt>
                <c:pt idx="1699">
                  <c:v>42243</c:v>
                </c:pt>
                <c:pt idx="1700">
                  <c:v>42244</c:v>
                </c:pt>
                <c:pt idx="1701">
                  <c:v>42245</c:v>
                </c:pt>
                <c:pt idx="1702">
                  <c:v>42246</c:v>
                </c:pt>
                <c:pt idx="1703">
                  <c:v>42247</c:v>
                </c:pt>
                <c:pt idx="1704">
                  <c:v>42248</c:v>
                </c:pt>
                <c:pt idx="1705">
                  <c:v>42249</c:v>
                </c:pt>
                <c:pt idx="1706">
                  <c:v>42250</c:v>
                </c:pt>
                <c:pt idx="1707">
                  <c:v>42251</c:v>
                </c:pt>
                <c:pt idx="1708">
                  <c:v>42252</c:v>
                </c:pt>
                <c:pt idx="1709">
                  <c:v>42253</c:v>
                </c:pt>
                <c:pt idx="1710">
                  <c:v>42254</c:v>
                </c:pt>
                <c:pt idx="1711">
                  <c:v>42255</c:v>
                </c:pt>
                <c:pt idx="1712">
                  <c:v>42256</c:v>
                </c:pt>
                <c:pt idx="1713">
                  <c:v>42257</c:v>
                </c:pt>
                <c:pt idx="1714">
                  <c:v>42258</c:v>
                </c:pt>
                <c:pt idx="1715">
                  <c:v>42259</c:v>
                </c:pt>
                <c:pt idx="1716">
                  <c:v>42260</c:v>
                </c:pt>
                <c:pt idx="1717">
                  <c:v>42261</c:v>
                </c:pt>
                <c:pt idx="1718">
                  <c:v>42262</c:v>
                </c:pt>
                <c:pt idx="1719">
                  <c:v>42263</c:v>
                </c:pt>
                <c:pt idx="1720">
                  <c:v>42264</c:v>
                </c:pt>
                <c:pt idx="1721">
                  <c:v>42265</c:v>
                </c:pt>
                <c:pt idx="1722">
                  <c:v>42266</c:v>
                </c:pt>
                <c:pt idx="1723">
                  <c:v>42267</c:v>
                </c:pt>
                <c:pt idx="1724">
                  <c:v>42268</c:v>
                </c:pt>
                <c:pt idx="1725">
                  <c:v>42269</c:v>
                </c:pt>
                <c:pt idx="1726">
                  <c:v>42270</c:v>
                </c:pt>
                <c:pt idx="1727">
                  <c:v>42271</c:v>
                </c:pt>
                <c:pt idx="1728">
                  <c:v>42272</c:v>
                </c:pt>
                <c:pt idx="1729">
                  <c:v>42273</c:v>
                </c:pt>
                <c:pt idx="1730">
                  <c:v>42274</c:v>
                </c:pt>
                <c:pt idx="1731">
                  <c:v>42275</c:v>
                </c:pt>
                <c:pt idx="1732">
                  <c:v>42276</c:v>
                </c:pt>
                <c:pt idx="1733">
                  <c:v>42277</c:v>
                </c:pt>
                <c:pt idx="1734">
                  <c:v>42278</c:v>
                </c:pt>
                <c:pt idx="1735">
                  <c:v>42279</c:v>
                </c:pt>
                <c:pt idx="1736">
                  <c:v>42280</c:v>
                </c:pt>
                <c:pt idx="1737">
                  <c:v>42281</c:v>
                </c:pt>
                <c:pt idx="1738">
                  <c:v>42282</c:v>
                </c:pt>
                <c:pt idx="1739">
                  <c:v>42283</c:v>
                </c:pt>
                <c:pt idx="1740">
                  <c:v>42284</c:v>
                </c:pt>
                <c:pt idx="1741">
                  <c:v>42285</c:v>
                </c:pt>
                <c:pt idx="1742">
                  <c:v>42286</c:v>
                </c:pt>
                <c:pt idx="1743">
                  <c:v>42287</c:v>
                </c:pt>
                <c:pt idx="1744">
                  <c:v>42288</c:v>
                </c:pt>
                <c:pt idx="1745">
                  <c:v>42289</c:v>
                </c:pt>
                <c:pt idx="1746">
                  <c:v>42290</c:v>
                </c:pt>
                <c:pt idx="1747">
                  <c:v>42291</c:v>
                </c:pt>
                <c:pt idx="1748">
                  <c:v>42292</c:v>
                </c:pt>
                <c:pt idx="1749">
                  <c:v>42293</c:v>
                </c:pt>
                <c:pt idx="1750">
                  <c:v>42294</c:v>
                </c:pt>
                <c:pt idx="1751">
                  <c:v>42295</c:v>
                </c:pt>
                <c:pt idx="1752">
                  <c:v>42296</c:v>
                </c:pt>
                <c:pt idx="1753">
                  <c:v>42297</c:v>
                </c:pt>
                <c:pt idx="1754">
                  <c:v>42298</c:v>
                </c:pt>
                <c:pt idx="1755">
                  <c:v>42299</c:v>
                </c:pt>
                <c:pt idx="1756">
                  <c:v>42300</c:v>
                </c:pt>
                <c:pt idx="1757">
                  <c:v>42301</c:v>
                </c:pt>
                <c:pt idx="1758">
                  <c:v>42302</c:v>
                </c:pt>
                <c:pt idx="1759">
                  <c:v>42303</c:v>
                </c:pt>
                <c:pt idx="1760">
                  <c:v>42304</c:v>
                </c:pt>
                <c:pt idx="1761">
                  <c:v>42305</c:v>
                </c:pt>
                <c:pt idx="1762">
                  <c:v>42306</c:v>
                </c:pt>
                <c:pt idx="1763">
                  <c:v>42307</c:v>
                </c:pt>
                <c:pt idx="1764">
                  <c:v>42308</c:v>
                </c:pt>
                <c:pt idx="1765">
                  <c:v>42309</c:v>
                </c:pt>
                <c:pt idx="1766">
                  <c:v>42310</c:v>
                </c:pt>
                <c:pt idx="1767">
                  <c:v>42311</c:v>
                </c:pt>
                <c:pt idx="1768">
                  <c:v>42312</c:v>
                </c:pt>
                <c:pt idx="1769">
                  <c:v>42313</c:v>
                </c:pt>
                <c:pt idx="1770">
                  <c:v>42314</c:v>
                </c:pt>
                <c:pt idx="1771">
                  <c:v>42315</c:v>
                </c:pt>
                <c:pt idx="1772">
                  <c:v>42316</c:v>
                </c:pt>
                <c:pt idx="1773">
                  <c:v>42317</c:v>
                </c:pt>
                <c:pt idx="1774">
                  <c:v>42318</c:v>
                </c:pt>
                <c:pt idx="1775">
                  <c:v>42319</c:v>
                </c:pt>
                <c:pt idx="1776">
                  <c:v>42320</c:v>
                </c:pt>
                <c:pt idx="1777">
                  <c:v>42321</c:v>
                </c:pt>
                <c:pt idx="1778">
                  <c:v>42322</c:v>
                </c:pt>
                <c:pt idx="1779">
                  <c:v>42323</c:v>
                </c:pt>
                <c:pt idx="1780">
                  <c:v>42324</c:v>
                </c:pt>
                <c:pt idx="1781">
                  <c:v>42325</c:v>
                </c:pt>
                <c:pt idx="1782">
                  <c:v>42326</c:v>
                </c:pt>
                <c:pt idx="1783">
                  <c:v>42327</c:v>
                </c:pt>
                <c:pt idx="1784">
                  <c:v>42328</c:v>
                </c:pt>
                <c:pt idx="1785">
                  <c:v>42329</c:v>
                </c:pt>
                <c:pt idx="1786">
                  <c:v>42330</c:v>
                </c:pt>
                <c:pt idx="1787">
                  <c:v>42331</c:v>
                </c:pt>
                <c:pt idx="1788">
                  <c:v>42332</c:v>
                </c:pt>
                <c:pt idx="1789">
                  <c:v>42333</c:v>
                </c:pt>
                <c:pt idx="1790">
                  <c:v>42334</c:v>
                </c:pt>
                <c:pt idx="1791">
                  <c:v>42335</c:v>
                </c:pt>
                <c:pt idx="1792">
                  <c:v>42336</c:v>
                </c:pt>
                <c:pt idx="1793">
                  <c:v>42337</c:v>
                </c:pt>
                <c:pt idx="1794">
                  <c:v>42338</c:v>
                </c:pt>
                <c:pt idx="1795">
                  <c:v>42339</c:v>
                </c:pt>
                <c:pt idx="1796">
                  <c:v>42340</c:v>
                </c:pt>
                <c:pt idx="1797">
                  <c:v>42341</c:v>
                </c:pt>
                <c:pt idx="1798">
                  <c:v>42342</c:v>
                </c:pt>
                <c:pt idx="1799">
                  <c:v>42343</c:v>
                </c:pt>
                <c:pt idx="1800">
                  <c:v>42344</c:v>
                </c:pt>
                <c:pt idx="1801">
                  <c:v>42345</c:v>
                </c:pt>
                <c:pt idx="1802">
                  <c:v>42346</c:v>
                </c:pt>
                <c:pt idx="1803">
                  <c:v>42347</c:v>
                </c:pt>
                <c:pt idx="1804">
                  <c:v>42348</c:v>
                </c:pt>
                <c:pt idx="1805">
                  <c:v>42349</c:v>
                </c:pt>
                <c:pt idx="1806">
                  <c:v>42350</c:v>
                </c:pt>
                <c:pt idx="1807">
                  <c:v>42351</c:v>
                </c:pt>
                <c:pt idx="1808">
                  <c:v>42352</c:v>
                </c:pt>
                <c:pt idx="1809">
                  <c:v>42353</c:v>
                </c:pt>
                <c:pt idx="1810">
                  <c:v>42354</c:v>
                </c:pt>
                <c:pt idx="1811">
                  <c:v>42355</c:v>
                </c:pt>
                <c:pt idx="1812">
                  <c:v>42356</c:v>
                </c:pt>
                <c:pt idx="1813">
                  <c:v>42357</c:v>
                </c:pt>
                <c:pt idx="1814">
                  <c:v>42358</c:v>
                </c:pt>
                <c:pt idx="1815">
                  <c:v>42359</c:v>
                </c:pt>
                <c:pt idx="1816">
                  <c:v>42360</c:v>
                </c:pt>
                <c:pt idx="1817">
                  <c:v>42361</c:v>
                </c:pt>
                <c:pt idx="1818">
                  <c:v>42362</c:v>
                </c:pt>
                <c:pt idx="1819">
                  <c:v>42363</c:v>
                </c:pt>
                <c:pt idx="1820">
                  <c:v>42364</c:v>
                </c:pt>
                <c:pt idx="1821">
                  <c:v>42365</c:v>
                </c:pt>
                <c:pt idx="1822">
                  <c:v>42366</c:v>
                </c:pt>
                <c:pt idx="1823">
                  <c:v>42367</c:v>
                </c:pt>
                <c:pt idx="1824">
                  <c:v>42368</c:v>
                </c:pt>
                <c:pt idx="1825">
                  <c:v>42369</c:v>
                </c:pt>
                <c:pt idx="1826">
                  <c:v>42370</c:v>
                </c:pt>
                <c:pt idx="1827">
                  <c:v>42371</c:v>
                </c:pt>
                <c:pt idx="1828">
                  <c:v>42372</c:v>
                </c:pt>
                <c:pt idx="1829">
                  <c:v>42373</c:v>
                </c:pt>
                <c:pt idx="1830">
                  <c:v>42374</c:v>
                </c:pt>
                <c:pt idx="1831">
                  <c:v>42375</c:v>
                </c:pt>
                <c:pt idx="1832">
                  <c:v>42376</c:v>
                </c:pt>
                <c:pt idx="1833">
                  <c:v>42377</c:v>
                </c:pt>
                <c:pt idx="1834">
                  <c:v>42378</c:v>
                </c:pt>
                <c:pt idx="1835">
                  <c:v>42379</c:v>
                </c:pt>
                <c:pt idx="1836">
                  <c:v>42380</c:v>
                </c:pt>
                <c:pt idx="1837">
                  <c:v>42381</c:v>
                </c:pt>
                <c:pt idx="1838">
                  <c:v>42382</c:v>
                </c:pt>
                <c:pt idx="1839">
                  <c:v>42383</c:v>
                </c:pt>
                <c:pt idx="1840">
                  <c:v>42384</c:v>
                </c:pt>
                <c:pt idx="1841">
                  <c:v>42385</c:v>
                </c:pt>
                <c:pt idx="1842">
                  <c:v>42386</c:v>
                </c:pt>
                <c:pt idx="1843">
                  <c:v>42387</c:v>
                </c:pt>
                <c:pt idx="1844">
                  <c:v>42388</c:v>
                </c:pt>
                <c:pt idx="1845">
                  <c:v>42389</c:v>
                </c:pt>
                <c:pt idx="1846">
                  <c:v>42390</c:v>
                </c:pt>
                <c:pt idx="1847">
                  <c:v>42391</c:v>
                </c:pt>
                <c:pt idx="1848">
                  <c:v>42392</c:v>
                </c:pt>
                <c:pt idx="1849">
                  <c:v>42393</c:v>
                </c:pt>
                <c:pt idx="1850">
                  <c:v>42394</c:v>
                </c:pt>
                <c:pt idx="1851">
                  <c:v>42395</c:v>
                </c:pt>
                <c:pt idx="1852">
                  <c:v>42396</c:v>
                </c:pt>
                <c:pt idx="1853">
                  <c:v>42397</c:v>
                </c:pt>
                <c:pt idx="1854">
                  <c:v>42398</c:v>
                </c:pt>
                <c:pt idx="1855">
                  <c:v>42399</c:v>
                </c:pt>
                <c:pt idx="1856">
                  <c:v>42400</c:v>
                </c:pt>
                <c:pt idx="1857">
                  <c:v>42401</c:v>
                </c:pt>
                <c:pt idx="1858">
                  <c:v>42402</c:v>
                </c:pt>
                <c:pt idx="1859">
                  <c:v>42403</c:v>
                </c:pt>
                <c:pt idx="1860">
                  <c:v>42404</c:v>
                </c:pt>
                <c:pt idx="1861">
                  <c:v>42405</c:v>
                </c:pt>
                <c:pt idx="1862">
                  <c:v>42406</c:v>
                </c:pt>
                <c:pt idx="1863">
                  <c:v>42407</c:v>
                </c:pt>
                <c:pt idx="1864">
                  <c:v>42408</c:v>
                </c:pt>
                <c:pt idx="1865">
                  <c:v>42409</c:v>
                </c:pt>
                <c:pt idx="1866">
                  <c:v>42410</c:v>
                </c:pt>
                <c:pt idx="1867">
                  <c:v>42411</c:v>
                </c:pt>
                <c:pt idx="1868">
                  <c:v>42412</c:v>
                </c:pt>
                <c:pt idx="1869">
                  <c:v>42413</c:v>
                </c:pt>
                <c:pt idx="1870">
                  <c:v>42414</c:v>
                </c:pt>
                <c:pt idx="1871">
                  <c:v>42415</c:v>
                </c:pt>
                <c:pt idx="1872">
                  <c:v>42416</c:v>
                </c:pt>
                <c:pt idx="1873">
                  <c:v>42417</c:v>
                </c:pt>
                <c:pt idx="1874">
                  <c:v>42418</c:v>
                </c:pt>
                <c:pt idx="1875">
                  <c:v>42419</c:v>
                </c:pt>
                <c:pt idx="1876">
                  <c:v>42420</c:v>
                </c:pt>
                <c:pt idx="1877">
                  <c:v>42421</c:v>
                </c:pt>
                <c:pt idx="1878">
                  <c:v>42422</c:v>
                </c:pt>
                <c:pt idx="1879">
                  <c:v>42423</c:v>
                </c:pt>
                <c:pt idx="1880">
                  <c:v>42424</c:v>
                </c:pt>
                <c:pt idx="1881">
                  <c:v>42425</c:v>
                </c:pt>
                <c:pt idx="1882">
                  <c:v>42426</c:v>
                </c:pt>
                <c:pt idx="1883">
                  <c:v>42427</c:v>
                </c:pt>
                <c:pt idx="1884">
                  <c:v>42428</c:v>
                </c:pt>
                <c:pt idx="1885">
                  <c:v>42429</c:v>
                </c:pt>
                <c:pt idx="1886">
                  <c:v>42430</c:v>
                </c:pt>
                <c:pt idx="1887">
                  <c:v>42431</c:v>
                </c:pt>
                <c:pt idx="1888">
                  <c:v>42432</c:v>
                </c:pt>
                <c:pt idx="1889">
                  <c:v>42433</c:v>
                </c:pt>
                <c:pt idx="1890">
                  <c:v>42434</c:v>
                </c:pt>
                <c:pt idx="1891">
                  <c:v>42435</c:v>
                </c:pt>
                <c:pt idx="1892">
                  <c:v>42436</c:v>
                </c:pt>
                <c:pt idx="1893">
                  <c:v>42437</c:v>
                </c:pt>
                <c:pt idx="1894">
                  <c:v>42438</c:v>
                </c:pt>
                <c:pt idx="1895">
                  <c:v>42439</c:v>
                </c:pt>
                <c:pt idx="1896">
                  <c:v>42440</c:v>
                </c:pt>
                <c:pt idx="1897">
                  <c:v>42441</c:v>
                </c:pt>
                <c:pt idx="1898">
                  <c:v>42442</c:v>
                </c:pt>
                <c:pt idx="1899">
                  <c:v>42443</c:v>
                </c:pt>
                <c:pt idx="1900">
                  <c:v>42444</c:v>
                </c:pt>
                <c:pt idx="1901">
                  <c:v>42445</c:v>
                </c:pt>
                <c:pt idx="1902">
                  <c:v>42446</c:v>
                </c:pt>
                <c:pt idx="1903">
                  <c:v>42447</c:v>
                </c:pt>
                <c:pt idx="1904">
                  <c:v>42448</c:v>
                </c:pt>
                <c:pt idx="1905">
                  <c:v>42449</c:v>
                </c:pt>
                <c:pt idx="1906">
                  <c:v>42450</c:v>
                </c:pt>
                <c:pt idx="1907">
                  <c:v>42451</c:v>
                </c:pt>
                <c:pt idx="1908">
                  <c:v>42452</c:v>
                </c:pt>
                <c:pt idx="1909">
                  <c:v>42453</c:v>
                </c:pt>
                <c:pt idx="1910">
                  <c:v>42454</c:v>
                </c:pt>
                <c:pt idx="1911">
                  <c:v>42455</c:v>
                </c:pt>
                <c:pt idx="1912">
                  <c:v>42456</c:v>
                </c:pt>
                <c:pt idx="1913">
                  <c:v>42457</c:v>
                </c:pt>
                <c:pt idx="1914">
                  <c:v>42458</c:v>
                </c:pt>
                <c:pt idx="1915">
                  <c:v>42459</c:v>
                </c:pt>
                <c:pt idx="1916">
                  <c:v>42460</c:v>
                </c:pt>
                <c:pt idx="1917">
                  <c:v>42461</c:v>
                </c:pt>
                <c:pt idx="1918">
                  <c:v>42462</c:v>
                </c:pt>
                <c:pt idx="1919">
                  <c:v>42463</c:v>
                </c:pt>
                <c:pt idx="1920">
                  <c:v>42464</c:v>
                </c:pt>
                <c:pt idx="1921">
                  <c:v>42465</c:v>
                </c:pt>
                <c:pt idx="1922">
                  <c:v>42466</c:v>
                </c:pt>
                <c:pt idx="1923">
                  <c:v>42467</c:v>
                </c:pt>
                <c:pt idx="1924">
                  <c:v>42468</c:v>
                </c:pt>
                <c:pt idx="1925">
                  <c:v>42469</c:v>
                </c:pt>
                <c:pt idx="1926">
                  <c:v>42470</c:v>
                </c:pt>
                <c:pt idx="1927">
                  <c:v>42471</c:v>
                </c:pt>
                <c:pt idx="1928">
                  <c:v>42472</c:v>
                </c:pt>
                <c:pt idx="1929">
                  <c:v>42473</c:v>
                </c:pt>
                <c:pt idx="1930">
                  <c:v>42474</c:v>
                </c:pt>
                <c:pt idx="1931">
                  <c:v>42475</c:v>
                </c:pt>
                <c:pt idx="1932">
                  <c:v>42476</c:v>
                </c:pt>
                <c:pt idx="1933">
                  <c:v>42477</c:v>
                </c:pt>
                <c:pt idx="1934">
                  <c:v>42478</c:v>
                </c:pt>
                <c:pt idx="1935">
                  <c:v>42479</c:v>
                </c:pt>
                <c:pt idx="1936">
                  <c:v>42480</c:v>
                </c:pt>
                <c:pt idx="1937">
                  <c:v>42481</c:v>
                </c:pt>
                <c:pt idx="1938">
                  <c:v>42482</c:v>
                </c:pt>
                <c:pt idx="1939">
                  <c:v>42483</c:v>
                </c:pt>
                <c:pt idx="1940">
                  <c:v>42484</c:v>
                </c:pt>
                <c:pt idx="1941">
                  <c:v>42485</c:v>
                </c:pt>
                <c:pt idx="1942">
                  <c:v>42486</c:v>
                </c:pt>
                <c:pt idx="1943">
                  <c:v>42487</c:v>
                </c:pt>
                <c:pt idx="1944">
                  <c:v>42488</c:v>
                </c:pt>
                <c:pt idx="1945">
                  <c:v>42489</c:v>
                </c:pt>
                <c:pt idx="1946">
                  <c:v>42490</c:v>
                </c:pt>
                <c:pt idx="1947">
                  <c:v>42491</c:v>
                </c:pt>
                <c:pt idx="1948">
                  <c:v>42492</c:v>
                </c:pt>
                <c:pt idx="1949">
                  <c:v>42493</c:v>
                </c:pt>
                <c:pt idx="1950">
                  <c:v>42494</c:v>
                </c:pt>
                <c:pt idx="1951">
                  <c:v>42495</c:v>
                </c:pt>
                <c:pt idx="1952">
                  <c:v>42496</c:v>
                </c:pt>
                <c:pt idx="1953">
                  <c:v>42497</c:v>
                </c:pt>
                <c:pt idx="1954">
                  <c:v>42498</c:v>
                </c:pt>
                <c:pt idx="1955">
                  <c:v>42499</c:v>
                </c:pt>
                <c:pt idx="1956">
                  <c:v>42500</c:v>
                </c:pt>
                <c:pt idx="1957">
                  <c:v>42501</c:v>
                </c:pt>
                <c:pt idx="1958">
                  <c:v>42502</c:v>
                </c:pt>
                <c:pt idx="1959">
                  <c:v>42503</c:v>
                </c:pt>
                <c:pt idx="1960">
                  <c:v>42504</c:v>
                </c:pt>
                <c:pt idx="1961">
                  <c:v>42505</c:v>
                </c:pt>
                <c:pt idx="1962">
                  <c:v>42506</c:v>
                </c:pt>
                <c:pt idx="1963">
                  <c:v>42507</c:v>
                </c:pt>
                <c:pt idx="1964">
                  <c:v>42508</c:v>
                </c:pt>
                <c:pt idx="1965">
                  <c:v>42509</c:v>
                </c:pt>
                <c:pt idx="1966">
                  <c:v>42510</c:v>
                </c:pt>
                <c:pt idx="1967">
                  <c:v>42511</c:v>
                </c:pt>
                <c:pt idx="1968">
                  <c:v>42512</c:v>
                </c:pt>
                <c:pt idx="1969">
                  <c:v>42513</c:v>
                </c:pt>
                <c:pt idx="1970">
                  <c:v>42514</c:v>
                </c:pt>
                <c:pt idx="1971">
                  <c:v>42515</c:v>
                </c:pt>
                <c:pt idx="1972">
                  <c:v>42516</c:v>
                </c:pt>
                <c:pt idx="1973">
                  <c:v>42517</c:v>
                </c:pt>
                <c:pt idx="1974">
                  <c:v>42518</c:v>
                </c:pt>
                <c:pt idx="1975">
                  <c:v>42519</c:v>
                </c:pt>
                <c:pt idx="1976">
                  <c:v>42520</c:v>
                </c:pt>
                <c:pt idx="1977">
                  <c:v>42521</c:v>
                </c:pt>
                <c:pt idx="1978">
                  <c:v>42522</c:v>
                </c:pt>
                <c:pt idx="1979">
                  <c:v>42523</c:v>
                </c:pt>
                <c:pt idx="1980">
                  <c:v>42524</c:v>
                </c:pt>
                <c:pt idx="1981">
                  <c:v>42525</c:v>
                </c:pt>
                <c:pt idx="1982">
                  <c:v>42526</c:v>
                </c:pt>
                <c:pt idx="1983">
                  <c:v>42527</c:v>
                </c:pt>
                <c:pt idx="1984">
                  <c:v>42528</c:v>
                </c:pt>
                <c:pt idx="1985">
                  <c:v>42529</c:v>
                </c:pt>
                <c:pt idx="1986">
                  <c:v>42530</c:v>
                </c:pt>
                <c:pt idx="1987">
                  <c:v>42531</c:v>
                </c:pt>
                <c:pt idx="1988">
                  <c:v>42532</c:v>
                </c:pt>
                <c:pt idx="1989">
                  <c:v>42533</c:v>
                </c:pt>
                <c:pt idx="1990">
                  <c:v>42534</c:v>
                </c:pt>
                <c:pt idx="1991">
                  <c:v>42535</c:v>
                </c:pt>
                <c:pt idx="1992">
                  <c:v>42536</c:v>
                </c:pt>
                <c:pt idx="1993">
                  <c:v>42537</c:v>
                </c:pt>
                <c:pt idx="1994">
                  <c:v>42538</c:v>
                </c:pt>
                <c:pt idx="1995">
                  <c:v>42539</c:v>
                </c:pt>
                <c:pt idx="1996">
                  <c:v>42540</c:v>
                </c:pt>
                <c:pt idx="1997">
                  <c:v>42541</c:v>
                </c:pt>
                <c:pt idx="1998">
                  <c:v>42542</c:v>
                </c:pt>
                <c:pt idx="1999">
                  <c:v>42543</c:v>
                </c:pt>
                <c:pt idx="2000">
                  <c:v>42544</c:v>
                </c:pt>
                <c:pt idx="2001">
                  <c:v>42545</c:v>
                </c:pt>
                <c:pt idx="2002">
                  <c:v>42546</c:v>
                </c:pt>
                <c:pt idx="2003">
                  <c:v>42547</c:v>
                </c:pt>
                <c:pt idx="2004">
                  <c:v>42548</c:v>
                </c:pt>
                <c:pt idx="2005">
                  <c:v>42549</c:v>
                </c:pt>
                <c:pt idx="2006">
                  <c:v>42550</c:v>
                </c:pt>
                <c:pt idx="2007">
                  <c:v>42551</c:v>
                </c:pt>
                <c:pt idx="2008">
                  <c:v>42552</c:v>
                </c:pt>
                <c:pt idx="2009">
                  <c:v>42553</c:v>
                </c:pt>
                <c:pt idx="2010">
                  <c:v>42554</c:v>
                </c:pt>
                <c:pt idx="2011">
                  <c:v>42555</c:v>
                </c:pt>
                <c:pt idx="2012">
                  <c:v>42556</c:v>
                </c:pt>
                <c:pt idx="2013">
                  <c:v>42557</c:v>
                </c:pt>
                <c:pt idx="2014">
                  <c:v>42558</c:v>
                </c:pt>
                <c:pt idx="2015">
                  <c:v>42559</c:v>
                </c:pt>
                <c:pt idx="2016">
                  <c:v>42560</c:v>
                </c:pt>
                <c:pt idx="2017">
                  <c:v>42561</c:v>
                </c:pt>
                <c:pt idx="2018">
                  <c:v>42562</c:v>
                </c:pt>
                <c:pt idx="2019">
                  <c:v>42563</c:v>
                </c:pt>
                <c:pt idx="2020">
                  <c:v>42564</c:v>
                </c:pt>
                <c:pt idx="2021">
                  <c:v>42565</c:v>
                </c:pt>
                <c:pt idx="2022">
                  <c:v>42566</c:v>
                </c:pt>
                <c:pt idx="2023">
                  <c:v>42567</c:v>
                </c:pt>
                <c:pt idx="2024">
                  <c:v>42568</c:v>
                </c:pt>
                <c:pt idx="2025">
                  <c:v>42569</c:v>
                </c:pt>
                <c:pt idx="2026">
                  <c:v>42570</c:v>
                </c:pt>
                <c:pt idx="2027">
                  <c:v>42571</c:v>
                </c:pt>
                <c:pt idx="2028">
                  <c:v>42572</c:v>
                </c:pt>
                <c:pt idx="2029">
                  <c:v>42573</c:v>
                </c:pt>
                <c:pt idx="2030">
                  <c:v>42574</c:v>
                </c:pt>
                <c:pt idx="2031">
                  <c:v>42575</c:v>
                </c:pt>
                <c:pt idx="2032">
                  <c:v>42576</c:v>
                </c:pt>
                <c:pt idx="2033">
                  <c:v>42577</c:v>
                </c:pt>
                <c:pt idx="2034">
                  <c:v>42578</c:v>
                </c:pt>
                <c:pt idx="2035">
                  <c:v>42579</c:v>
                </c:pt>
                <c:pt idx="2036">
                  <c:v>42580</c:v>
                </c:pt>
                <c:pt idx="2037">
                  <c:v>42581</c:v>
                </c:pt>
                <c:pt idx="2038">
                  <c:v>42582</c:v>
                </c:pt>
                <c:pt idx="2039">
                  <c:v>42583</c:v>
                </c:pt>
                <c:pt idx="2040">
                  <c:v>42584</c:v>
                </c:pt>
                <c:pt idx="2041">
                  <c:v>42585</c:v>
                </c:pt>
                <c:pt idx="2042">
                  <c:v>42586</c:v>
                </c:pt>
                <c:pt idx="2043">
                  <c:v>42587</c:v>
                </c:pt>
                <c:pt idx="2044">
                  <c:v>42588</c:v>
                </c:pt>
                <c:pt idx="2045">
                  <c:v>42589</c:v>
                </c:pt>
                <c:pt idx="2046">
                  <c:v>42590</c:v>
                </c:pt>
                <c:pt idx="2047">
                  <c:v>42591</c:v>
                </c:pt>
                <c:pt idx="2048">
                  <c:v>42592</c:v>
                </c:pt>
                <c:pt idx="2049">
                  <c:v>42593</c:v>
                </c:pt>
                <c:pt idx="2050">
                  <c:v>42594</c:v>
                </c:pt>
                <c:pt idx="2051">
                  <c:v>42595</c:v>
                </c:pt>
                <c:pt idx="2052">
                  <c:v>42596</c:v>
                </c:pt>
                <c:pt idx="2053">
                  <c:v>42597</c:v>
                </c:pt>
                <c:pt idx="2054">
                  <c:v>42598</c:v>
                </c:pt>
                <c:pt idx="2055">
                  <c:v>42599</c:v>
                </c:pt>
                <c:pt idx="2056">
                  <c:v>42600</c:v>
                </c:pt>
                <c:pt idx="2057">
                  <c:v>42601</c:v>
                </c:pt>
                <c:pt idx="2058">
                  <c:v>42602</c:v>
                </c:pt>
                <c:pt idx="2059">
                  <c:v>42603</c:v>
                </c:pt>
                <c:pt idx="2060">
                  <c:v>42604</c:v>
                </c:pt>
                <c:pt idx="2061">
                  <c:v>42605</c:v>
                </c:pt>
                <c:pt idx="2062">
                  <c:v>42606</c:v>
                </c:pt>
                <c:pt idx="2063">
                  <c:v>42607</c:v>
                </c:pt>
                <c:pt idx="2064">
                  <c:v>42608</c:v>
                </c:pt>
                <c:pt idx="2065">
                  <c:v>42609</c:v>
                </c:pt>
                <c:pt idx="2066">
                  <c:v>42610</c:v>
                </c:pt>
                <c:pt idx="2067">
                  <c:v>42611</c:v>
                </c:pt>
                <c:pt idx="2068">
                  <c:v>42612</c:v>
                </c:pt>
                <c:pt idx="2069">
                  <c:v>42613</c:v>
                </c:pt>
                <c:pt idx="2070">
                  <c:v>42614</c:v>
                </c:pt>
                <c:pt idx="2071">
                  <c:v>42615</c:v>
                </c:pt>
                <c:pt idx="2072">
                  <c:v>42616</c:v>
                </c:pt>
                <c:pt idx="2073">
                  <c:v>42617</c:v>
                </c:pt>
                <c:pt idx="2074">
                  <c:v>42618</c:v>
                </c:pt>
                <c:pt idx="2075">
                  <c:v>42619</c:v>
                </c:pt>
                <c:pt idx="2076">
                  <c:v>42620</c:v>
                </c:pt>
                <c:pt idx="2077">
                  <c:v>42621</c:v>
                </c:pt>
                <c:pt idx="2078">
                  <c:v>42622</c:v>
                </c:pt>
                <c:pt idx="2079">
                  <c:v>42623</c:v>
                </c:pt>
                <c:pt idx="2080">
                  <c:v>42624</c:v>
                </c:pt>
                <c:pt idx="2081">
                  <c:v>42625</c:v>
                </c:pt>
                <c:pt idx="2082">
                  <c:v>42626</c:v>
                </c:pt>
                <c:pt idx="2083">
                  <c:v>42627</c:v>
                </c:pt>
                <c:pt idx="2084">
                  <c:v>42628</c:v>
                </c:pt>
                <c:pt idx="2085">
                  <c:v>42629</c:v>
                </c:pt>
                <c:pt idx="2086">
                  <c:v>42630</c:v>
                </c:pt>
                <c:pt idx="2087">
                  <c:v>42631</c:v>
                </c:pt>
                <c:pt idx="2088">
                  <c:v>42632</c:v>
                </c:pt>
                <c:pt idx="2089">
                  <c:v>42633</c:v>
                </c:pt>
                <c:pt idx="2090">
                  <c:v>42634</c:v>
                </c:pt>
                <c:pt idx="2091">
                  <c:v>42635</c:v>
                </c:pt>
                <c:pt idx="2092">
                  <c:v>42636</c:v>
                </c:pt>
                <c:pt idx="2093">
                  <c:v>42637</c:v>
                </c:pt>
                <c:pt idx="2094">
                  <c:v>42638</c:v>
                </c:pt>
                <c:pt idx="2095">
                  <c:v>42639</c:v>
                </c:pt>
                <c:pt idx="2096">
                  <c:v>42640</c:v>
                </c:pt>
                <c:pt idx="2097">
                  <c:v>42641</c:v>
                </c:pt>
                <c:pt idx="2098">
                  <c:v>42642</c:v>
                </c:pt>
                <c:pt idx="2099">
                  <c:v>42643</c:v>
                </c:pt>
                <c:pt idx="2100">
                  <c:v>42644</c:v>
                </c:pt>
                <c:pt idx="2101">
                  <c:v>42645</c:v>
                </c:pt>
                <c:pt idx="2102">
                  <c:v>42646</c:v>
                </c:pt>
                <c:pt idx="2103">
                  <c:v>42647</c:v>
                </c:pt>
                <c:pt idx="2104">
                  <c:v>42648</c:v>
                </c:pt>
                <c:pt idx="2105">
                  <c:v>42649</c:v>
                </c:pt>
                <c:pt idx="2106">
                  <c:v>42650</c:v>
                </c:pt>
                <c:pt idx="2107">
                  <c:v>42651</c:v>
                </c:pt>
                <c:pt idx="2108">
                  <c:v>42652</c:v>
                </c:pt>
                <c:pt idx="2109">
                  <c:v>42653</c:v>
                </c:pt>
                <c:pt idx="2110">
                  <c:v>42654</c:v>
                </c:pt>
                <c:pt idx="2111">
                  <c:v>42655</c:v>
                </c:pt>
                <c:pt idx="2112">
                  <c:v>42656</c:v>
                </c:pt>
                <c:pt idx="2113">
                  <c:v>42657</c:v>
                </c:pt>
                <c:pt idx="2114">
                  <c:v>42658</c:v>
                </c:pt>
                <c:pt idx="2115">
                  <c:v>42659</c:v>
                </c:pt>
                <c:pt idx="2116">
                  <c:v>42660</c:v>
                </c:pt>
                <c:pt idx="2117">
                  <c:v>42661</c:v>
                </c:pt>
                <c:pt idx="2118">
                  <c:v>42662</c:v>
                </c:pt>
                <c:pt idx="2119">
                  <c:v>42663</c:v>
                </c:pt>
                <c:pt idx="2120">
                  <c:v>42664</c:v>
                </c:pt>
                <c:pt idx="2121">
                  <c:v>42665</c:v>
                </c:pt>
                <c:pt idx="2122">
                  <c:v>42666</c:v>
                </c:pt>
                <c:pt idx="2123">
                  <c:v>42667</c:v>
                </c:pt>
                <c:pt idx="2124">
                  <c:v>42668</c:v>
                </c:pt>
                <c:pt idx="2125">
                  <c:v>42669</c:v>
                </c:pt>
                <c:pt idx="2126">
                  <c:v>42670</c:v>
                </c:pt>
                <c:pt idx="2127">
                  <c:v>42671</c:v>
                </c:pt>
                <c:pt idx="2128">
                  <c:v>42672</c:v>
                </c:pt>
                <c:pt idx="2129">
                  <c:v>42673</c:v>
                </c:pt>
                <c:pt idx="2130">
                  <c:v>42674</c:v>
                </c:pt>
                <c:pt idx="2131">
                  <c:v>42675</c:v>
                </c:pt>
                <c:pt idx="2132">
                  <c:v>42676</c:v>
                </c:pt>
                <c:pt idx="2133">
                  <c:v>42677</c:v>
                </c:pt>
                <c:pt idx="2134">
                  <c:v>42678</c:v>
                </c:pt>
                <c:pt idx="2135">
                  <c:v>42679</c:v>
                </c:pt>
                <c:pt idx="2136">
                  <c:v>42680</c:v>
                </c:pt>
                <c:pt idx="2137">
                  <c:v>42681</c:v>
                </c:pt>
                <c:pt idx="2138">
                  <c:v>42682</c:v>
                </c:pt>
                <c:pt idx="2139">
                  <c:v>42683</c:v>
                </c:pt>
                <c:pt idx="2140">
                  <c:v>42684</c:v>
                </c:pt>
                <c:pt idx="2141">
                  <c:v>42685</c:v>
                </c:pt>
                <c:pt idx="2142">
                  <c:v>42686</c:v>
                </c:pt>
                <c:pt idx="2143">
                  <c:v>42687</c:v>
                </c:pt>
                <c:pt idx="2144">
                  <c:v>42688</c:v>
                </c:pt>
                <c:pt idx="2145">
                  <c:v>42689</c:v>
                </c:pt>
                <c:pt idx="2146">
                  <c:v>42690</c:v>
                </c:pt>
                <c:pt idx="2147">
                  <c:v>42691</c:v>
                </c:pt>
                <c:pt idx="2148">
                  <c:v>42692</c:v>
                </c:pt>
                <c:pt idx="2149">
                  <c:v>42693</c:v>
                </c:pt>
                <c:pt idx="2150">
                  <c:v>42694</c:v>
                </c:pt>
                <c:pt idx="2151">
                  <c:v>42695</c:v>
                </c:pt>
                <c:pt idx="2152">
                  <c:v>42696</c:v>
                </c:pt>
                <c:pt idx="2153">
                  <c:v>42697</c:v>
                </c:pt>
                <c:pt idx="2154">
                  <c:v>42698</c:v>
                </c:pt>
                <c:pt idx="2155">
                  <c:v>42699</c:v>
                </c:pt>
                <c:pt idx="2156">
                  <c:v>42700</c:v>
                </c:pt>
                <c:pt idx="2157">
                  <c:v>42701</c:v>
                </c:pt>
                <c:pt idx="2158">
                  <c:v>42702</c:v>
                </c:pt>
                <c:pt idx="2159">
                  <c:v>42703</c:v>
                </c:pt>
                <c:pt idx="2160">
                  <c:v>42704</c:v>
                </c:pt>
                <c:pt idx="2161">
                  <c:v>42705</c:v>
                </c:pt>
                <c:pt idx="2162">
                  <c:v>42706</c:v>
                </c:pt>
                <c:pt idx="2163">
                  <c:v>42707</c:v>
                </c:pt>
                <c:pt idx="2164">
                  <c:v>42708</c:v>
                </c:pt>
                <c:pt idx="2165">
                  <c:v>42709</c:v>
                </c:pt>
                <c:pt idx="2166">
                  <c:v>42710</c:v>
                </c:pt>
                <c:pt idx="2167">
                  <c:v>42711</c:v>
                </c:pt>
                <c:pt idx="2168">
                  <c:v>42712</c:v>
                </c:pt>
                <c:pt idx="2169">
                  <c:v>42713</c:v>
                </c:pt>
                <c:pt idx="2170">
                  <c:v>42714</c:v>
                </c:pt>
                <c:pt idx="2171">
                  <c:v>42715</c:v>
                </c:pt>
                <c:pt idx="2172">
                  <c:v>42716</c:v>
                </c:pt>
                <c:pt idx="2173">
                  <c:v>42717</c:v>
                </c:pt>
                <c:pt idx="2174">
                  <c:v>42718</c:v>
                </c:pt>
                <c:pt idx="2175">
                  <c:v>42719</c:v>
                </c:pt>
                <c:pt idx="2176">
                  <c:v>42720</c:v>
                </c:pt>
                <c:pt idx="2177">
                  <c:v>42721</c:v>
                </c:pt>
                <c:pt idx="2178">
                  <c:v>42722</c:v>
                </c:pt>
                <c:pt idx="2179">
                  <c:v>42723</c:v>
                </c:pt>
                <c:pt idx="2180">
                  <c:v>42724</c:v>
                </c:pt>
                <c:pt idx="2181">
                  <c:v>42725</c:v>
                </c:pt>
                <c:pt idx="2182">
                  <c:v>42726</c:v>
                </c:pt>
                <c:pt idx="2183">
                  <c:v>42727</c:v>
                </c:pt>
                <c:pt idx="2184">
                  <c:v>42728</c:v>
                </c:pt>
                <c:pt idx="2185">
                  <c:v>42729</c:v>
                </c:pt>
                <c:pt idx="2186">
                  <c:v>42730</c:v>
                </c:pt>
                <c:pt idx="2187">
                  <c:v>42731</c:v>
                </c:pt>
                <c:pt idx="2188">
                  <c:v>42732</c:v>
                </c:pt>
                <c:pt idx="2189">
                  <c:v>42733</c:v>
                </c:pt>
                <c:pt idx="2190">
                  <c:v>42734</c:v>
                </c:pt>
                <c:pt idx="2191">
                  <c:v>42735</c:v>
                </c:pt>
                <c:pt idx="2192">
                  <c:v>42736</c:v>
                </c:pt>
                <c:pt idx="2193">
                  <c:v>42737</c:v>
                </c:pt>
                <c:pt idx="2194">
                  <c:v>42738</c:v>
                </c:pt>
                <c:pt idx="2195">
                  <c:v>42739</c:v>
                </c:pt>
                <c:pt idx="2196">
                  <c:v>42740</c:v>
                </c:pt>
                <c:pt idx="2197">
                  <c:v>42741</c:v>
                </c:pt>
                <c:pt idx="2198">
                  <c:v>42742</c:v>
                </c:pt>
                <c:pt idx="2199">
                  <c:v>42743</c:v>
                </c:pt>
                <c:pt idx="2200">
                  <c:v>42744</c:v>
                </c:pt>
                <c:pt idx="2201">
                  <c:v>42745</c:v>
                </c:pt>
                <c:pt idx="2202">
                  <c:v>42746</c:v>
                </c:pt>
                <c:pt idx="2203">
                  <c:v>42747</c:v>
                </c:pt>
                <c:pt idx="2204">
                  <c:v>42748</c:v>
                </c:pt>
                <c:pt idx="2205">
                  <c:v>42749</c:v>
                </c:pt>
                <c:pt idx="2206">
                  <c:v>42750</c:v>
                </c:pt>
                <c:pt idx="2207">
                  <c:v>42751</c:v>
                </c:pt>
                <c:pt idx="2208">
                  <c:v>42752</c:v>
                </c:pt>
                <c:pt idx="2209">
                  <c:v>42753</c:v>
                </c:pt>
                <c:pt idx="2210">
                  <c:v>42754</c:v>
                </c:pt>
                <c:pt idx="2211">
                  <c:v>42755</c:v>
                </c:pt>
                <c:pt idx="2212">
                  <c:v>42756</c:v>
                </c:pt>
                <c:pt idx="2213">
                  <c:v>42757</c:v>
                </c:pt>
                <c:pt idx="2214">
                  <c:v>42758</c:v>
                </c:pt>
                <c:pt idx="2215">
                  <c:v>42759</c:v>
                </c:pt>
                <c:pt idx="2216">
                  <c:v>42760</c:v>
                </c:pt>
                <c:pt idx="2217">
                  <c:v>42761</c:v>
                </c:pt>
                <c:pt idx="2218">
                  <c:v>42762</c:v>
                </c:pt>
                <c:pt idx="2219">
                  <c:v>42763</c:v>
                </c:pt>
                <c:pt idx="2220">
                  <c:v>42764</c:v>
                </c:pt>
                <c:pt idx="2221">
                  <c:v>42765</c:v>
                </c:pt>
                <c:pt idx="2222">
                  <c:v>42766</c:v>
                </c:pt>
                <c:pt idx="2223">
                  <c:v>42767</c:v>
                </c:pt>
                <c:pt idx="2224">
                  <c:v>42768</c:v>
                </c:pt>
                <c:pt idx="2225">
                  <c:v>42769</c:v>
                </c:pt>
                <c:pt idx="2226">
                  <c:v>42770</c:v>
                </c:pt>
                <c:pt idx="2227">
                  <c:v>42771</c:v>
                </c:pt>
                <c:pt idx="2228">
                  <c:v>42772</c:v>
                </c:pt>
                <c:pt idx="2229">
                  <c:v>42773</c:v>
                </c:pt>
                <c:pt idx="2230">
                  <c:v>42774</c:v>
                </c:pt>
                <c:pt idx="2231">
                  <c:v>42775</c:v>
                </c:pt>
                <c:pt idx="2232">
                  <c:v>42776</c:v>
                </c:pt>
                <c:pt idx="2233">
                  <c:v>42777</c:v>
                </c:pt>
                <c:pt idx="2234">
                  <c:v>42778</c:v>
                </c:pt>
                <c:pt idx="2235">
                  <c:v>42779</c:v>
                </c:pt>
                <c:pt idx="2236">
                  <c:v>42780</c:v>
                </c:pt>
                <c:pt idx="2237">
                  <c:v>42781</c:v>
                </c:pt>
                <c:pt idx="2238">
                  <c:v>42782</c:v>
                </c:pt>
                <c:pt idx="2239">
                  <c:v>42783</c:v>
                </c:pt>
                <c:pt idx="2240">
                  <c:v>42784</c:v>
                </c:pt>
                <c:pt idx="2241">
                  <c:v>42785</c:v>
                </c:pt>
                <c:pt idx="2242">
                  <c:v>42786</c:v>
                </c:pt>
                <c:pt idx="2243">
                  <c:v>42787</c:v>
                </c:pt>
                <c:pt idx="2244">
                  <c:v>42788</c:v>
                </c:pt>
                <c:pt idx="2245">
                  <c:v>42789</c:v>
                </c:pt>
                <c:pt idx="2246">
                  <c:v>42790</c:v>
                </c:pt>
                <c:pt idx="2247">
                  <c:v>42791</c:v>
                </c:pt>
                <c:pt idx="2248">
                  <c:v>42792</c:v>
                </c:pt>
                <c:pt idx="2249">
                  <c:v>42793</c:v>
                </c:pt>
                <c:pt idx="2250">
                  <c:v>42794</c:v>
                </c:pt>
                <c:pt idx="2251">
                  <c:v>42795</c:v>
                </c:pt>
                <c:pt idx="2252">
                  <c:v>42796</c:v>
                </c:pt>
                <c:pt idx="2253">
                  <c:v>42797</c:v>
                </c:pt>
                <c:pt idx="2254">
                  <c:v>42798</c:v>
                </c:pt>
                <c:pt idx="2255">
                  <c:v>42799</c:v>
                </c:pt>
                <c:pt idx="2256">
                  <c:v>42800</c:v>
                </c:pt>
                <c:pt idx="2257">
                  <c:v>42801</c:v>
                </c:pt>
                <c:pt idx="2258">
                  <c:v>42802</c:v>
                </c:pt>
                <c:pt idx="2259">
                  <c:v>42803</c:v>
                </c:pt>
                <c:pt idx="2260">
                  <c:v>42804</c:v>
                </c:pt>
                <c:pt idx="2261">
                  <c:v>42805</c:v>
                </c:pt>
                <c:pt idx="2262">
                  <c:v>42806</c:v>
                </c:pt>
                <c:pt idx="2263">
                  <c:v>42807</c:v>
                </c:pt>
                <c:pt idx="2264">
                  <c:v>42808</c:v>
                </c:pt>
                <c:pt idx="2265">
                  <c:v>42809</c:v>
                </c:pt>
                <c:pt idx="2266">
                  <c:v>42810</c:v>
                </c:pt>
                <c:pt idx="2267">
                  <c:v>42811</c:v>
                </c:pt>
                <c:pt idx="2268">
                  <c:v>42812</c:v>
                </c:pt>
                <c:pt idx="2269">
                  <c:v>42813</c:v>
                </c:pt>
                <c:pt idx="2270">
                  <c:v>42814</c:v>
                </c:pt>
                <c:pt idx="2271">
                  <c:v>42815</c:v>
                </c:pt>
                <c:pt idx="2272">
                  <c:v>42816</c:v>
                </c:pt>
                <c:pt idx="2273">
                  <c:v>42817</c:v>
                </c:pt>
                <c:pt idx="2274">
                  <c:v>42818</c:v>
                </c:pt>
                <c:pt idx="2275">
                  <c:v>42819</c:v>
                </c:pt>
                <c:pt idx="2276">
                  <c:v>42820</c:v>
                </c:pt>
                <c:pt idx="2277">
                  <c:v>42821</c:v>
                </c:pt>
                <c:pt idx="2278">
                  <c:v>42822</c:v>
                </c:pt>
                <c:pt idx="2279">
                  <c:v>42823</c:v>
                </c:pt>
                <c:pt idx="2280">
                  <c:v>42824</c:v>
                </c:pt>
                <c:pt idx="2281">
                  <c:v>42825</c:v>
                </c:pt>
                <c:pt idx="2282">
                  <c:v>42826</c:v>
                </c:pt>
                <c:pt idx="2283">
                  <c:v>42827</c:v>
                </c:pt>
                <c:pt idx="2284">
                  <c:v>42828</c:v>
                </c:pt>
                <c:pt idx="2285">
                  <c:v>42829</c:v>
                </c:pt>
                <c:pt idx="2286">
                  <c:v>42830</c:v>
                </c:pt>
                <c:pt idx="2287">
                  <c:v>42831</c:v>
                </c:pt>
                <c:pt idx="2288">
                  <c:v>42832</c:v>
                </c:pt>
                <c:pt idx="2289">
                  <c:v>42833</c:v>
                </c:pt>
                <c:pt idx="2290">
                  <c:v>42834</c:v>
                </c:pt>
                <c:pt idx="2291">
                  <c:v>42835</c:v>
                </c:pt>
                <c:pt idx="2292">
                  <c:v>42836</c:v>
                </c:pt>
                <c:pt idx="2293">
                  <c:v>42837</c:v>
                </c:pt>
                <c:pt idx="2294">
                  <c:v>42838</c:v>
                </c:pt>
                <c:pt idx="2295">
                  <c:v>42839</c:v>
                </c:pt>
                <c:pt idx="2296">
                  <c:v>42840</c:v>
                </c:pt>
                <c:pt idx="2297">
                  <c:v>42841</c:v>
                </c:pt>
                <c:pt idx="2298">
                  <c:v>42842</c:v>
                </c:pt>
                <c:pt idx="2299">
                  <c:v>42843</c:v>
                </c:pt>
                <c:pt idx="2300">
                  <c:v>42844</c:v>
                </c:pt>
                <c:pt idx="2301">
                  <c:v>42845</c:v>
                </c:pt>
                <c:pt idx="2302">
                  <c:v>42846</c:v>
                </c:pt>
                <c:pt idx="2303">
                  <c:v>42847</c:v>
                </c:pt>
                <c:pt idx="2304">
                  <c:v>42848</c:v>
                </c:pt>
                <c:pt idx="2305">
                  <c:v>42849</c:v>
                </c:pt>
                <c:pt idx="2306">
                  <c:v>42850</c:v>
                </c:pt>
                <c:pt idx="2307">
                  <c:v>42851</c:v>
                </c:pt>
                <c:pt idx="2308">
                  <c:v>42852</c:v>
                </c:pt>
                <c:pt idx="2309">
                  <c:v>42853</c:v>
                </c:pt>
                <c:pt idx="2310">
                  <c:v>42854</c:v>
                </c:pt>
                <c:pt idx="2311">
                  <c:v>42855</c:v>
                </c:pt>
                <c:pt idx="2312">
                  <c:v>42856</c:v>
                </c:pt>
                <c:pt idx="2313">
                  <c:v>42857</c:v>
                </c:pt>
                <c:pt idx="2314">
                  <c:v>42858</c:v>
                </c:pt>
                <c:pt idx="2315">
                  <c:v>42859</c:v>
                </c:pt>
                <c:pt idx="2316">
                  <c:v>42860</c:v>
                </c:pt>
                <c:pt idx="2317">
                  <c:v>42861</c:v>
                </c:pt>
                <c:pt idx="2318">
                  <c:v>42862</c:v>
                </c:pt>
                <c:pt idx="2319">
                  <c:v>42863</c:v>
                </c:pt>
                <c:pt idx="2320">
                  <c:v>42864</c:v>
                </c:pt>
                <c:pt idx="2321">
                  <c:v>42865</c:v>
                </c:pt>
                <c:pt idx="2322">
                  <c:v>42866</c:v>
                </c:pt>
                <c:pt idx="2323">
                  <c:v>42867</c:v>
                </c:pt>
                <c:pt idx="2324">
                  <c:v>42868</c:v>
                </c:pt>
                <c:pt idx="2325">
                  <c:v>42869</c:v>
                </c:pt>
                <c:pt idx="2326">
                  <c:v>42870</c:v>
                </c:pt>
                <c:pt idx="2327">
                  <c:v>42871</c:v>
                </c:pt>
                <c:pt idx="2328">
                  <c:v>42872</c:v>
                </c:pt>
                <c:pt idx="2329">
                  <c:v>42873</c:v>
                </c:pt>
                <c:pt idx="2330">
                  <c:v>42874</c:v>
                </c:pt>
                <c:pt idx="2331">
                  <c:v>42875</c:v>
                </c:pt>
                <c:pt idx="2332">
                  <c:v>42876</c:v>
                </c:pt>
                <c:pt idx="2333">
                  <c:v>42877</c:v>
                </c:pt>
                <c:pt idx="2334">
                  <c:v>42878</c:v>
                </c:pt>
                <c:pt idx="2335">
                  <c:v>42879</c:v>
                </c:pt>
                <c:pt idx="2336">
                  <c:v>42880</c:v>
                </c:pt>
                <c:pt idx="2337">
                  <c:v>42881</c:v>
                </c:pt>
                <c:pt idx="2338">
                  <c:v>42882</c:v>
                </c:pt>
                <c:pt idx="2339">
                  <c:v>42883</c:v>
                </c:pt>
                <c:pt idx="2340">
                  <c:v>42884</c:v>
                </c:pt>
                <c:pt idx="2341">
                  <c:v>42885</c:v>
                </c:pt>
                <c:pt idx="2342">
                  <c:v>42886</c:v>
                </c:pt>
                <c:pt idx="2343">
                  <c:v>42887</c:v>
                </c:pt>
                <c:pt idx="2344">
                  <c:v>42888</c:v>
                </c:pt>
                <c:pt idx="2345">
                  <c:v>42889</c:v>
                </c:pt>
                <c:pt idx="2346">
                  <c:v>42890</c:v>
                </c:pt>
                <c:pt idx="2347">
                  <c:v>42891</c:v>
                </c:pt>
                <c:pt idx="2348">
                  <c:v>42892</c:v>
                </c:pt>
                <c:pt idx="2349">
                  <c:v>42893</c:v>
                </c:pt>
                <c:pt idx="2350">
                  <c:v>42894</c:v>
                </c:pt>
                <c:pt idx="2351">
                  <c:v>42895</c:v>
                </c:pt>
                <c:pt idx="2352">
                  <c:v>42896</c:v>
                </c:pt>
                <c:pt idx="2353">
                  <c:v>42897</c:v>
                </c:pt>
                <c:pt idx="2354">
                  <c:v>42898</c:v>
                </c:pt>
                <c:pt idx="2355">
                  <c:v>42899</c:v>
                </c:pt>
                <c:pt idx="2356">
                  <c:v>42900</c:v>
                </c:pt>
                <c:pt idx="2357">
                  <c:v>42901</c:v>
                </c:pt>
                <c:pt idx="2358">
                  <c:v>42902</c:v>
                </c:pt>
                <c:pt idx="2359">
                  <c:v>42903</c:v>
                </c:pt>
                <c:pt idx="2360">
                  <c:v>42904</c:v>
                </c:pt>
                <c:pt idx="2361">
                  <c:v>42905</c:v>
                </c:pt>
                <c:pt idx="2362">
                  <c:v>42906</c:v>
                </c:pt>
                <c:pt idx="2363">
                  <c:v>42907</c:v>
                </c:pt>
                <c:pt idx="2364">
                  <c:v>42908</c:v>
                </c:pt>
                <c:pt idx="2365">
                  <c:v>42909</c:v>
                </c:pt>
                <c:pt idx="2366">
                  <c:v>42910</c:v>
                </c:pt>
                <c:pt idx="2367">
                  <c:v>42911</c:v>
                </c:pt>
                <c:pt idx="2368">
                  <c:v>42912</c:v>
                </c:pt>
                <c:pt idx="2369">
                  <c:v>42913</c:v>
                </c:pt>
                <c:pt idx="2370">
                  <c:v>42914</c:v>
                </c:pt>
                <c:pt idx="2371">
                  <c:v>42915</c:v>
                </c:pt>
                <c:pt idx="2372">
                  <c:v>42916</c:v>
                </c:pt>
                <c:pt idx="2373">
                  <c:v>42917</c:v>
                </c:pt>
                <c:pt idx="2374">
                  <c:v>42918</c:v>
                </c:pt>
                <c:pt idx="2375">
                  <c:v>42919</c:v>
                </c:pt>
                <c:pt idx="2376">
                  <c:v>42920</c:v>
                </c:pt>
                <c:pt idx="2377">
                  <c:v>42921</c:v>
                </c:pt>
                <c:pt idx="2378">
                  <c:v>42922</c:v>
                </c:pt>
                <c:pt idx="2379">
                  <c:v>42923</c:v>
                </c:pt>
                <c:pt idx="2380">
                  <c:v>42924</c:v>
                </c:pt>
                <c:pt idx="2381">
                  <c:v>42925</c:v>
                </c:pt>
                <c:pt idx="2382">
                  <c:v>42926</c:v>
                </c:pt>
                <c:pt idx="2383">
                  <c:v>42927</c:v>
                </c:pt>
                <c:pt idx="2384">
                  <c:v>42928</c:v>
                </c:pt>
                <c:pt idx="2385">
                  <c:v>42929</c:v>
                </c:pt>
                <c:pt idx="2386">
                  <c:v>42930</c:v>
                </c:pt>
                <c:pt idx="2387">
                  <c:v>42931</c:v>
                </c:pt>
                <c:pt idx="2388">
                  <c:v>42932</c:v>
                </c:pt>
                <c:pt idx="2389">
                  <c:v>42933</c:v>
                </c:pt>
                <c:pt idx="2390">
                  <c:v>42934</c:v>
                </c:pt>
                <c:pt idx="2391">
                  <c:v>42935</c:v>
                </c:pt>
                <c:pt idx="2392">
                  <c:v>42936</c:v>
                </c:pt>
                <c:pt idx="2393">
                  <c:v>42937</c:v>
                </c:pt>
                <c:pt idx="2394">
                  <c:v>42938</c:v>
                </c:pt>
                <c:pt idx="2395">
                  <c:v>42939</c:v>
                </c:pt>
                <c:pt idx="2396">
                  <c:v>42940</c:v>
                </c:pt>
                <c:pt idx="2397">
                  <c:v>42941</c:v>
                </c:pt>
                <c:pt idx="2398">
                  <c:v>42942</c:v>
                </c:pt>
                <c:pt idx="2399">
                  <c:v>42943</c:v>
                </c:pt>
                <c:pt idx="2400">
                  <c:v>42944</c:v>
                </c:pt>
                <c:pt idx="2401">
                  <c:v>42945</c:v>
                </c:pt>
                <c:pt idx="2402">
                  <c:v>42946</c:v>
                </c:pt>
                <c:pt idx="2403">
                  <c:v>42947</c:v>
                </c:pt>
                <c:pt idx="2404">
                  <c:v>42948</c:v>
                </c:pt>
                <c:pt idx="2405">
                  <c:v>42949</c:v>
                </c:pt>
                <c:pt idx="2406">
                  <c:v>42950</c:v>
                </c:pt>
                <c:pt idx="2407">
                  <c:v>42951</c:v>
                </c:pt>
                <c:pt idx="2408">
                  <c:v>42952</c:v>
                </c:pt>
                <c:pt idx="2409">
                  <c:v>42953</c:v>
                </c:pt>
                <c:pt idx="2410">
                  <c:v>42954</c:v>
                </c:pt>
                <c:pt idx="2411">
                  <c:v>42955</c:v>
                </c:pt>
                <c:pt idx="2412">
                  <c:v>42956</c:v>
                </c:pt>
                <c:pt idx="2413">
                  <c:v>42957</c:v>
                </c:pt>
                <c:pt idx="2414">
                  <c:v>42958</c:v>
                </c:pt>
                <c:pt idx="2415">
                  <c:v>42959</c:v>
                </c:pt>
                <c:pt idx="2416">
                  <c:v>42960</c:v>
                </c:pt>
                <c:pt idx="2417">
                  <c:v>42961</c:v>
                </c:pt>
                <c:pt idx="2418">
                  <c:v>42962</c:v>
                </c:pt>
                <c:pt idx="2419">
                  <c:v>42963</c:v>
                </c:pt>
                <c:pt idx="2420">
                  <c:v>42964</c:v>
                </c:pt>
                <c:pt idx="2421">
                  <c:v>42965</c:v>
                </c:pt>
                <c:pt idx="2422">
                  <c:v>42966</c:v>
                </c:pt>
                <c:pt idx="2423">
                  <c:v>42967</c:v>
                </c:pt>
                <c:pt idx="2424">
                  <c:v>42968</c:v>
                </c:pt>
                <c:pt idx="2425">
                  <c:v>42969</c:v>
                </c:pt>
                <c:pt idx="2426">
                  <c:v>42970</c:v>
                </c:pt>
                <c:pt idx="2427">
                  <c:v>42971</c:v>
                </c:pt>
                <c:pt idx="2428">
                  <c:v>42972</c:v>
                </c:pt>
                <c:pt idx="2429">
                  <c:v>42973</c:v>
                </c:pt>
                <c:pt idx="2430">
                  <c:v>42974</c:v>
                </c:pt>
                <c:pt idx="2431">
                  <c:v>42975</c:v>
                </c:pt>
                <c:pt idx="2432">
                  <c:v>42976</c:v>
                </c:pt>
                <c:pt idx="2433">
                  <c:v>42977</c:v>
                </c:pt>
                <c:pt idx="2434">
                  <c:v>42978</c:v>
                </c:pt>
                <c:pt idx="2435">
                  <c:v>42979</c:v>
                </c:pt>
                <c:pt idx="2436">
                  <c:v>42980</c:v>
                </c:pt>
                <c:pt idx="2437">
                  <c:v>42981</c:v>
                </c:pt>
                <c:pt idx="2438">
                  <c:v>42982</c:v>
                </c:pt>
                <c:pt idx="2439">
                  <c:v>42983</c:v>
                </c:pt>
                <c:pt idx="2440">
                  <c:v>42984</c:v>
                </c:pt>
                <c:pt idx="2441">
                  <c:v>42985</c:v>
                </c:pt>
                <c:pt idx="2442">
                  <c:v>42986</c:v>
                </c:pt>
                <c:pt idx="2443">
                  <c:v>42987</c:v>
                </c:pt>
                <c:pt idx="2444">
                  <c:v>42988</c:v>
                </c:pt>
                <c:pt idx="2445">
                  <c:v>42989</c:v>
                </c:pt>
                <c:pt idx="2446">
                  <c:v>42990</c:v>
                </c:pt>
                <c:pt idx="2447">
                  <c:v>42991</c:v>
                </c:pt>
                <c:pt idx="2448">
                  <c:v>42992</c:v>
                </c:pt>
                <c:pt idx="2449">
                  <c:v>42993</c:v>
                </c:pt>
                <c:pt idx="2450">
                  <c:v>42994</c:v>
                </c:pt>
                <c:pt idx="2451">
                  <c:v>42995</c:v>
                </c:pt>
                <c:pt idx="2452">
                  <c:v>42996</c:v>
                </c:pt>
                <c:pt idx="2453">
                  <c:v>42997</c:v>
                </c:pt>
                <c:pt idx="2454">
                  <c:v>42998</c:v>
                </c:pt>
                <c:pt idx="2455">
                  <c:v>42999</c:v>
                </c:pt>
                <c:pt idx="2456">
                  <c:v>43000</c:v>
                </c:pt>
                <c:pt idx="2457">
                  <c:v>43001</c:v>
                </c:pt>
                <c:pt idx="2458">
                  <c:v>43002</c:v>
                </c:pt>
                <c:pt idx="2459">
                  <c:v>43003</c:v>
                </c:pt>
                <c:pt idx="2460">
                  <c:v>43004</c:v>
                </c:pt>
                <c:pt idx="2461">
                  <c:v>43005</c:v>
                </c:pt>
                <c:pt idx="2462">
                  <c:v>43006</c:v>
                </c:pt>
                <c:pt idx="2463">
                  <c:v>43007</c:v>
                </c:pt>
                <c:pt idx="2464">
                  <c:v>43008</c:v>
                </c:pt>
                <c:pt idx="2465">
                  <c:v>43009</c:v>
                </c:pt>
                <c:pt idx="2466">
                  <c:v>43010</c:v>
                </c:pt>
                <c:pt idx="2467">
                  <c:v>43011</c:v>
                </c:pt>
                <c:pt idx="2468">
                  <c:v>43012</c:v>
                </c:pt>
                <c:pt idx="2469">
                  <c:v>43013</c:v>
                </c:pt>
                <c:pt idx="2470">
                  <c:v>43014</c:v>
                </c:pt>
                <c:pt idx="2471">
                  <c:v>43015</c:v>
                </c:pt>
                <c:pt idx="2472">
                  <c:v>43016</c:v>
                </c:pt>
                <c:pt idx="2473">
                  <c:v>43017</c:v>
                </c:pt>
                <c:pt idx="2474">
                  <c:v>43018</c:v>
                </c:pt>
                <c:pt idx="2475">
                  <c:v>43019</c:v>
                </c:pt>
                <c:pt idx="2476">
                  <c:v>43020</c:v>
                </c:pt>
                <c:pt idx="2477">
                  <c:v>43021</c:v>
                </c:pt>
                <c:pt idx="2478">
                  <c:v>43022</c:v>
                </c:pt>
                <c:pt idx="2479">
                  <c:v>43023</c:v>
                </c:pt>
                <c:pt idx="2480">
                  <c:v>43024</c:v>
                </c:pt>
                <c:pt idx="2481">
                  <c:v>43025</c:v>
                </c:pt>
                <c:pt idx="2482">
                  <c:v>43026</c:v>
                </c:pt>
                <c:pt idx="2483">
                  <c:v>43027</c:v>
                </c:pt>
                <c:pt idx="2484">
                  <c:v>43028</c:v>
                </c:pt>
                <c:pt idx="2485">
                  <c:v>43029</c:v>
                </c:pt>
                <c:pt idx="2486">
                  <c:v>43030</c:v>
                </c:pt>
                <c:pt idx="2487">
                  <c:v>43031</c:v>
                </c:pt>
                <c:pt idx="2488">
                  <c:v>43032</c:v>
                </c:pt>
                <c:pt idx="2489">
                  <c:v>43033</c:v>
                </c:pt>
                <c:pt idx="2490">
                  <c:v>43034</c:v>
                </c:pt>
                <c:pt idx="2491">
                  <c:v>43035</c:v>
                </c:pt>
                <c:pt idx="2492">
                  <c:v>43036</c:v>
                </c:pt>
                <c:pt idx="2493">
                  <c:v>43037</c:v>
                </c:pt>
                <c:pt idx="2494">
                  <c:v>43038</c:v>
                </c:pt>
                <c:pt idx="2495">
                  <c:v>43039</c:v>
                </c:pt>
                <c:pt idx="2496">
                  <c:v>43040</c:v>
                </c:pt>
                <c:pt idx="2497">
                  <c:v>43041</c:v>
                </c:pt>
                <c:pt idx="2498">
                  <c:v>43042</c:v>
                </c:pt>
                <c:pt idx="2499">
                  <c:v>43043</c:v>
                </c:pt>
                <c:pt idx="2500">
                  <c:v>43044</c:v>
                </c:pt>
                <c:pt idx="2501">
                  <c:v>43045</c:v>
                </c:pt>
                <c:pt idx="2502">
                  <c:v>43046</c:v>
                </c:pt>
                <c:pt idx="2503">
                  <c:v>43047</c:v>
                </c:pt>
                <c:pt idx="2504">
                  <c:v>43048</c:v>
                </c:pt>
                <c:pt idx="2505">
                  <c:v>43049</c:v>
                </c:pt>
                <c:pt idx="2506">
                  <c:v>43050</c:v>
                </c:pt>
                <c:pt idx="2507">
                  <c:v>43051</c:v>
                </c:pt>
                <c:pt idx="2508">
                  <c:v>43052</c:v>
                </c:pt>
                <c:pt idx="2509">
                  <c:v>43053</c:v>
                </c:pt>
                <c:pt idx="2510">
                  <c:v>43054</c:v>
                </c:pt>
                <c:pt idx="2511">
                  <c:v>43055</c:v>
                </c:pt>
                <c:pt idx="2512">
                  <c:v>43056</c:v>
                </c:pt>
                <c:pt idx="2513">
                  <c:v>43057</c:v>
                </c:pt>
                <c:pt idx="2514">
                  <c:v>43058</c:v>
                </c:pt>
                <c:pt idx="2515">
                  <c:v>43059</c:v>
                </c:pt>
                <c:pt idx="2516">
                  <c:v>43060</c:v>
                </c:pt>
                <c:pt idx="2517">
                  <c:v>43061</c:v>
                </c:pt>
                <c:pt idx="2518">
                  <c:v>43062</c:v>
                </c:pt>
                <c:pt idx="2519">
                  <c:v>43063</c:v>
                </c:pt>
                <c:pt idx="2520">
                  <c:v>43064</c:v>
                </c:pt>
                <c:pt idx="2521">
                  <c:v>43065</c:v>
                </c:pt>
                <c:pt idx="2522">
                  <c:v>43066</c:v>
                </c:pt>
                <c:pt idx="2523">
                  <c:v>43067</c:v>
                </c:pt>
                <c:pt idx="2524">
                  <c:v>43068</c:v>
                </c:pt>
                <c:pt idx="2525">
                  <c:v>43069</c:v>
                </c:pt>
                <c:pt idx="2526">
                  <c:v>43070</c:v>
                </c:pt>
                <c:pt idx="2527">
                  <c:v>43071</c:v>
                </c:pt>
                <c:pt idx="2528">
                  <c:v>43072</c:v>
                </c:pt>
                <c:pt idx="2529">
                  <c:v>43073</c:v>
                </c:pt>
                <c:pt idx="2530">
                  <c:v>43074</c:v>
                </c:pt>
                <c:pt idx="2531">
                  <c:v>43075</c:v>
                </c:pt>
                <c:pt idx="2532">
                  <c:v>43076</c:v>
                </c:pt>
                <c:pt idx="2533">
                  <c:v>43077</c:v>
                </c:pt>
                <c:pt idx="2534">
                  <c:v>43078</c:v>
                </c:pt>
                <c:pt idx="2535">
                  <c:v>43079</c:v>
                </c:pt>
                <c:pt idx="2536">
                  <c:v>43080</c:v>
                </c:pt>
                <c:pt idx="2537">
                  <c:v>43081</c:v>
                </c:pt>
                <c:pt idx="2538">
                  <c:v>43082</c:v>
                </c:pt>
                <c:pt idx="2539">
                  <c:v>43083</c:v>
                </c:pt>
                <c:pt idx="2540">
                  <c:v>43084</c:v>
                </c:pt>
                <c:pt idx="2541">
                  <c:v>43085</c:v>
                </c:pt>
                <c:pt idx="2542">
                  <c:v>43086</c:v>
                </c:pt>
                <c:pt idx="2543">
                  <c:v>43087</c:v>
                </c:pt>
                <c:pt idx="2544">
                  <c:v>43088</c:v>
                </c:pt>
                <c:pt idx="2545">
                  <c:v>43089</c:v>
                </c:pt>
                <c:pt idx="2546">
                  <c:v>43090</c:v>
                </c:pt>
                <c:pt idx="2547">
                  <c:v>43091</c:v>
                </c:pt>
                <c:pt idx="2548">
                  <c:v>43092</c:v>
                </c:pt>
                <c:pt idx="2549">
                  <c:v>43093</c:v>
                </c:pt>
                <c:pt idx="2550">
                  <c:v>43094</c:v>
                </c:pt>
                <c:pt idx="2551">
                  <c:v>43095</c:v>
                </c:pt>
                <c:pt idx="2552">
                  <c:v>43096</c:v>
                </c:pt>
                <c:pt idx="2553">
                  <c:v>43097</c:v>
                </c:pt>
                <c:pt idx="2554">
                  <c:v>43098</c:v>
                </c:pt>
                <c:pt idx="2555">
                  <c:v>43099</c:v>
                </c:pt>
                <c:pt idx="2556">
                  <c:v>43100</c:v>
                </c:pt>
              </c:numCache>
            </c:numRef>
          </c:cat>
          <c:val>
            <c:numRef>
              <c:f>Sheet1!$C$2:$C$2558</c:f>
              <c:numCache>
                <c:formatCode>General</c:formatCode>
                <c:ptCount val="2557"/>
                <c:pt idx="922">
                  <c:v>8868389</c:v>
                </c:pt>
                <c:pt idx="923">
                  <c:v>8877812</c:v>
                </c:pt>
                <c:pt idx="924">
                  <c:v>8883376</c:v>
                </c:pt>
                <c:pt idx="925">
                  <c:v>8886750</c:v>
                </c:pt>
                <c:pt idx="926">
                  <c:v>8889927</c:v>
                </c:pt>
                <c:pt idx="927">
                  <c:v>8893779</c:v>
                </c:pt>
                <c:pt idx="928">
                  <c:v>8897178</c:v>
                </c:pt>
                <c:pt idx="929">
                  <c:v>8897178</c:v>
                </c:pt>
                <c:pt idx="930">
                  <c:v>8899889</c:v>
                </c:pt>
                <c:pt idx="931">
                  <c:v>8899889</c:v>
                </c:pt>
                <c:pt idx="932">
                  <c:v>8906877</c:v>
                </c:pt>
                <c:pt idx="933">
                  <c:v>8909157</c:v>
                </c:pt>
                <c:pt idx="934">
                  <c:v>8911976</c:v>
                </c:pt>
                <c:pt idx="935">
                  <c:v>8911976</c:v>
                </c:pt>
                <c:pt idx="936">
                  <c:v>8913932</c:v>
                </c:pt>
                <c:pt idx="937">
                  <c:v>8913932</c:v>
                </c:pt>
                <c:pt idx="938">
                  <c:v>8917701</c:v>
                </c:pt>
                <c:pt idx="939">
                  <c:v>8921652</c:v>
                </c:pt>
                <c:pt idx="940">
                  <c:v>8923740</c:v>
                </c:pt>
                <c:pt idx="941">
                  <c:v>8926277</c:v>
                </c:pt>
                <c:pt idx="942">
                  <c:v>8928457</c:v>
                </c:pt>
                <c:pt idx="943">
                  <c:v>8928457</c:v>
                </c:pt>
                <c:pt idx="944">
                  <c:v>8933309</c:v>
                </c:pt>
                <c:pt idx="945">
                  <c:v>8935315</c:v>
                </c:pt>
                <c:pt idx="946">
                  <c:v>8938055</c:v>
                </c:pt>
                <c:pt idx="947">
                  <c:v>8940252</c:v>
                </c:pt>
                <c:pt idx="948">
                  <c:v>8942363</c:v>
                </c:pt>
                <c:pt idx="949">
                  <c:v>8944311</c:v>
                </c:pt>
                <c:pt idx="950">
                  <c:v>8944311</c:v>
                </c:pt>
                <c:pt idx="951">
                  <c:v>8948189</c:v>
                </c:pt>
                <c:pt idx="952">
                  <c:v>8949915</c:v>
                </c:pt>
                <c:pt idx="953">
                  <c:v>8951738</c:v>
                </c:pt>
                <c:pt idx="954">
                  <c:v>8953743</c:v>
                </c:pt>
                <c:pt idx="955">
                  <c:v>8955663</c:v>
                </c:pt>
                <c:pt idx="956">
                  <c:v>8957627</c:v>
                </c:pt>
                <c:pt idx="957">
                  <c:v>8959527</c:v>
                </c:pt>
                <c:pt idx="958">
                  <c:v>8961470</c:v>
                </c:pt>
                <c:pt idx="959">
                  <c:v>8963318</c:v>
                </c:pt>
                <c:pt idx="960">
                  <c:v>8964933</c:v>
                </c:pt>
                <c:pt idx="961">
                  <c:v>8966894</c:v>
                </c:pt>
                <c:pt idx="962">
                  <c:v>8968709</c:v>
                </c:pt>
                <c:pt idx="963">
                  <c:v>8968709</c:v>
                </c:pt>
                <c:pt idx="964">
                  <c:v>8970744</c:v>
                </c:pt>
                <c:pt idx="965">
                  <c:v>8970744</c:v>
                </c:pt>
                <c:pt idx="966">
                  <c:v>8978931</c:v>
                </c:pt>
                <c:pt idx="967">
                  <c:v>8981159</c:v>
                </c:pt>
                <c:pt idx="968">
                  <c:v>8983203</c:v>
                </c:pt>
                <c:pt idx="969">
                  <c:v>8983203</c:v>
                </c:pt>
                <c:pt idx="970">
                  <c:v>8985078</c:v>
                </c:pt>
                <c:pt idx="971">
                  <c:v>8985078</c:v>
                </c:pt>
                <c:pt idx="972">
                  <c:v>8988394</c:v>
                </c:pt>
                <c:pt idx="973">
                  <c:v>8988394</c:v>
                </c:pt>
                <c:pt idx="974">
                  <c:v>8992970</c:v>
                </c:pt>
                <c:pt idx="975">
                  <c:v>8992970</c:v>
                </c:pt>
                <c:pt idx="976">
                  <c:v>8994503</c:v>
                </c:pt>
                <c:pt idx="977">
                  <c:v>8996055</c:v>
                </c:pt>
                <c:pt idx="978">
                  <c:v>8998519</c:v>
                </c:pt>
                <c:pt idx="979">
                  <c:v>9003098</c:v>
                </c:pt>
                <c:pt idx="980">
                  <c:v>9007861</c:v>
                </c:pt>
                <c:pt idx="981">
                  <c:v>9028007</c:v>
                </c:pt>
                <c:pt idx="982">
                  <c:v>9028007</c:v>
                </c:pt>
                <c:pt idx="983">
                  <c:v>9039782</c:v>
                </c:pt>
                <c:pt idx="984">
                  <c:v>9045165</c:v>
                </c:pt>
                <c:pt idx="985">
                  <c:v>9048457</c:v>
                </c:pt>
                <c:pt idx="986">
                  <c:v>9051075</c:v>
                </c:pt>
                <c:pt idx="987">
                  <c:v>9053454</c:v>
                </c:pt>
                <c:pt idx="988">
                  <c:v>9057467</c:v>
                </c:pt>
                <c:pt idx="989">
                  <c:v>9057467</c:v>
                </c:pt>
                <c:pt idx="990">
                  <c:v>9059901</c:v>
                </c:pt>
                <c:pt idx="991">
                  <c:v>9062073</c:v>
                </c:pt>
                <c:pt idx="992">
                  <c:v>9062073</c:v>
                </c:pt>
                <c:pt idx="993">
                  <c:v>9064968</c:v>
                </c:pt>
                <c:pt idx="994">
                  <c:v>9068459</c:v>
                </c:pt>
                <c:pt idx="995">
                  <c:v>9070265</c:v>
                </c:pt>
                <c:pt idx="996">
                  <c:v>9072169</c:v>
                </c:pt>
                <c:pt idx="997">
                  <c:v>9074232</c:v>
                </c:pt>
                <c:pt idx="998">
                  <c:v>9076001</c:v>
                </c:pt>
                <c:pt idx="999">
                  <c:v>9077591</c:v>
                </c:pt>
                <c:pt idx="1000">
                  <c:v>9077591</c:v>
                </c:pt>
                <c:pt idx="1001">
                  <c:v>9079309</c:v>
                </c:pt>
                <c:pt idx="1002">
                  <c:v>9082479</c:v>
                </c:pt>
                <c:pt idx="1003">
                  <c:v>9084583</c:v>
                </c:pt>
                <c:pt idx="1004">
                  <c:v>9086616</c:v>
                </c:pt>
                <c:pt idx="1005">
                  <c:v>9086616</c:v>
                </c:pt>
                <c:pt idx="1006">
                  <c:v>9086616</c:v>
                </c:pt>
                <c:pt idx="1007">
                  <c:v>9086616</c:v>
                </c:pt>
                <c:pt idx="1008">
                  <c:v>9086616</c:v>
                </c:pt>
                <c:pt idx="1009">
                  <c:v>9086616</c:v>
                </c:pt>
                <c:pt idx="1010">
                  <c:v>9086616</c:v>
                </c:pt>
                <c:pt idx="1011">
                  <c:v>9086616</c:v>
                </c:pt>
                <c:pt idx="1012">
                  <c:v>9086616</c:v>
                </c:pt>
                <c:pt idx="1013">
                  <c:v>9101794</c:v>
                </c:pt>
                <c:pt idx="1014">
                  <c:v>9103544</c:v>
                </c:pt>
                <c:pt idx="1015">
                  <c:v>9105159</c:v>
                </c:pt>
                <c:pt idx="1016">
                  <c:v>9106892</c:v>
                </c:pt>
                <c:pt idx="1017">
                  <c:v>9108829</c:v>
                </c:pt>
                <c:pt idx="1018">
                  <c:v>9110865</c:v>
                </c:pt>
                <c:pt idx="1019">
                  <c:v>9112646</c:v>
                </c:pt>
                <c:pt idx="1020">
                  <c:v>9114268</c:v>
                </c:pt>
                <c:pt idx="1021">
                  <c:v>9116046</c:v>
                </c:pt>
                <c:pt idx="1022">
                  <c:v>9116046</c:v>
                </c:pt>
                <c:pt idx="1023">
                  <c:v>9117629</c:v>
                </c:pt>
                <c:pt idx="1024">
                  <c:v>9121221</c:v>
                </c:pt>
                <c:pt idx="1025">
                  <c:v>9123325</c:v>
                </c:pt>
                <c:pt idx="1026">
                  <c:v>9125134</c:v>
                </c:pt>
                <c:pt idx="1027">
                  <c:v>9127175</c:v>
                </c:pt>
                <c:pt idx="1028">
                  <c:v>9127175</c:v>
                </c:pt>
                <c:pt idx="1029">
                  <c:v>9128857</c:v>
                </c:pt>
                <c:pt idx="1030">
                  <c:v>9117926</c:v>
                </c:pt>
                <c:pt idx="1031">
                  <c:v>9120371</c:v>
                </c:pt>
                <c:pt idx="1032">
                  <c:v>9123028</c:v>
                </c:pt>
                <c:pt idx="1033">
                  <c:v>9123028</c:v>
                </c:pt>
                <c:pt idx="1034">
                  <c:v>9126620</c:v>
                </c:pt>
                <c:pt idx="1035">
                  <c:v>9126620</c:v>
                </c:pt>
                <c:pt idx="1036">
                  <c:v>9130481</c:v>
                </c:pt>
                <c:pt idx="1037">
                  <c:v>9132082</c:v>
                </c:pt>
                <c:pt idx="1038">
                  <c:v>9133798</c:v>
                </c:pt>
                <c:pt idx="1039">
                  <c:v>9135854</c:v>
                </c:pt>
                <c:pt idx="1040">
                  <c:v>9135854</c:v>
                </c:pt>
                <c:pt idx="1041">
                  <c:v>9135854</c:v>
                </c:pt>
                <c:pt idx="1042">
                  <c:v>9140877</c:v>
                </c:pt>
                <c:pt idx="1043">
                  <c:v>9144407</c:v>
                </c:pt>
                <c:pt idx="1044">
                  <c:v>9144407</c:v>
                </c:pt>
                <c:pt idx="1045">
                  <c:v>9145953</c:v>
                </c:pt>
                <c:pt idx="1046">
                  <c:v>9147828</c:v>
                </c:pt>
                <c:pt idx="1047">
                  <c:v>9149995</c:v>
                </c:pt>
                <c:pt idx="1048">
                  <c:v>9151731</c:v>
                </c:pt>
                <c:pt idx="1049">
                  <c:v>9153445</c:v>
                </c:pt>
                <c:pt idx="1050">
                  <c:v>9157299</c:v>
                </c:pt>
                <c:pt idx="1051">
                  <c:v>9159026</c:v>
                </c:pt>
                <c:pt idx="1052">
                  <c:v>9160693</c:v>
                </c:pt>
                <c:pt idx="1053">
                  <c:v>9160693</c:v>
                </c:pt>
                <c:pt idx="1054">
                  <c:v>9160693</c:v>
                </c:pt>
                <c:pt idx="1055">
                  <c:v>9162269</c:v>
                </c:pt>
                <c:pt idx="1056">
                  <c:v>9163959</c:v>
                </c:pt>
                <c:pt idx="1057">
                  <c:v>9167337</c:v>
                </c:pt>
                <c:pt idx="1058">
                  <c:v>9169494</c:v>
                </c:pt>
                <c:pt idx="1059">
                  <c:v>9173121</c:v>
                </c:pt>
                <c:pt idx="1060">
                  <c:v>9173121</c:v>
                </c:pt>
                <c:pt idx="1061">
                  <c:v>9176436</c:v>
                </c:pt>
                <c:pt idx="1062">
                  <c:v>9177740</c:v>
                </c:pt>
                <c:pt idx="1063">
                  <c:v>9179281</c:v>
                </c:pt>
                <c:pt idx="1064">
                  <c:v>9180746</c:v>
                </c:pt>
                <c:pt idx="1065">
                  <c:v>9182162</c:v>
                </c:pt>
                <c:pt idx="1066">
                  <c:v>9183590</c:v>
                </c:pt>
                <c:pt idx="1067">
                  <c:v>9185100</c:v>
                </c:pt>
                <c:pt idx="1068">
                  <c:v>9186467</c:v>
                </c:pt>
                <c:pt idx="1069">
                  <c:v>9187863</c:v>
                </c:pt>
                <c:pt idx="1070">
                  <c:v>9189411</c:v>
                </c:pt>
                <c:pt idx="1071">
                  <c:v>9190901</c:v>
                </c:pt>
                <c:pt idx="1072">
                  <c:v>9192111</c:v>
                </c:pt>
                <c:pt idx="1073">
                  <c:v>9193522</c:v>
                </c:pt>
                <c:pt idx="1074">
                  <c:v>9194903</c:v>
                </c:pt>
                <c:pt idx="1075">
                  <c:v>9196007</c:v>
                </c:pt>
                <c:pt idx="1076">
                  <c:v>9197532</c:v>
                </c:pt>
                <c:pt idx="1077">
                  <c:v>9199237</c:v>
                </c:pt>
                <c:pt idx="1078">
                  <c:v>9202296</c:v>
                </c:pt>
                <c:pt idx="1079">
                  <c:v>9204017</c:v>
                </c:pt>
                <c:pt idx="1080">
                  <c:v>9204017</c:v>
                </c:pt>
                <c:pt idx="1081">
                  <c:v>9205509</c:v>
                </c:pt>
                <c:pt idx="1082">
                  <c:v>9207189</c:v>
                </c:pt>
                <c:pt idx="1083">
                  <c:v>9203097</c:v>
                </c:pt>
                <c:pt idx="1084">
                  <c:v>9205536</c:v>
                </c:pt>
                <c:pt idx="1085">
                  <c:v>9215266</c:v>
                </c:pt>
                <c:pt idx="1086">
                  <c:v>9218435</c:v>
                </c:pt>
                <c:pt idx="1087">
                  <c:v>9218435</c:v>
                </c:pt>
                <c:pt idx="1088">
                  <c:v>9221913</c:v>
                </c:pt>
                <c:pt idx="1089">
                  <c:v>9223234</c:v>
                </c:pt>
                <c:pt idx="1090">
                  <c:v>9224480</c:v>
                </c:pt>
                <c:pt idx="1091">
                  <c:v>9224480</c:v>
                </c:pt>
                <c:pt idx="1092">
                  <c:v>9228741</c:v>
                </c:pt>
                <c:pt idx="1093">
                  <c:v>9230142</c:v>
                </c:pt>
                <c:pt idx="1094">
                  <c:v>9231834</c:v>
                </c:pt>
                <c:pt idx="1095">
                  <c:v>9231834</c:v>
                </c:pt>
                <c:pt idx="1096">
                  <c:v>9235386</c:v>
                </c:pt>
                <c:pt idx="1097">
                  <c:v>9236976</c:v>
                </c:pt>
                <c:pt idx="1098">
                  <c:v>9238887</c:v>
                </c:pt>
                <c:pt idx="1099">
                  <c:v>9238887</c:v>
                </c:pt>
                <c:pt idx="1100">
                  <c:v>9242668</c:v>
                </c:pt>
                <c:pt idx="1101">
                  <c:v>9244512</c:v>
                </c:pt>
                <c:pt idx="1102">
                  <c:v>9244512</c:v>
                </c:pt>
                <c:pt idx="1103">
                  <c:v>9246184</c:v>
                </c:pt>
                <c:pt idx="1104">
                  <c:v>9247808</c:v>
                </c:pt>
                <c:pt idx="1105">
                  <c:v>9249355</c:v>
                </c:pt>
                <c:pt idx="1106">
                  <c:v>9251158</c:v>
                </c:pt>
                <c:pt idx="1107">
                  <c:v>9255685</c:v>
                </c:pt>
                <c:pt idx="1108">
                  <c:v>9255685</c:v>
                </c:pt>
                <c:pt idx="1109">
                  <c:v>9258210</c:v>
                </c:pt>
                <c:pt idx="1110">
                  <c:v>9263281</c:v>
                </c:pt>
                <c:pt idx="1111">
                  <c:v>9263281</c:v>
                </c:pt>
                <c:pt idx="1112">
                  <c:v>9265455</c:v>
                </c:pt>
                <c:pt idx="1113">
                  <c:v>9269364</c:v>
                </c:pt>
                <c:pt idx="1114">
                  <c:v>9271334</c:v>
                </c:pt>
                <c:pt idx="1115">
                  <c:v>9273445</c:v>
                </c:pt>
                <c:pt idx="1116">
                  <c:v>9273445</c:v>
                </c:pt>
                <c:pt idx="1117">
                  <c:v>9275442</c:v>
                </c:pt>
                <c:pt idx="1118">
                  <c:v>9277635</c:v>
                </c:pt>
                <c:pt idx="1119">
                  <c:v>9279924</c:v>
                </c:pt>
                <c:pt idx="1120">
                  <c:v>9282189</c:v>
                </c:pt>
                <c:pt idx="1121">
                  <c:v>9284162</c:v>
                </c:pt>
                <c:pt idx="1122">
                  <c:v>9286157</c:v>
                </c:pt>
                <c:pt idx="1123">
                  <c:v>9288039</c:v>
                </c:pt>
                <c:pt idx="1124">
                  <c:v>9290092</c:v>
                </c:pt>
                <c:pt idx="1125">
                  <c:v>9292197</c:v>
                </c:pt>
                <c:pt idx="1126">
                  <c:v>9294305</c:v>
                </c:pt>
                <c:pt idx="1127">
                  <c:v>9296405</c:v>
                </c:pt>
                <c:pt idx="1128">
                  <c:v>9298331</c:v>
                </c:pt>
                <c:pt idx="1129">
                  <c:v>9300367</c:v>
                </c:pt>
                <c:pt idx="1130">
                  <c:v>9302905</c:v>
                </c:pt>
                <c:pt idx="1131">
                  <c:v>9305594</c:v>
                </c:pt>
                <c:pt idx="1132">
                  <c:v>9307787</c:v>
                </c:pt>
                <c:pt idx="1133">
                  <c:v>9309941</c:v>
                </c:pt>
                <c:pt idx="1134">
                  <c:v>9313711</c:v>
                </c:pt>
                <c:pt idx="1135">
                  <c:v>9316343</c:v>
                </c:pt>
                <c:pt idx="1136">
                  <c:v>9319211</c:v>
                </c:pt>
                <c:pt idx="1137">
                  <c:v>9321688</c:v>
                </c:pt>
                <c:pt idx="1138">
                  <c:v>9323832</c:v>
                </c:pt>
                <c:pt idx="1139">
                  <c:v>9325830</c:v>
                </c:pt>
                <c:pt idx="1140">
                  <c:v>9328039</c:v>
                </c:pt>
                <c:pt idx="1141">
                  <c:v>9330034</c:v>
                </c:pt>
                <c:pt idx="1142">
                  <c:v>9332533</c:v>
                </c:pt>
                <c:pt idx="1143">
                  <c:v>9334388</c:v>
                </c:pt>
                <c:pt idx="1144">
                  <c:v>9336567</c:v>
                </c:pt>
                <c:pt idx="1145">
                  <c:v>9338834</c:v>
                </c:pt>
                <c:pt idx="1146">
                  <c:v>9341060</c:v>
                </c:pt>
                <c:pt idx="1147">
                  <c:v>9343460</c:v>
                </c:pt>
                <c:pt idx="1148">
                  <c:v>9345536</c:v>
                </c:pt>
                <c:pt idx="1149">
                  <c:v>9347595</c:v>
                </c:pt>
                <c:pt idx="1150">
                  <c:v>9349682</c:v>
                </c:pt>
                <c:pt idx="1151">
                  <c:v>9351974</c:v>
                </c:pt>
                <c:pt idx="1152">
                  <c:v>9354041</c:v>
                </c:pt>
                <c:pt idx="1153">
                  <c:v>9356153</c:v>
                </c:pt>
                <c:pt idx="1154">
                  <c:v>9358351</c:v>
                </c:pt>
                <c:pt idx="1155">
                  <c:v>9360982</c:v>
                </c:pt>
                <c:pt idx="1156">
                  <c:v>9363021</c:v>
                </c:pt>
                <c:pt idx="1157">
                  <c:v>9365505</c:v>
                </c:pt>
                <c:pt idx="1158">
                  <c:v>9367819</c:v>
                </c:pt>
                <c:pt idx="1159">
                  <c:v>9370328</c:v>
                </c:pt>
                <c:pt idx="1160">
                  <c:v>9372870</c:v>
                </c:pt>
                <c:pt idx="1161">
                  <c:v>9375107</c:v>
                </c:pt>
                <c:pt idx="1162">
                  <c:v>9377385</c:v>
                </c:pt>
                <c:pt idx="1163">
                  <c:v>9382227</c:v>
                </c:pt>
                <c:pt idx="1164">
                  <c:v>9382227</c:v>
                </c:pt>
                <c:pt idx="1165">
                  <c:v>9384504</c:v>
                </c:pt>
                <c:pt idx="1166">
                  <c:v>9386800</c:v>
                </c:pt>
                <c:pt idx="1167">
                  <c:v>9389066</c:v>
                </c:pt>
                <c:pt idx="1168">
                  <c:v>9392067</c:v>
                </c:pt>
                <c:pt idx="1169">
                  <c:v>9394804</c:v>
                </c:pt>
                <c:pt idx="1170">
                  <c:v>9399788</c:v>
                </c:pt>
                <c:pt idx="1171">
                  <c:v>9399788</c:v>
                </c:pt>
                <c:pt idx="1172">
                  <c:v>9405175</c:v>
                </c:pt>
                <c:pt idx="1173">
                  <c:v>9405175</c:v>
                </c:pt>
                <c:pt idx="1174">
                  <c:v>9407476</c:v>
                </c:pt>
                <c:pt idx="1175">
                  <c:v>9412336</c:v>
                </c:pt>
                <c:pt idx="1176">
                  <c:v>9414439</c:v>
                </c:pt>
                <c:pt idx="1177">
                  <c:v>9414439</c:v>
                </c:pt>
                <c:pt idx="1178">
                  <c:v>9416879</c:v>
                </c:pt>
                <c:pt idx="1179">
                  <c:v>9419717</c:v>
                </c:pt>
                <c:pt idx="1180">
                  <c:v>9422180</c:v>
                </c:pt>
                <c:pt idx="1181">
                  <c:v>9424967</c:v>
                </c:pt>
                <c:pt idx="1182">
                  <c:v>9430188</c:v>
                </c:pt>
                <c:pt idx="1183">
                  <c:v>9430188</c:v>
                </c:pt>
                <c:pt idx="1184">
                  <c:v>9432307</c:v>
                </c:pt>
                <c:pt idx="1185">
                  <c:v>9434957</c:v>
                </c:pt>
                <c:pt idx="1186">
                  <c:v>9437750</c:v>
                </c:pt>
                <c:pt idx="1187">
                  <c:v>9439876</c:v>
                </c:pt>
                <c:pt idx="1188">
                  <c:v>9465567</c:v>
                </c:pt>
                <c:pt idx="1189">
                  <c:v>9475449</c:v>
                </c:pt>
                <c:pt idx="1190">
                  <c:v>9483122</c:v>
                </c:pt>
                <c:pt idx="1191">
                  <c:v>9483122</c:v>
                </c:pt>
                <c:pt idx="1192">
                  <c:v>9483122</c:v>
                </c:pt>
                <c:pt idx="1193">
                  <c:v>9493056</c:v>
                </c:pt>
                <c:pt idx="1194">
                  <c:v>9495925</c:v>
                </c:pt>
                <c:pt idx="1195">
                  <c:v>9495925</c:v>
                </c:pt>
                <c:pt idx="1196">
                  <c:v>9500850</c:v>
                </c:pt>
                <c:pt idx="1197">
                  <c:v>9503185</c:v>
                </c:pt>
                <c:pt idx="1198">
                  <c:v>9503185</c:v>
                </c:pt>
                <c:pt idx="1199">
                  <c:v>9508519</c:v>
                </c:pt>
                <c:pt idx="1200">
                  <c:v>9512947</c:v>
                </c:pt>
                <c:pt idx="1201">
                  <c:v>9512947</c:v>
                </c:pt>
                <c:pt idx="1202">
                  <c:v>9524934</c:v>
                </c:pt>
                <c:pt idx="1203">
                  <c:v>9531689</c:v>
                </c:pt>
                <c:pt idx="1204">
                  <c:v>9541669</c:v>
                </c:pt>
                <c:pt idx="1205">
                  <c:v>9541669</c:v>
                </c:pt>
                <c:pt idx="1206">
                  <c:v>9554040</c:v>
                </c:pt>
                <c:pt idx="1207">
                  <c:v>9557923</c:v>
                </c:pt>
                <c:pt idx="1208">
                  <c:v>9557923</c:v>
                </c:pt>
                <c:pt idx="1209">
                  <c:v>9562309</c:v>
                </c:pt>
                <c:pt idx="1210">
                  <c:v>9569024</c:v>
                </c:pt>
                <c:pt idx="1211">
                  <c:v>9567809</c:v>
                </c:pt>
                <c:pt idx="1212">
                  <c:v>9576188</c:v>
                </c:pt>
                <c:pt idx="1213">
                  <c:v>9592295</c:v>
                </c:pt>
                <c:pt idx="1214">
                  <c:v>9596046</c:v>
                </c:pt>
                <c:pt idx="1215">
                  <c:v>9599545</c:v>
                </c:pt>
                <c:pt idx="1216">
                  <c:v>9599545</c:v>
                </c:pt>
                <c:pt idx="1217">
                  <c:v>9605038</c:v>
                </c:pt>
                <c:pt idx="1218">
                  <c:v>9607834</c:v>
                </c:pt>
                <c:pt idx="1219">
                  <c:v>9607834</c:v>
                </c:pt>
                <c:pt idx="1220">
                  <c:v>9614082</c:v>
                </c:pt>
                <c:pt idx="1221">
                  <c:v>9614082</c:v>
                </c:pt>
                <c:pt idx="1222">
                  <c:v>9619798</c:v>
                </c:pt>
                <c:pt idx="1223">
                  <c:v>9623209</c:v>
                </c:pt>
                <c:pt idx="1224">
                  <c:v>9626024</c:v>
                </c:pt>
                <c:pt idx="1225">
                  <c:v>9628820</c:v>
                </c:pt>
                <c:pt idx="1226">
                  <c:v>9628820</c:v>
                </c:pt>
                <c:pt idx="1227">
                  <c:v>9634485</c:v>
                </c:pt>
                <c:pt idx="1228">
                  <c:v>9638176</c:v>
                </c:pt>
                <c:pt idx="1229">
                  <c:v>9638176</c:v>
                </c:pt>
                <c:pt idx="1230">
                  <c:v>9645122</c:v>
                </c:pt>
                <c:pt idx="1231">
                  <c:v>9645122</c:v>
                </c:pt>
                <c:pt idx="1232">
                  <c:v>9650251</c:v>
                </c:pt>
                <c:pt idx="1233">
                  <c:v>9650251</c:v>
                </c:pt>
                <c:pt idx="1234">
                  <c:v>9656045</c:v>
                </c:pt>
                <c:pt idx="1235">
                  <c:v>9658709</c:v>
                </c:pt>
                <c:pt idx="1236">
                  <c:v>9658709</c:v>
                </c:pt>
                <c:pt idx="1237">
                  <c:v>9667634</c:v>
                </c:pt>
                <c:pt idx="1238">
                  <c:v>9671401</c:v>
                </c:pt>
                <c:pt idx="1239">
                  <c:v>9675516</c:v>
                </c:pt>
                <c:pt idx="1240">
                  <c:v>9675516</c:v>
                </c:pt>
                <c:pt idx="1241">
                  <c:v>9681112</c:v>
                </c:pt>
                <c:pt idx="1242">
                  <c:v>9684047</c:v>
                </c:pt>
                <c:pt idx="1243">
                  <c:v>9687524</c:v>
                </c:pt>
                <c:pt idx="1244">
                  <c:v>9690536</c:v>
                </c:pt>
                <c:pt idx="1245">
                  <c:v>9690536</c:v>
                </c:pt>
                <c:pt idx="1246">
                  <c:v>9697304</c:v>
                </c:pt>
                <c:pt idx="1247">
                  <c:v>9697304</c:v>
                </c:pt>
                <c:pt idx="1248">
                  <c:v>9702388</c:v>
                </c:pt>
                <c:pt idx="1249">
                  <c:v>9705223</c:v>
                </c:pt>
                <c:pt idx="1250">
                  <c:v>9707849</c:v>
                </c:pt>
                <c:pt idx="1251">
                  <c:v>9710705</c:v>
                </c:pt>
                <c:pt idx="1252">
                  <c:v>9707034</c:v>
                </c:pt>
                <c:pt idx="1253">
                  <c:v>9715846</c:v>
                </c:pt>
                <c:pt idx="1254">
                  <c:v>9715846</c:v>
                </c:pt>
                <c:pt idx="1255">
                  <c:v>9721077</c:v>
                </c:pt>
                <c:pt idx="1256">
                  <c:v>9723859</c:v>
                </c:pt>
                <c:pt idx="1257">
                  <c:v>9723859</c:v>
                </c:pt>
                <c:pt idx="1258">
                  <c:v>9724408</c:v>
                </c:pt>
                <c:pt idx="1259">
                  <c:v>9729734</c:v>
                </c:pt>
                <c:pt idx="1260">
                  <c:v>9729734</c:v>
                </c:pt>
                <c:pt idx="1261">
                  <c:v>9732471</c:v>
                </c:pt>
                <c:pt idx="1262">
                  <c:v>9737466</c:v>
                </c:pt>
                <c:pt idx="1263">
                  <c:v>9740244</c:v>
                </c:pt>
                <c:pt idx="1264">
                  <c:v>9742909</c:v>
                </c:pt>
                <c:pt idx="1265">
                  <c:v>9745601</c:v>
                </c:pt>
                <c:pt idx="1266">
                  <c:v>9748234</c:v>
                </c:pt>
                <c:pt idx="1267">
                  <c:v>9751278</c:v>
                </c:pt>
                <c:pt idx="1268">
                  <c:v>9753881</c:v>
                </c:pt>
                <c:pt idx="1269">
                  <c:v>9756616</c:v>
                </c:pt>
                <c:pt idx="1270">
                  <c:v>9759403</c:v>
                </c:pt>
                <c:pt idx="1271">
                  <c:v>9762241</c:v>
                </c:pt>
                <c:pt idx="1272">
                  <c:v>9765143</c:v>
                </c:pt>
                <c:pt idx="1273">
                  <c:v>9767606</c:v>
                </c:pt>
                <c:pt idx="1274">
                  <c:v>9770250</c:v>
                </c:pt>
                <c:pt idx="1275">
                  <c:v>9770250</c:v>
                </c:pt>
                <c:pt idx="1276">
                  <c:v>9775634</c:v>
                </c:pt>
                <c:pt idx="1277">
                  <c:v>9778512</c:v>
                </c:pt>
                <c:pt idx="1278">
                  <c:v>9782996</c:v>
                </c:pt>
                <c:pt idx="1279">
                  <c:v>9787419</c:v>
                </c:pt>
                <c:pt idx="1280">
                  <c:v>9791061</c:v>
                </c:pt>
                <c:pt idx="1281">
                  <c:v>9793531</c:v>
                </c:pt>
                <c:pt idx="1282">
                  <c:v>9793531</c:v>
                </c:pt>
                <c:pt idx="1283">
                  <c:v>9796177</c:v>
                </c:pt>
                <c:pt idx="1284">
                  <c:v>9798848</c:v>
                </c:pt>
                <c:pt idx="1285">
                  <c:v>9801972</c:v>
                </c:pt>
                <c:pt idx="1286">
                  <c:v>9824291</c:v>
                </c:pt>
                <c:pt idx="1287">
                  <c:v>9824291</c:v>
                </c:pt>
                <c:pt idx="1288">
                  <c:v>9829825</c:v>
                </c:pt>
                <c:pt idx="1289">
                  <c:v>9833764</c:v>
                </c:pt>
                <c:pt idx="1290">
                  <c:v>9836607</c:v>
                </c:pt>
                <c:pt idx="1291">
                  <c:v>9840059</c:v>
                </c:pt>
                <c:pt idx="1292">
                  <c:v>9847154</c:v>
                </c:pt>
                <c:pt idx="1293">
                  <c:v>9850507</c:v>
                </c:pt>
                <c:pt idx="1294">
                  <c:v>9853844</c:v>
                </c:pt>
                <c:pt idx="1295">
                  <c:v>9856966</c:v>
                </c:pt>
                <c:pt idx="1296">
                  <c:v>9856966</c:v>
                </c:pt>
                <c:pt idx="1297">
                  <c:v>9862870</c:v>
                </c:pt>
                <c:pt idx="1298">
                  <c:v>9866159</c:v>
                </c:pt>
                <c:pt idx="1299">
                  <c:v>9869189</c:v>
                </c:pt>
                <c:pt idx="1300">
                  <c:v>9872248</c:v>
                </c:pt>
                <c:pt idx="1301">
                  <c:v>9877784</c:v>
                </c:pt>
                <c:pt idx="1302">
                  <c:v>9880605</c:v>
                </c:pt>
                <c:pt idx="1303">
                  <c:v>9880605</c:v>
                </c:pt>
                <c:pt idx="1304">
                  <c:v>9886347</c:v>
                </c:pt>
                <c:pt idx="1305">
                  <c:v>9889611</c:v>
                </c:pt>
                <c:pt idx="1306">
                  <c:v>9892231</c:v>
                </c:pt>
                <c:pt idx="1307">
                  <c:v>9895245</c:v>
                </c:pt>
                <c:pt idx="1308">
                  <c:v>9898441</c:v>
                </c:pt>
                <c:pt idx="1309">
                  <c:v>9901474</c:v>
                </c:pt>
                <c:pt idx="1310">
                  <c:v>9901474</c:v>
                </c:pt>
                <c:pt idx="1311">
                  <c:v>9907025</c:v>
                </c:pt>
                <c:pt idx="1312">
                  <c:v>9910005</c:v>
                </c:pt>
                <c:pt idx="1313">
                  <c:v>9910005</c:v>
                </c:pt>
                <c:pt idx="1314">
                  <c:v>9913009</c:v>
                </c:pt>
                <c:pt idx="1315">
                  <c:v>9922376</c:v>
                </c:pt>
                <c:pt idx="1316">
                  <c:v>9925528</c:v>
                </c:pt>
                <c:pt idx="1317">
                  <c:v>9928140</c:v>
                </c:pt>
                <c:pt idx="1318">
                  <c:v>9930485</c:v>
                </c:pt>
                <c:pt idx="1319">
                  <c:v>9933635</c:v>
                </c:pt>
                <c:pt idx="1320">
                  <c:v>9936252</c:v>
                </c:pt>
                <c:pt idx="1321">
                  <c:v>9942594</c:v>
                </c:pt>
                <c:pt idx="1322">
                  <c:v>9946891</c:v>
                </c:pt>
                <c:pt idx="1323">
                  <c:v>9950172</c:v>
                </c:pt>
                <c:pt idx="1324">
                  <c:v>9952793</c:v>
                </c:pt>
                <c:pt idx="1325">
                  <c:v>9955194</c:v>
                </c:pt>
                <c:pt idx="1326">
                  <c:v>9957733</c:v>
                </c:pt>
                <c:pt idx="1327">
                  <c:v>9965263</c:v>
                </c:pt>
                <c:pt idx="1328">
                  <c:v>9965263</c:v>
                </c:pt>
                <c:pt idx="1329">
                  <c:v>9971605</c:v>
                </c:pt>
                <c:pt idx="1330">
                  <c:v>9971605</c:v>
                </c:pt>
                <c:pt idx="1331">
                  <c:v>9974210</c:v>
                </c:pt>
                <c:pt idx="1332">
                  <c:v>9978317</c:v>
                </c:pt>
                <c:pt idx="1333">
                  <c:v>9984233</c:v>
                </c:pt>
                <c:pt idx="1334">
                  <c:v>9984233</c:v>
                </c:pt>
                <c:pt idx="1335">
                  <c:v>9990018</c:v>
                </c:pt>
                <c:pt idx="1336">
                  <c:v>9992984</c:v>
                </c:pt>
                <c:pt idx="1337">
                  <c:v>9995681</c:v>
                </c:pt>
                <c:pt idx="1338">
                  <c:v>9995681</c:v>
                </c:pt>
                <c:pt idx="1339">
                  <c:v>10001119</c:v>
                </c:pt>
                <c:pt idx="1340">
                  <c:v>10004035</c:v>
                </c:pt>
                <c:pt idx="1341">
                  <c:v>10006516</c:v>
                </c:pt>
                <c:pt idx="1342">
                  <c:v>10009732</c:v>
                </c:pt>
                <c:pt idx="1343">
                  <c:v>10012763</c:v>
                </c:pt>
                <c:pt idx="1344">
                  <c:v>10015583</c:v>
                </c:pt>
                <c:pt idx="1345">
                  <c:v>10015583</c:v>
                </c:pt>
                <c:pt idx="1346">
                  <c:v>10018745</c:v>
                </c:pt>
                <c:pt idx="1347">
                  <c:v>10022269</c:v>
                </c:pt>
                <c:pt idx="1348">
                  <c:v>10044289</c:v>
                </c:pt>
                <c:pt idx="1349">
                  <c:v>10058231</c:v>
                </c:pt>
                <c:pt idx="1350">
                  <c:v>10065846</c:v>
                </c:pt>
                <c:pt idx="1351">
                  <c:v>10075902</c:v>
                </c:pt>
                <c:pt idx="1352">
                  <c:v>10075902</c:v>
                </c:pt>
                <c:pt idx="1353">
                  <c:v>10079937</c:v>
                </c:pt>
                <c:pt idx="1354">
                  <c:v>10084647</c:v>
                </c:pt>
                <c:pt idx="1355">
                  <c:v>10089195</c:v>
                </c:pt>
                <c:pt idx="1356">
                  <c:v>10093679</c:v>
                </c:pt>
                <c:pt idx="1357">
                  <c:v>10101149</c:v>
                </c:pt>
                <c:pt idx="1358">
                  <c:v>10104672</c:v>
                </c:pt>
                <c:pt idx="1359">
                  <c:v>10104672</c:v>
                </c:pt>
                <c:pt idx="1360">
                  <c:v>10107922</c:v>
                </c:pt>
                <c:pt idx="1361">
                  <c:v>10111474</c:v>
                </c:pt>
                <c:pt idx="1362">
                  <c:v>10115362</c:v>
                </c:pt>
                <c:pt idx="1363">
                  <c:v>10118431</c:v>
                </c:pt>
                <c:pt idx="1364">
                  <c:v>10121108</c:v>
                </c:pt>
                <c:pt idx="1365">
                  <c:v>10127651</c:v>
                </c:pt>
                <c:pt idx="1366">
                  <c:v>10127651</c:v>
                </c:pt>
                <c:pt idx="1367">
                  <c:v>10130102</c:v>
                </c:pt>
                <c:pt idx="1368">
                  <c:v>10136466</c:v>
                </c:pt>
                <c:pt idx="1369">
                  <c:v>10139426</c:v>
                </c:pt>
                <c:pt idx="1370">
                  <c:v>10141960</c:v>
                </c:pt>
                <c:pt idx="1371">
                  <c:v>10141960</c:v>
                </c:pt>
                <c:pt idx="1372">
                  <c:v>10148913</c:v>
                </c:pt>
                <c:pt idx="1373">
                  <c:v>10148913</c:v>
                </c:pt>
                <c:pt idx="1374">
                  <c:v>10155151</c:v>
                </c:pt>
                <c:pt idx="1375">
                  <c:v>10158119</c:v>
                </c:pt>
                <c:pt idx="1376">
                  <c:v>10160843</c:v>
                </c:pt>
                <c:pt idx="1377">
                  <c:v>10160843</c:v>
                </c:pt>
                <c:pt idx="1378">
                  <c:v>10166759</c:v>
                </c:pt>
                <c:pt idx="1379">
                  <c:v>10169882</c:v>
                </c:pt>
                <c:pt idx="1380">
                  <c:v>10169882</c:v>
                </c:pt>
                <c:pt idx="1381">
                  <c:v>10176173</c:v>
                </c:pt>
                <c:pt idx="1382">
                  <c:v>10176173</c:v>
                </c:pt>
                <c:pt idx="1383">
                  <c:v>10184323</c:v>
                </c:pt>
                <c:pt idx="1384">
                  <c:v>10187794</c:v>
                </c:pt>
                <c:pt idx="1385">
                  <c:v>10190661</c:v>
                </c:pt>
                <c:pt idx="1386">
                  <c:v>10193304</c:v>
                </c:pt>
                <c:pt idx="1387">
                  <c:v>10193304</c:v>
                </c:pt>
                <c:pt idx="1388">
                  <c:v>10196076</c:v>
                </c:pt>
                <c:pt idx="1389">
                  <c:v>10202162</c:v>
                </c:pt>
                <c:pt idx="1390">
                  <c:v>10202162</c:v>
                </c:pt>
                <c:pt idx="1391">
                  <c:v>10204931</c:v>
                </c:pt>
                <c:pt idx="1392">
                  <c:v>10207427</c:v>
                </c:pt>
                <c:pt idx="1393">
                  <c:v>10210645</c:v>
                </c:pt>
                <c:pt idx="1394">
                  <c:v>10213239</c:v>
                </c:pt>
                <c:pt idx="1395">
                  <c:v>10215587</c:v>
                </c:pt>
                <c:pt idx="1396">
                  <c:v>10223287</c:v>
                </c:pt>
                <c:pt idx="1397">
                  <c:v>10231401</c:v>
                </c:pt>
                <c:pt idx="1398">
                  <c:v>10231401</c:v>
                </c:pt>
                <c:pt idx="1399">
                  <c:v>10234784</c:v>
                </c:pt>
                <c:pt idx="1400">
                  <c:v>10240642</c:v>
                </c:pt>
                <c:pt idx="1401">
                  <c:v>10240642</c:v>
                </c:pt>
                <c:pt idx="1402">
                  <c:v>10243915</c:v>
                </c:pt>
                <c:pt idx="1403">
                  <c:v>10247674</c:v>
                </c:pt>
                <c:pt idx="1404">
                  <c:v>10250510</c:v>
                </c:pt>
                <c:pt idx="1405">
                  <c:v>10253452</c:v>
                </c:pt>
                <c:pt idx="1406">
                  <c:v>10256398</c:v>
                </c:pt>
                <c:pt idx="1407">
                  <c:v>10259511</c:v>
                </c:pt>
                <c:pt idx="1408">
                  <c:v>10264177</c:v>
                </c:pt>
                <c:pt idx="1409">
                  <c:v>10264177</c:v>
                </c:pt>
                <c:pt idx="1410">
                  <c:v>10275884</c:v>
                </c:pt>
                <c:pt idx="1411">
                  <c:v>10279951</c:v>
                </c:pt>
                <c:pt idx="1412">
                  <c:v>10283951</c:v>
                </c:pt>
                <c:pt idx="1413">
                  <c:v>10287324</c:v>
                </c:pt>
                <c:pt idx="1414">
                  <c:v>10290604</c:v>
                </c:pt>
                <c:pt idx="1415">
                  <c:v>10293423</c:v>
                </c:pt>
                <c:pt idx="1416">
                  <c:v>10296781</c:v>
                </c:pt>
                <c:pt idx="1417">
                  <c:v>10301595</c:v>
                </c:pt>
                <c:pt idx="1418">
                  <c:v>10305258</c:v>
                </c:pt>
                <c:pt idx="1419">
                  <c:v>10309089</c:v>
                </c:pt>
                <c:pt idx="1420">
                  <c:v>10313466</c:v>
                </c:pt>
                <c:pt idx="1421">
                  <c:v>10317102</c:v>
                </c:pt>
                <c:pt idx="1422">
                  <c:v>10320735</c:v>
                </c:pt>
                <c:pt idx="1423">
                  <c:v>10324249</c:v>
                </c:pt>
                <c:pt idx="1424">
                  <c:v>10332495</c:v>
                </c:pt>
                <c:pt idx="1425">
                  <c:v>10332495</c:v>
                </c:pt>
                <c:pt idx="1426">
                  <c:v>10335752</c:v>
                </c:pt>
                <c:pt idx="1427">
                  <c:v>10339596</c:v>
                </c:pt>
                <c:pt idx="1428">
                  <c:v>10346833</c:v>
                </c:pt>
                <c:pt idx="1429">
                  <c:v>10346833</c:v>
                </c:pt>
                <c:pt idx="1430">
                  <c:v>10355344</c:v>
                </c:pt>
                <c:pt idx="1431">
                  <c:v>10355344</c:v>
                </c:pt>
                <c:pt idx="1432">
                  <c:v>10363541</c:v>
                </c:pt>
                <c:pt idx="1433">
                  <c:v>10363541</c:v>
                </c:pt>
                <c:pt idx="1434">
                  <c:v>10370858</c:v>
                </c:pt>
                <c:pt idx="1435">
                  <c:v>10374143</c:v>
                </c:pt>
                <c:pt idx="1436">
                  <c:v>10374143</c:v>
                </c:pt>
                <c:pt idx="1437">
                  <c:v>10382154</c:v>
                </c:pt>
                <c:pt idx="1438">
                  <c:v>10382154</c:v>
                </c:pt>
                <c:pt idx="1439">
                  <c:v>10386804</c:v>
                </c:pt>
                <c:pt idx="1440">
                  <c:v>10390287</c:v>
                </c:pt>
                <c:pt idx="1441">
                  <c:v>10393632</c:v>
                </c:pt>
                <c:pt idx="1442">
                  <c:v>10396596</c:v>
                </c:pt>
                <c:pt idx="1443">
                  <c:v>10399388</c:v>
                </c:pt>
                <c:pt idx="1444">
                  <c:v>10399388</c:v>
                </c:pt>
                <c:pt idx="1445">
                  <c:v>10407070</c:v>
                </c:pt>
                <c:pt idx="1446">
                  <c:v>10414493</c:v>
                </c:pt>
                <c:pt idx="1447">
                  <c:v>10418759</c:v>
                </c:pt>
                <c:pt idx="1448">
                  <c:v>10422131</c:v>
                </c:pt>
                <c:pt idx="1449">
                  <c:v>10434881</c:v>
                </c:pt>
                <c:pt idx="1450">
                  <c:v>10434881</c:v>
                </c:pt>
                <c:pt idx="1451">
                  <c:v>10440259</c:v>
                </c:pt>
                <c:pt idx="1452">
                  <c:v>10444465</c:v>
                </c:pt>
                <c:pt idx="1453">
                  <c:v>10448188</c:v>
                </c:pt>
                <c:pt idx="1454">
                  <c:v>10452603</c:v>
                </c:pt>
                <c:pt idx="1455">
                  <c:v>10455368</c:v>
                </c:pt>
                <c:pt idx="1456">
                  <c:v>10458219</c:v>
                </c:pt>
                <c:pt idx="1457">
                  <c:v>10460725</c:v>
                </c:pt>
                <c:pt idx="1458">
                  <c:v>10462919</c:v>
                </c:pt>
                <c:pt idx="1459">
                  <c:v>10465907</c:v>
                </c:pt>
                <c:pt idx="1460">
                  <c:v>10469508</c:v>
                </c:pt>
                <c:pt idx="1461">
                  <c:v>10473537</c:v>
                </c:pt>
                <c:pt idx="1462">
                  <c:v>10476810</c:v>
                </c:pt>
                <c:pt idx="1463">
                  <c:v>10480377</c:v>
                </c:pt>
                <c:pt idx="1464">
                  <c:v>10484211</c:v>
                </c:pt>
                <c:pt idx="1465">
                  <c:v>10484211</c:v>
                </c:pt>
                <c:pt idx="1466">
                  <c:v>10491676</c:v>
                </c:pt>
                <c:pt idx="1467">
                  <c:v>10495097</c:v>
                </c:pt>
                <c:pt idx="1468">
                  <c:v>10498332</c:v>
                </c:pt>
                <c:pt idx="1469">
                  <c:v>10501713</c:v>
                </c:pt>
                <c:pt idx="1470">
                  <c:v>10504862</c:v>
                </c:pt>
                <c:pt idx="1471">
                  <c:v>10508421</c:v>
                </c:pt>
                <c:pt idx="1472">
                  <c:v>10512000</c:v>
                </c:pt>
                <c:pt idx="1473">
                  <c:v>10515788</c:v>
                </c:pt>
                <c:pt idx="1474">
                  <c:v>10519038</c:v>
                </c:pt>
                <c:pt idx="1475">
                  <c:v>10522035</c:v>
                </c:pt>
                <c:pt idx="1476">
                  <c:v>10525173</c:v>
                </c:pt>
                <c:pt idx="1477">
                  <c:v>10527991</c:v>
                </c:pt>
                <c:pt idx="1478">
                  <c:v>10530927</c:v>
                </c:pt>
                <c:pt idx="1479">
                  <c:v>10534151</c:v>
                </c:pt>
                <c:pt idx="1480">
                  <c:v>10537905</c:v>
                </c:pt>
                <c:pt idx="1481">
                  <c:v>10541381</c:v>
                </c:pt>
                <c:pt idx="1482">
                  <c:v>10544205</c:v>
                </c:pt>
                <c:pt idx="1483">
                  <c:v>10547475</c:v>
                </c:pt>
                <c:pt idx="1484">
                  <c:v>10550528</c:v>
                </c:pt>
                <c:pt idx="1485">
                  <c:v>10553728</c:v>
                </c:pt>
                <c:pt idx="1486">
                  <c:v>10553728</c:v>
                </c:pt>
                <c:pt idx="1487">
                  <c:v>10560713</c:v>
                </c:pt>
                <c:pt idx="1488">
                  <c:v>10564220</c:v>
                </c:pt>
                <c:pt idx="1489">
                  <c:v>10567689</c:v>
                </c:pt>
                <c:pt idx="1490">
                  <c:v>10570835</c:v>
                </c:pt>
                <c:pt idx="1491">
                  <c:v>10573800</c:v>
                </c:pt>
                <c:pt idx="1492">
                  <c:v>10576887</c:v>
                </c:pt>
                <c:pt idx="1493">
                  <c:v>10576887</c:v>
                </c:pt>
                <c:pt idx="1494">
                  <c:v>10580279</c:v>
                </c:pt>
                <c:pt idx="1495">
                  <c:v>10586674</c:v>
                </c:pt>
                <c:pt idx="1496">
                  <c:v>10590271</c:v>
                </c:pt>
                <c:pt idx="1497">
                  <c:v>10594098</c:v>
                </c:pt>
                <c:pt idx="1498">
                  <c:v>10597334</c:v>
                </c:pt>
                <c:pt idx="1499">
                  <c:v>10600103</c:v>
                </c:pt>
                <c:pt idx="1500">
                  <c:v>10600103</c:v>
                </c:pt>
                <c:pt idx="1501">
                  <c:v>10606544</c:v>
                </c:pt>
                <c:pt idx="1502">
                  <c:v>10609734</c:v>
                </c:pt>
                <c:pt idx="1503">
                  <c:v>10613201</c:v>
                </c:pt>
                <c:pt idx="1504">
                  <c:v>10616266</c:v>
                </c:pt>
                <c:pt idx="1505">
                  <c:v>10619381</c:v>
                </c:pt>
                <c:pt idx="1506">
                  <c:v>10622342</c:v>
                </c:pt>
                <c:pt idx="1507">
                  <c:v>10625497</c:v>
                </c:pt>
                <c:pt idx="1508">
                  <c:v>10628506</c:v>
                </c:pt>
                <c:pt idx="1509">
                  <c:v>10631822</c:v>
                </c:pt>
                <c:pt idx="1510">
                  <c:v>10635086</c:v>
                </c:pt>
                <c:pt idx="1511">
                  <c:v>10638772</c:v>
                </c:pt>
                <c:pt idx="1512">
                  <c:v>10641983</c:v>
                </c:pt>
                <c:pt idx="1513">
                  <c:v>10645204</c:v>
                </c:pt>
                <c:pt idx="1514">
                  <c:v>10645204</c:v>
                </c:pt>
                <c:pt idx="1515">
                  <c:v>10645204</c:v>
                </c:pt>
                <c:pt idx="1516">
                  <c:v>10645204</c:v>
                </c:pt>
                <c:pt idx="1517">
                  <c:v>10658728</c:v>
                </c:pt>
                <c:pt idx="1518">
                  <c:v>10662573</c:v>
                </c:pt>
                <c:pt idx="1519">
                  <c:v>10665994</c:v>
                </c:pt>
                <c:pt idx="1520">
                  <c:v>10668997</c:v>
                </c:pt>
                <c:pt idx="1521">
                  <c:v>10668997</c:v>
                </c:pt>
                <c:pt idx="1522">
                  <c:v>10679356</c:v>
                </c:pt>
                <c:pt idx="1523">
                  <c:v>10686164</c:v>
                </c:pt>
                <c:pt idx="1524">
                  <c:v>10686164</c:v>
                </c:pt>
                <c:pt idx="1525">
                  <c:v>10691429</c:v>
                </c:pt>
                <c:pt idx="1526">
                  <c:v>10691429</c:v>
                </c:pt>
                <c:pt idx="1527">
                  <c:v>10691429</c:v>
                </c:pt>
                <c:pt idx="1528">
                  <c:v>10691429</c:v>
                </c:pt>
                <c:pt idx="1529">
                  <c:v>10691429</c:v>
                </c:pt>
                <c:pt idx="1530">
                  <c:v>10707766</c:v>
                </c:pt>
                <c:pt idx="1531">
                  <c:v>10715935</c:v>
                </c:pt>
                <c:pt idx="1532">
                  <c:v>10720388</c:v>
                </c:pt>
                <c:pt idx="1533">
                  <c:v>10729028</c:v>
                </c:pt>
                <c:pt idx="1534">
                  <c:v>10729028</c:v>
                </c:pt>
                <c:pt idx="1535">
                  <c:v>10736726</c:v>
                </c:pt>
                <c:pt idx="1536">
                  <c:v>10740162</c:v>
                </c:pt>
                <c:pt idx="1537">
                  <c:v>10743499</c:v>
                </c:pt>
                <c:pt idx="1538">
                  <c:v>10747122</c:v>
                </c:pt>
                <c:pt idx="1539">
                  <c:v>10754152</c:v>
                </c:pt>
                <c:pt idx="1540">
                  <c:v>10758236</c:v>
                </c:pt>
                <c:pt idx="1541">
                  <c:v>10758236</c:v>
                </c:pt>
                <c:pt idx="1542">
                  <c:v>10758236</c:v>
                </c:pt>
                <c:pt idx="1543">
                  <c:v>10765487</c:v>
                </c:pt>
                <c:pt idx="1544">
                  <c:v>10772943</c:v>
                </c:pt>
                <c:pt idx="1545">
                  <c:v>10776501</c:v>
                </c:pt>
                <c:pt idx="1546">
                  <c:v>10780246</c:v>
                </c:pt>
                <c:pt idx="1547">
                  <c:v>10789462</c:v>
                </c:pt>
                <c:pt idx="1548">
                  <c:v>10803837</c:v>
                </c:pt>
                <c:pt idx="1549">
                  <c:v>10803837</c:v>
                </c:pt>
                <c:pt idx="1550">
                  <c:v>10827663</c:v>
                </c:pt>
                <c:pt idx="1551">
                  <c:v>10835969</c:v>
                </c:pt>
                <c:pt idx="1552">
                  <c:v>10841776</c:v>
                </c:pt>
                <c:pt idx="1553">
                  <c:v>10864015</c:v>
                </c:pt>
                <c:pt idx="1554">
                  <c:v>10873032</c:v>
                </c:pt>
                <c:pt idx="1555">
                  <c:v>10873032</c:v>
                </c:pt>
                <c:pt idx="1556">
                  <c:v>10885364</c:v>
                </c:pt>
                <c:pt idx="1557">
                  <c:v>10890539</c:v>
                </c:pt>
                <c:pt idx="1558">
                  <c:v>10851021</c:v>
                </c:pt>
                <c:pt idx="1559">
                  <c:v>10855153</c:v>
                </c:pt>
                <c:pt idx="1560">
                  <c:v>10864916</c:v>
                </c:pt>
                <c:pt idx="1561">
                  <c:v>10871711</c:v>
                </c:pt>
                <c:pt idx="1562">
                  <c:v>10876131</c:v>
                </c:pt>
                <c:pt idx="1563">
                  <c:v>10876131</c:v>
                </c:pt>
                <c:pt idx="1564">
                  <c:v>10884753</c:v>
                </c:pt>
                <c:pt idx="1565">
                  <c:v>10888638</c:v>
                </c:pt>
                <c:pt idx="1566">
                  <c:v>10893406</c:v>
                </c:pt>
                <c:pt idx="1567">
                  <c:v>10904956</c:v>
                </c:pt>
                <c:pt idx="1568">
                  <c:v>10918721</c:v>
                </c:pt>
                <c:pt idx="1569">
                  <c:v>10934099</c:v>
                </c:pt>
                <c:pt idx="1570">
                  <c:v>10945792</c:v>
                </c:pt>
                <c:pt idx="1571">
                  <c:v>10951955</c:v>
                </c:pt>
                <c:pt idx="1572">
                  <c:v>10956418</c:v>
                </c:pt>
                <c:pt idx="1573">
                  <c:v>10960787</c:v>
                </c:pt>
                <c:pt idx="1574">
                  <c:v>10964391</c:v>
                </c:pt>
                <c:pt idx="1575">
                  <c:v>10967632</c:v>
                </c:pt>
                <c:pt idx="1576">
                  <c:v>10970959</c:v>
                </c:pt>
                <c:pt idx="1577">
                  <c:v>10970959</c:v>
                </c:pt>
                <c:pt idx="1578">
                  <c:v>10978136</c:v>
                </c:pt>
                <c:pt idx="1579">
                  <c:v>10981187</c:v>
                </c:pt>
                <c:pt idx="1580">
                  <c:v>10985055</c:v>
                </c:pt>
                <c:pt idx="1581">
                  <c:v>10989565</c:v>
                </c:pt>
                <c:pt idx="1582">
                  <c:v>10994236</c:v>
                </c:pt>
                <c:pt idx="1583">
                  <c:v>10997890</c:v>
                </c:pt>
                <c:pt idx="1584">
                  <c:v>10997890</c:v>
                </c:pt>
                <c:pt idx="1585">
                  <c:v>11005009</c:v>
                </c:pt>
                <c:pt idx="1586">
                  <c:v>11008724</c:v>
                </c:pt>
                <c:pt idx="1587">
                  <c:v>11012157</c:v>
                </c:pt>
                <c:pt idx="1588">
                  <c:v>11015484</c:v>
                </c:pt>
                <c:pt idx="1589">
                  <c:v>11018730</c:v>
                </c:pt>
                <c:pt idx="1590">
                  <c:v>11018847</c:v>
                </c:pt>
                <c:pt idx="1591">
                  <c:v>11023162</c:v>
                </c:pt>
                <c:pt idx="1592">
                  <c:v>11026307</c:v>
                </c:pt>
                <c:pt idx="1593">
                  <c:v>11029470</c:v>
                </c:pt>
                <c:pt idx="1594">
                  <c:v>11032372</c:v>
                </c:pt>
                <c:pt idx="1595">
                  <c:v>11036974</c:v>
                </c:pt>
                <c:pt idx="1596">
                  <c:v>11039972</c:v>
                </c:pt>
                <c:pt idx="1597">
                  <c:v>11043032</c:v>
                </c:pt>
                <c:pt idx="1598">
                  <c:v>11043032</c:v>
                </c:pt>
                <c:pt idx="1599">
                  <c:v>11049693</c:v>
                </c:pt>
                <c:pt idx="1600">
                  <c:v>11052980</c:v>
                </c:pt>
                <c:pt idx="1601">
                  <c:v>11056176</c:v>
                </c:pt>
                <c:pt idx="1602">
                  <c:v>11059719</c:v>
                </c:pt>
                <c:pt idx="1603">
                  <c:v>11062742</c:v>
                </c:pt>
                <c:pt idx="1604">
                  <c:v>11065366</c:v>
                </c:pt>
                <c:pt idx="1605">
                  <c:v>11068896</c:v>
                </c:pt>
                <c:pt idx="1606">
                  <c:v>11071775</c:v>
                </c:pt>
                <c:pt idx="1607">
                  <c:v>11074989</c:v>
                </c:pt>
                <c:pt idx="1608">
                  <c:v>11077727</c:v>
                </c:pt>
                <c:pt idx="1609">
                  <c:v>11080717</c:v>
                </c:pt>
                <c:pt idx="1610">
                  <c:v>11083707</c:v>
                </c:pt>
                <c:pt idx="1611">
                  <c:v>11086550</c:v>
                </c:pt>
                <c:pt idx="1612">
                  <c:v>11089363</c:v>
                </c:pt>
                <c:pt idx="1613">
                  <c:v>11089363</c:v>
                </c:pt>
                <c:pt idx="1614">
                  <c:v>11096907</c:v>
                </c:pt>
                <c:pt idx="1615">
                  <c:v>11099946</c:v>
                </c:pt>
                <c:pt idx="1616">
                  <c:v>11099946</c:v>
                </c:pt>
                <c:pt idx="1617">
                  <c:v>11106581</c:v>
                </c:pt>
                <c:pt idx="1618">
                  <c:v>11109887</c:v>
                </c:pt>
                <c:pt idx="1619">
                  <c:v>11112501</c:v>
                </c:pt>
                <c:pt idx="1620">
                  <c:v>11112501</c:v>
                </c:pt>
                <c:pt idx="1621">
                  <c:v>11118982</c:v>
                </c:pt>
                <c:pt idx="1622">
                  <c:v>11123030</c:v>
                </c:pt>
                <c:pt idx="1623">
                  <c:v>11126254</c:v>
                </c:pt>
                <c:pt idx="1624">
                  <c:v>11129850</c:v>
                </c:pt>
                <c:pt idx="1625">
                  <c:v>11133108</c:v>
                </c:pt>
                <c:pt idx="1626">
                  <c:v>11136065</c:v>
                </c:pt>
                <c:pt idx="1627">
                  <c:v>11136065</c:v>
                </c:pt>
                <c:pt idx="1628">
                  <c:v>11142887</c:v>
                </c:pt>
                <c:pt idx="1629">
                  <c:v>11146513</c:v>
                </c:pt>
                <c:pt idx="1630">
                  <c:v>11150126</c:v>
                </c:pt>
                <c:pt idx="1631">
                  <c:v>11153497</c:v>
                </c:pt>
                <c:pt idx="1632">
                  <c:v>11158355</c:v>
                </c:pt>
                <c:pt idx="1633">
                  <c:v>11162389</c:v>
                </c:pt>
                <c:pt idx="1634">
                  <c:v>11162389</c:v>
                </c:pt>
                <c:pt idx="1635">
                  <c:v>11162389</c:v>
                </c:pt>
                <c:pt idx="1636">
                  <c:v>11173631</c:v>
                </c:pt>
                <c:pt idx="1637">
                  <c:v>11182581</c:v>
                </c:pt>
                <c:pt idx="1638">
                  <c:v>11186552</c:v>
                </c:pt>
                <c:pt idx="1639">
                  <c:v>11190224</c:v>
                </c:pt>
                <c:pt idx="1640">
                  <c:v>11193571</c:v>
                </c:pt>
                <c:pt idx="1641">
                  <c:v>11193571</c:v>
                </c:pt>
                <c:pt idx="1642">
                  <c:v>11193571</c:v>
                </c:pt>
                <c:pt idx="1643">
                  <c:v>11193571</c:v>
                </c:pt>
                <c:pt idx="1644">
                  <c:v>11197887</c:v>
                </c:pt>
                <c:pt idx="1645">
                  <c:v>11215510</c:v>
                </c:pt>
                <c:pt idx="1646">
                  <c:v>11219370</c:v>
                </c:pt>
                <c:pt idx="1647">
                  <c:v>11222389</c:v>
                </c:pt>
                <c:pt idx="1648">
                  <c:v>11222389</c:v>
                </c:pt>
                <c:pt idx="1649">
                  <c:v>11230477</c:v>
                </c:pt>
                <c:pt idx="1650">
                  <c:v>11234478</c:v>
                </c:pt>
                <c:pt idx="1651">
                  <c:v>11239148</c:v>
                </c:pt>
                <c:pt idx="1652">
                  <c:v>11254658</c:v>
                </c:pt>
                <c:pt idx="1653">
                  <c:v>11263982</c:v>
                </c:pt>
                <c:pt idx="1654">
                  <c:v>11268602</c:v>
                </c:pt>
                <c:pt idx="1655">
                  <c:v>11268602</c:v>
                </c:pt>
                <c:pt idx="1656">
                  <c:v>11279471</c:v>
                </c:pt>
                <c:pt idx="1657">
                  <c:v>11284835</c:v>
                </c:pt>
                <c:pt idx="1658">
                  <c:v>11289939</c:v>
                </c:pt>
                <c:pt idx="1659">
                  <c:v>11289280</c:v>
                </c:pt>
                <c:pt idx="1660">
                  <c:v>11293348</c:v>
                </c:pt>
                <c:pt idx="1661">
                  <c:v>11296860</c:v>
                </c:pt>
                <c:pt idx="1662">
                  <c:v>11296860</c:v>
                </c:pt>
                <c:pt idx="1663">
                  <c:v>11305816</c:v>
                </c:pt>
                <c:pt idx="1664">
                  <c:v>11311197</c:v>
                </c:pt>
                <c:pt idx="1665">
                  <c:v>11315531</c:v>
                </c:pt>
                <c:pt idx="1666">
                  <c:v>11319593</c:v>
                </c:pt>
                <c:pt idx="1667">
                  <c:v>11323414</c:v>
                </c:pt>
                <c:pt idx="1668">
                  <c:v>11326718</c:v>
                </c:pt>
                <c:pt idx="1669">
                  <c:v>11326718</c:v>
                </c:pt>
                <c:pt idx="1670">
                  <c:v>11330413</c:v>
                </c:pt>
                <c:pt idx="1671">
                  <c:v>11339546</c:v>
                </c:pt>
                <c:pt idx="1672">
                  <c:v>11343493</c:v>
                </c:pt>
                <c:pt idx="1673">
                  <c:v>11347698</c:v>
                </c:pt>
                <c:pt idx="1674">
                  <c:v>11351567</c:v>
                </c:pt>
                <c:pt idx="1675">
                  <c:v>11354976</c:v>
                </c:pt>
                <c:pt idx="1676">
                  <c:v>11354976</c:v>
                </c:pt>
                <c:pt idx="1677">
                  <c:v>11354976</c:v>
                </c:pt>
                <c:pt idx="1678">
                  <c:v>11368082</c:v>
                </c:pt>
                <c:pt idx="1679">
                  <c:v>11372644</c:v>
                </c:pt>
                <c:pt idx="1680">
                  <c:v>11376807</c:v>
                </c:pt>
                <c:pt idx="1681">
                  <c:v>11380310</c:v>
                </c:pt>
                <c:pt idx="1682">
                  <c:v>11383635</c:v>
                </c:pt>
                <c:pt idx="1683">
                  <c:v>11383635</c:v>
                </c:pt>
                <c:pt idx="1684">
                  <c:v>11391557</c:v>
                </c:pt>
                <c:pt idx="1685">
                  <c:v>11395386</c:v>
                </c:pt>
                <c:pt idx="1686">
                  <c:v>11399657</c:v>
                </c:pt>
                <c:pt idx="1687">
                  <c:v>11403703</c:v>
                </c:pt>
                <c:pt idx="1688">
                  <c:v>11407465</c:v>
                </c:pt>
                <c:pt idx="1689">
                  <c:v>11411422</c:v>
                </c:pt>
                <c:pt idx="1690">
                  <c:v>11411422</c:v>
                </c:pt>
                <c:pt idx="1691">
                  <c:v>11418918</c:v>
                </c:pt>
                <c:pt idx="1692">
                  <c:v>11422656</c:v>
                </c:pt>
                <c:pt idx="1693">
                  <c:v>11220958</c:v>
                </c:pt>
                <c:pt idx="1694">
                  <c:v>11224984</c:v>
                </c:pt>
                <c:pt idx="1695">
                  <c:v>11228874</c:v>
                </c:pt>
                <c:pt idx="1696">
                  <c:v>11232349</c:v>
                </c:pt>
                <c:pt idx="1697">
                  <c:v>11232349</c:v>
                </c:pt>
                <c:pt idx="1698">
                  <c:v>11235731</c:v>
                </c:pt>
                <c:pt idx="1699">
                  <c:v>11239518</c:v>
                </c:pt>
                <c:pt idx="1700">
                  <c:v>11246442</c:v>
                </c:pt>
                <c:pt idx="1701">
                  <c:v>11249780</c:v>
                </c:pt>
                <c:pt idx="1702">
                  <c:v>11252931</c:v>
                </c:pt>
                <c:pt idx="1703">
                  <c:v>11256037</c:v>
                </c:pt>
                <c:pt idx="1704">
                  <c:v>11256037</c:v>
                </c:pt>
                <c:pt idx="1705">
                  <c:v>11261469</c:v>
                </c:pt>
                <c:pt idx="1706">
                  <c:v>11264379</c:v>
                </c:pt>
                <c:pt idx="1707">
                  <c:v>11267069</c:v>
                </c:pt>
                <c:pt idx="1708">
                  <c:v>11269797</c:v>
                </c:pt>
                <c:pt idx="1709">
                  <c:v>11272652</c:v>
                </c:pt>
                <c:pt idx="1710">
                  <c:v>11275256</c:v>
                </c:pt>
                <c:pt idx="1711">
                  <c:v>11275256</c:v>
                </c:pt>
                <c:pt idx="1712">
                  <c:v>11280955</c:v>
                </c:pt>
                <c:pt idx="1713">
                  <c:v>11283803</c:v>
                </c:pt>
                <c:pt idx="1714">
                  <c:v>11286545</c:v>
                </c:pt>
                <c:pt idx="1715">
                  <c:v>11289948</c:v>
                </c:pt>
                <c:pt idx="1716">
                  <c:v>11292922</c:v>
                </c:pt>
                <c:pt idx="1717">
                  <c:v>11296243</c:v>
                </c:pt>
                <c:pt idx="1718">
                  <c:v>11296243</c:v>
                </c:pt>
                <c:pt idx="1719">
                  <c:v>11302949</c:v>
                </c:pt>
                <c:pt idx="1720">
                  <c:v>11305992</c:v>
                </c:pt>
                <c:pt idx="1721">
                  <c:v>11308912</c:v>
                </c:pt>
                <c:pt idx="1722">
                  <c:v>11311707</c:v>
                </c:pt>
                <c:pt idx="1723">
                  <c:v>11314497</c:v>
                </c:pt>
                <c:pt idx="1724">
                  <c:v>11317383</c:v>
                </c:pt>
                <c:pt idx="1725">
                  <c:v>11317383</c:v>
                </c:pt>
                <c:pt idx="1726">
                  <c:v>11324369</c:v>
                </c:pt>
                <c:pt idx="1727">
                  <c:v>11327368</c:v>
                </c:pt>
                <c:pt idx="1728">
                  <c:v>11330965</c:v>
                </c:pt>
                <c:pt idx="1729">
                  <c:v>11334058</c:v>
                </c:pt>
                <c:pt idx="1730">
                  <c:v>11336766</c:v>
                </c:pt>
                <c:pt idx="1731">
                  <c:v>11339347</c:v>
                </c:pt>
                <c:pt idx="1732">
                  <c:v>11339347</c:v>
                </c:pt>
                <c:pt idx="1733">
                  <c:v>11409599</c:v>
                </c:pt>
                <c:pt idx="1734">
                  <c:v>11442407</c:v>
                </c:pt>
                <c:pt idx="1735">
                  <c:v>11477018</c:v>
                </c:pt>
                <c:pt idx="1736">
                  <c:v>11517150</c:v>
                </c:pt>
                <c:pt idx="1737">
                  <c:v>11557275</c:v>
                </c:pt>
                <c:pt idx="1738">
                  <c:v>11599295</c:v>
                </c:pt>
                <c:pt idx="1739">
                  <c:v>11599295</c:v>
                </c:pt>
                <c:pt idx="1740">
                  <c:v>11689059</c:v>
                </c:pt>
                <c:pt idx="1741">
                  <c:v>11733788</c:v>
                </c:pt>
                <c:pt idx="1742">
                  <c:v>11777766</c:v>
                </c:pt>
                <c:pt idx="1743">
                  <c:v>11815144</c:v>
                </c:pt>
                <c:pt idx="1744">
                  <c:v>11831819</c:v>
                </c:pt>
                <c:pt idx="1745">
                  <c:v>11844188</c:v>
                </c:pt>
                <c:pt idx="1746">
                  <c:v>11844188</c:v>
                </c:pt>
                <c:pt idx="1747">
                  <c:v>11855657</c:v>
                </c:pt>
                <c:pt idx="1748">
                  <c:v>11859898</c:v>
                </c:pt>
                <c:pt idx="1749">
                  <c:v>11864124</c:v>
                </c:pt>
                <c:pt idx="1750">
                  <c:v>11864124</c:v>
                </c:pt>
                <c:pt idx="1751">
                  <c:v>11868298</c:v>
                </c:pt>
                <c:pt idx="1752">
                  <c:v>11875448</c:v>
                </c:pt>
                <c:pt idx="1753">
                  <c:v>11875448</c:v>
                </c:pt>
                <c:pt idx="1754">
                  <c:v>11879464</c:v>
                </c:pt>
                <c:pt idx="1755">
                  <c:v>11886568</c:v>
                </c:pt>
                <c:pt idx="1756">
                  <c:v>11890076</c:v>
                </c:pt>
                <c:pt idx="1757">
                  <c:v>11893607</c:v>
                </c:pt>
                <c:pt idx="1758">
                  <c:v>11897047</c:v>
                </c:pt>
                <c:pt idx="1759">
                  <c:v>11900064</c:v>
                </c:pt>
                <c:pt idx="1760">
                  <c:v>11900064</c:v>
                </c:pt>
                <c:pt idx="1761">
                  <c:v>11964448</c:v>
                </c:pt>
                <c:pt idx="1762">
                  <c:v>11968268</c:v>
                </c:pt>
                <c:pt idx="1763">
                  <c:v>11971992</c:v>
                </c:pt>
                <c:pt idx="1764">
                  <c:v>11975726</c:v>
                </c:pt>
                <c:pt idx="1765">
                  <c:v>11979420</c:v>
                </c:pt>
                <c:pt idx="1766">
                  <c:v>11995995</c:v>
                </c:pt>
                <c:pt idx="1767">
                  <c:v>11995995</c:v>
                </c:pt>
                <c:pt idx="1768">
                  <c:v>12030063</c:v>
                </c:pt>
                <c:pt idx="1769">
                  <c:v>12122852</c:v>
                </c:pt>
                <c:pt idx="1770">
                  <c:v>12168277</c:v>
                </c:pt>
                <c:pt idx="1771">
                  <c:v>12209485</c:v>
                </c:pt>
                <c:pt idx="1772">
                  <c:v>12251833</c:v>
                </c:pt>
                <c:pt idx="1773">
                  <c:v>12296723</c:v>
                </c:pt>
                <c:pt idx="1774">
                  <c:v>12296723</c:v>
                </c:pt>
                <c:pt idx="1775">
                  <c:v>12296723</c:v>
                </c:pt>
                <c:pt idx="1776">
                  <c:v>12430245</c:v>
                </c:pt>
                <c:pt idx="1777">
                  <c:v>12430245</c:v>
                </c:pt>
                <c:pt idx="1778">
                  <c:v>12510567</c:v>
                </c:pt>
                <c:pt idx="1779">
                  <c:v>12545039</c:v>
                </c:pt>
                <c:pt idx="1780">
                  <c:v>12579382</c:v>
                </c:pt>
                <c:pt idx="1781">
                  <c:v>12579382</c:v>
                </c:pt>
                <c:pt idx="1782">
                  <c:v>12586897</c:v>
                </c:pt>
                <c:pt idx="1783">
                  <c:v>12590225</c:v>
                </c:pt>
                <c:pt idx="1784">
                  <c:v>12593487</c:v>
                </c:pt>
                <c:pt idx="1785">
                  <c:v>12593487</c:v>
                </c:pt>
                <c:pt idx="1786">
                  <c:v>12600389</c:v>
                </c:pt>
                <c:pt idx="1787">
                  <c:v>12603612</c:v>
                </c:pt>
                <c:pt idx="1788">
                  <c:v>12603612</c:v>
                </c:pt>
                <c:pt idx="1789">
                  <c:v>12610662</c:v>
                </c:pt>
                <c:pt idx="1790">
                  <c:v>12613935</c:v>
                </c:pt>
                <c:pt idx="1791">
                  <c:v>12620764</c:v>
                </c:pt>
                <c:pt idx="1792">
                  <c:v>12624624</c:v>
                </c:pt>
                <c:pt idx="1793">
                  <c:v>12628279</c:v>
                </c:pt>
                <c:pt idx="1794">
                  <c:v>12631615</c:v>
                </c:pt>
                <c:pt idx="1795">
                  <c:v>12631615</c:v>
                </c:pt>
                <c:pt idx="1796">
                  <c:v>12638071</c:v>
                </c:pt>
                <c:pt idx="1797">
                  <c:v>12641467</c:v>
                </c:pt>
                <c:pt idx="1798">
                  <c:v>12641467</c:v>
                </c:pt>
                <c:pt idx="1799">
                  <c:v>12647775</c:v>
                </c:pt>
                <c:pt idx="1800">
                  <c:v>12647775</c:v>
                </c:pt>
                <c:pt idx="1801">
                  <c:v>12647775</c:v>
                </c:pt>
                <c:pt idx="1802">
                  <c:v>12650123</c:v>
                </c:pt>
                <c:pt idx="1803">
                  <c:v>12650123</c:v>
                </c:pt>
                <c:pt idx="1804">
                  <c:v>12650123</c:v>
                </c:pt>
                <c:pt idx="1805">
                  <c:v>12658611</c:v>
                </c:pt>
                <c:pt idx="1806">
                  <c:v>12664779</c:v>
                </c:pt>
                <c:pt idx="1807">
                  <c:v>12667832</c:v>
                </c:pt>
                <c:pt idx="1808">
                  <c:v>12673022</c:v>
                </c:pt>
                <c:pt idx="1809">
                  <c:v>12673022</c:v>
                </c:pt>
                <c:pt idx="1810">
                  <c:v>12673022</c:v>
                </c:pt>
                <c:pt idx="1811">
                  <c:v>12678385</c:v>
                </c:pt>
                <c:pt idx="1812">
                  <c:v>12680988</c:v>
                </c:pt>
                <c:pt idx="1813">
                  <c:v>12686014</c:v>
                </c:pt>
                <c:pt idx="1814">
                  <c:v>12688368</c:v>
                </c:pt>
                <c:pt idx="1815">
                  <c:v>12690873</c:v>
                </c:pt>
                <c:pt idx="1816">
                  <c:v>12690873</c:v>
                </c:pt>
                <c:pt idx="1817">
                  <c:v>12696010</c:v>
                </c:pt>
                <c:pt idx="1818">
                  <c:v>12269644</c:v>
                </c:pt>
                <c:pt idx="1819">
                  <c:v>12272333</c:v>
                </c:pt>
                <c:pt idx="1820">
                  <c:v>12274344</c:v>
                </c:pt>
                <c:pt idx="1821">
                  <c:v>12276376</c:v>
                </c:pt>
                <c:pt idx="1822">
                  <c:v>12278524</c:v>
                </c:pt>
                <c:pt idx="1823">
                  <c:v>12278524</c:v>
                </c:pt>
                <c:pt idx="1824">
                  <c:v>12281654</c:v>
                </c:pt>
                <c:pt idx="1825">
                  <c:v>12284613</c:v>
                </c:pt>
                <c:pt idx="1826">
                  <c:v>12287441</c:v>
                </c:pt>
                <c:pt idx="1827">
                  <c:v>12296691</c:v>
                </c:pt>
                <c:pt idx="1828">
                  <c:v>12300549</c:v>
                </c:pt>
                <c:pt idx="1829">
                  <c:v>12304434</c:v>
                </c:pt>
                <c:pt idx="1830">
                  <c:v>12304434</c:v>
                </c:pt>
                <c:pt idx="1831">
                  <c:v>12313943</c:v>
                </c:pt>
                <c:pt idx="1832">
                  <c:v>12317942</c:v>
                </c:pt>
                <c:pt idx="1833">
                  <c:v>12321279</c:v>
                </c:pt>
                <c:pt idx="1834">
                  <c:v>12351604</c:v>
                </c:pt>
                <c:pt idx="1835">
                  <c:v>12387152</c:v>
                </c:pt>
                <c:pt idx="1836">
                  <c:v>12399645</c:v>
                </c:pt>
                <c:pt idx="1837">
                  <c:v>12399645</c:v>
                </c:pt>
                <c:pt idx="1838">
                  <c:v>12419680</c:v>
                </c:pt>
                <c:pt idx="1839">
                  <c:v>12430138</c:v>
                </c:pt>
                <c:pt idx="1840">
                  <c:v>12435342</c:v>
                </c:pt>
                <c:pt idx="1841">
                  <c:v>12448115</c:v>
                </c:pt>
                <c:pt idx="1842">
                  <c:v>12191146</c:v>
                </c:pt>
                <c:pt idx="1843">
                  <c:v>12201159</c:v>
                </c:pt>
                <c:pt idx="1844">
                  <c:v>12201159</c:v>
                </c:pt>
                <c:pt idx="1845">
                  <c:v>12213536</c:v>
                </c:pt>
                <c:pt idx="1846">
                  <c:v>12218854</c:v>
                </c:pt>
                <c:pt idx="1847">
                  <c:v>12223279</c:v>
                </c:pt>
                <c:pt idx="1848">
                  <c:v>12223279</c:v>
                </c:pt>
                <c:pt idx="1849">
                  <c:v>11282833</c:v>
                </c:pt>
                <c:pt idx="1850">
                  <c:v>11286399</c:v>
                </c:pt>
                <c:pt idx="1851">
                  <c:v>11286399</c:v>
                </c:pt>
                <c:pt idx="1852">
                  <c:v>11297148</c:v>
                </c:pt>
                <c:pt idx="1853">
                  <c:v>11297148</c:v>
                </c:pt>
                <c:pt idx="1854">
                  <c:v>11301451</c:v>
                </c:pt>
                <c:pt idx="1855">
                  <c:v>11305315</c:v>
                </c:pt>
                <c:pt idx="1856">
                  <c:v>10090691</c:v>
                </c:pt>
                <c:pt idx="1857">
                  <c:v>10096350</c:v>
                </c:pt>
                <c:pt idx="1858">
                  <c:v>10096350</c:v>
                </c:pt>
                <c:pt idx="1859">
                  <c:v>10102961</c:v>
                </c:pt>
                <c:pt idx="1860">
                  <c:v>10107673</c:v>
                </c:pt>
                <c:pt idx="1861">
                  <c:v>10110843</c:v>
                </c:pt>
                <c:pt idx="1862">
                  <c:v>10113688</c:v>
                </c:pt>
                <c:pt idx="1863">
                  <c:v>10119137</c:v>
                </c:pt>
                <c:pt idx="1864">
                  <c:v>10121944</c:v>
                </c:pt>
                <c:pt idx="1865">
                  <c:v>10121944</c:v>
                </c:pt>
                <c:pt idx="1866">
                  <c:v>10124650</c:v>
                </c:pt>
                <c:pt idx="1867">
                  <c:v>10131102</c:v>
                </c:pt>
                <c:pt idx="1868">
                  <c:v>10073064</c:v>
                </c:pt>
                <c:pt idx="1869">
                  <c:v>10139842</c:v>
                </c:pt>
                <c:pt idx="1870">
                  <c:v>10143241</c:v>
                </c:pt>
                <c:pt idx="1871">
                  <c:v>10146012</c:v>
                </c:pt>
                <c:pt idx="1872">
                  <c:v>10146012</c:v>
                </c:pt>
                <c:pt idx="1873">
                  <c:v>10160317</c:v>
                </c:pt>
                <c:pt idx="1874">
                  <c:v>10173785</c:v>
                </c:pt>
                <c:pt idx="1875">
                  <c:v>10180130</c:v>
                </c:pt>
                <c:pt idx="1876">
                  <c:v>10184628</c:v>
                </c:pt>
                <c:pt idx="1877">
                  <c:v>10188690</c:v>
                </c:pt>
                <c:pt idx="1878">
                  <c:v>10192318</c:v>
                </c:pt>
                <c:pt idx="1879">
                  <c:v>10192318</c:v>
                </c:pt>
                <c:pt idx="1880">
                  <c:v>10195953</c:v>
                </c:pt>
                <c:pt idx="1881">
                  <c:v>10217048</c:v>
                </c:pt>
                <c:pt idx="1882">
                  <c:v>10221851</c:v>
                </c:pt>
                <c:pt idx="1883">
                  <c:v>10226271</c:v>
                </c:pt>
                <c:pt idx="1884">
                  <c:v>10230169</c:v>
                </c:pt>
                <c:pt idx="1885">
                  <c:v>10233977</c:v>
                </c:pt>
                <c:pt idx="1886">
                  <c:v>10233977</c:v>
                </c:pt>
                <c:pt idx="1887">
                  <c:v>10240806</c:v>
                </c:pt>
                <c:pt idx="1888">
                  <c:v>10244158</c:v>
                </c:pt>
                <c:pt idx="1889">
                  <c:v>10244158</c:v>
                </c:pt>
                <c:pt idx="1890">
                  <c:v>10247483</c:v>
                </c:pt>
                <c:pt idx="1891">
                  <c:v>10254564</c:v>
                </c:pt>
                <c:pt idx="1892">
                  <c:v>10257899</c:v>
                </c:pt>
                <c:pt idx="1893">
                  <c:v>10257899</c:v>
                </c:pt>
                <c:pt idx="1894">
                  <c:v>10261905</c:v>
                </c:pt>
                <c:pt idx="1895">
                  <c:v>10265084</c:v>
                </c:pt>
                <c:pt idx="1896">
                  <c:v>10272403</c:v>
                </c:pt>
                <c:pt idx="1897">
                  <c:v>10275441</c:v>
                </c:pt>
                <c:pt idx="1898">
                  <c:v>10278465</c:v>
                </c:pt>
                <c:pt idx="1899">
                  <c:v>10282183</c:v>
                </c:pt>
                <c:pt idx="1900">
                  <c:v>10282183</c:v>
                </c:pt>
                <c:pt idx="1901">
                  <c:v>6846704</c:v>
                </c:pt>
                <c:pt idx="1902">
                  <c:v>6850224</c:v>
                </c:pt>
                <c:pt idx="1903">
                  <c:v>6853280</c:v>
                </c:pt>
                <c:pt idx="1904">
                  <c:v>6857411</c:v>
                </c:pt>
                <c:pt idx="1905">
                  <c:v>6861099</c:v>
                </c:pt>
                <c:pt idx="1906">
                  <c:v>6864663</c:v>
                </c:pt>
                <c:pt idx="1907">
                  <c:v>6864663</c:v>
                </c:pt>
                <c:pt idx="1908">
                  <c:v>6869264</c:v>
                </c:pt>
                <c:pt idx="1909">
                  <c:v>6872741</c:v>
                </c:pt>
                <c:pt idx="1910">
                  <c:v>6308651</c:v>
                </c:pt>
                <c:pt idx="1911">
                  <c:v>6312399</c:v>
                </c:pt>
                <c:pt idx="1912">
                  <c:v>6315319</c:v>
                </c:pt>
                <c:pt idx="1913">
                  <c:v>6318266</c:v>
                </c:pt>
                <c:pt idx="1914">
                  <c:v>6318266</c:v>
                </c:pt>
                <c:pt idx="1915">
                  <c:v>6321244</c:v>
                </c:pt>
                <c:pt idx="1916">
                  <c:v>6328291</c:v>
                </c:pt>
                <c:pt idx="1917">
                  <c:v>6331123</c:v>
                </c:pt>
                <c:pt idx="1918">
                  <c:v>6334525</c:v>
                </c:pt>
                <c:pt idx="1919">
                  <c:v>6340987</c:v>
                </c:pt>
                <c:pt idx="1920">
                  <c:v>6312259</c:v>
                </c:pt>
                <c:pt idx="1921">
                  <c:v>6312259</c:v>
                </c:pt>
                <c:pt idx="1922">
                  <c:v>6319098</c:v>
                </c:pt>
                <c:pt idx="1923">
                  <c:v>6322310</c:v>
                </c:pt>
                <c:pt idx="1924">
                  <c:v>6325529</c:v>
                </c:pt>
                <c:pt idx="1925">
                  <c:v>6328615</c:v>
                </c:pt>
                <c:pt idx="1926">
                  <c:v>5815191</c:v>
                </c:pt>
                <c:pt idx="1927">
                  <c:v>5817959</c:v>
                </c:pt>
                <c:pt idx="1928">
                  <c:v>5817959</c:v>
                </c:pt>
                <c:pt idx="1929">
                  <c:v>5824130</c:v>
                </c:pt>
                <c:pt idx="1930">
                  <c:v>5826978</c:v>
                </c:pt>
                <c:pt idx="1931">
                  <c:v>5829935</c:v>
                </c:pt>
                <c:pt idx="1932">
                  <c:v>5833462</c:v>
                </c:pt>
                <c:pt idx="1933">
                  <c:v>5836194</c:v>
                </c:pt>
                <c:pt idx="1934">
                  <c:v>5839333</c:v>
                </c:pt>
                <c:pt idx="1935">
                  <c:v>5839333</c:v>
                </c:pt>
                <c:pt idx="1936">
                  <c:v>5845028</c:v>
                </c:pt>
                <c:pt idx="1937">
                  <c:v>5845028</c:v>
                </c:pt>
                <c:pt idx="1938">
                  <c:v>5850223</c:v>
                </c:pt>
                <c:pt idx="1939">
                  <c:v>5852894</c:v>
                </c:pt>
                <c:pt idx="1940">
                  <c:v>5855509</c:v>
                </c:pt>
                <c:pt idx="1941">
                  <c:v>5858268</c:v>
                </c:pt>
                <c:pt idx="1942">
                  <c:v>5858268</c:v>
                </c:pt>
                <c:pt idx="1943">
                  <c:v>5863571</c:v>
                </c:pt>
                <c:pt idx="1944">
                  <c:v>5866125</c:v>
                </c:pt>
                <c:pt idx="1945">
                  <c:v>5868674</c:v>
                </c:pt>
                <c:pt idx="1946">
                  <c:v>5871080</c:v>
                </c:pt>
                <c:pt idx="1947">
                  <c:v>5873366</c:v>
                </c:pt>
                <c:pt idx="1948">
                  <c:v>5876279</c:v>
                </c:pt>
                <c:pt idx="1949">
                  <c:v>5876279</c:v>
                </c:pt>
                <c:pt idx="1950">
                  <c:v>5881630</c:v>
                </c:pt>
                <c:pt idx="1951">
                  <c:v>5884284</c:v>
                </c:pt>
                <c:pt idx="1952">
                  <c:v>5886832</c:v>
                </c:pt>
                <c:pt idx="1953">
                  <c:v>5889321</c:v>
                </c:pt>
                <c:pt idx="1954">
                  <c:v>5891498</c:v>
                </c:pt>
                <c:pt idx="1955">
                  <c:v>5893952</c:v>
                </c:pt>
                <c:pt idx="1956">
                  <c:v>5893952</c:v>
                </c:pt>
                <c:pt idx="1957">
                  <c:v>5898835</c:v>
                </c:pt>
                <c:pt idx="1958">
                  <c:v>5901423</c:v>
                </c:pt>
                <c:pt idx="1959">
                  <c:v>5903982</c:v>
                </c:pt>
                <c:pt idx="1960">
                  <c:v>5906694</c:v>
                </c:pt>
                <c:pt idx="1961">
                  <c:v>5909397</c:v>
                </c:pt>
                <c:pt idx="1962">
                  <c:v>5912053</c:v>
                </c:pt>
                <c:pt idx="1963">
                  <c:v>5912053</c:v>
                </c:pt>
                <c:pt idx="1964">
                  <c:v>5919027</c:v>
                </c:pt>
                <c:pt idx="1965">
                  <c:v>5922333</c:v>
                </c:pt>
                <c:pt idx="1966">
                  <c:v>5926140</c:v>
                </c:pt>
                <c:pt idx="1967">
                  <c:v>5929111</c:v>
                </c:pt>
                <c:pt idx="1968">
                  <c:v>5931852</c:v>
                </c:pt>
                <c:pt idx="1969">
                  <c:v>5934709</c:v>
                </c:pt>
                <c:pt idx="1970">
                  <c:v>5934709</c:v>
                </c:pt>
                <c:pt idx="1971">
                  <c:v>5941000</c:v>
                </c:pt>
                <c:pt idx="1972">
                  <c:v>5934928</c:v>
                </c:pt>
                <c:pt idx="1973">
                  <c:v>5937956</c:v>
                </c:pt>
                <c:pt idx="1974">
                  <c:v>5940828</c:v>
                </c:pt>
                <c:pt idx="1975">
                  <c:v>5944653</c:v>
                </c:pt>
                <c:pt idx="1976">
                  <c:v>5948287</c:v>
                </c:pt>
                <c:pt idx="1977">
                  <c:v>5948287</c:v>
                </c:pt>
                <c:pt idx="1978">
                  <c:v>5957511</c:v>
                </c:pt>
                <c:pt idx="1979">
                  <c:v>5960663</c:v>
                </c:pt>
                <c:pt idx="1980">
                  <c:v>5964019</c:v>
                </c:pt>
                <c:pt idx="1981">
                  <c:v>5967507</c:v>
                </c:pt>
                <c:pt idx="1982">
                  <c:v>5971179</c:v>
                </c:pt>
                <c:pt idx="1983">
                  <c:v>5974616</c:v>
                </c:pt>
                <c:pt idx="1984">
                  <c:v>5974616</c:v>
                </c:pt>
                <c:pt idx="1985">
                  <c:v>5981105</c:v>
                </c:pt>
                <c:pt idx="1986">
                  <c:v>5984519</c:v>
                </c:pt>
                <c:pt idx="1987">
                  <c:v>5988645</c:v>
                </c:pt>
                <c:pt idx="1988">
                  <c:v>5991797</c:v>
                </c:pt>
                <c:pt idx="1989">
                  <c:v>5995243</c:v>
                </c:pt>
                <c:pt idx="1990">
                  <c:v>5998186</c:v>
                </c:pt>
                <c:pt idx="1991">
                  <c:v>5998186</c:v>
                </c:pt>
                <c:pt idx="1992">
                  <c:v>6000975</c:v>
                </c:pt>
                <c:pt idx="1993">
                  <c:v>6004087</c:v>
                </c:pt>
                <c:pt idx="1994">
                  <c:v>5958641</c:v>
                </c:pt>
                <c:pt idx="1995">
                  <c:v>5965024</c:v>
                </c:pt>
                <c:pt idx="1996">
                  <c:v>5968194</c:v>
                </c:pt>
                <c:pt idx="1997">
                  <c:v>5970803</c:v>
                </c:pt>
                <c:pt idx="1998">
                  <c:v>5970803</c:v>
                </c:pt>
                <c:pt idx="1999">
                  <c:v>5976772</c:v>
                </c:pt>
                <c:pt idx="2000">
                  <c:v>5980043</c:v>
                </c:pt>
                <c:pt idx="2001">
                  <c:v>5983316</c:v>
                </c:pt>
                <c:pt idx="2002">
                  <c:v>5986474</c:v>
                </c:pt>
                <c:pt idx="2003">
                  <c:v>5989307</c:v>
                </c:pt>
                <c:pt idx="2004">
                  <c:v>5992200</c:v>
                </c:pt>
                <c:pt idx="2005">
                  <c:v>5992200</c:v>
                </c:pt>
                <c:pt idx="2006">
                  <c:v>5936456</c:v>
                </c:pt>
                <c:pt idx="2007">
                  <c:v>5939384</c:v>
                </c:pt>
                <c:pt idx="2008">
                  <c:v>5942242</c:v>
                </c:pt>
                <c:pt idx="2009">
                  <c:v>5945247</c:v>
                </c:pt>
                <c:pt idx="2010">
                  <c:v>5947927</c:v>
                </c:pt>
                <c:pt idx="2011">
                  <c:v>5950371</c:v>
                </c:pt>
                <c:pt idx="2012">
                  <c:v>5950371</c:v>
                </c:pt>
                <c:pt idx="2013">
                  <c:v>5955250</c:v>
                </c:pt>
                <c:pt idx="2014">
                  <c:v>5958099</c:v>
                </c:pt>
                <c:pt idx="2015">
                  <c:v>0</c:v>
                </c:pt>
                <c:pt idx="2016">
                  <c:v>5963965</c:v>
                </c:pt>
                <c:pt idx="2017">
                  <c:v>5966773</c:v>
                </c:pt>
                <c:pt idx="2018">
                  <c:v>5969314</c:v>
                </c:pt>
                <c:pt idx="2019">
                  <c:v>5969314</c:v>
                </c:pt>
                <c:pt idx="2020">
                  <c:v>5975213</c:v>
                </c:pt>
                <c:pt idx="2021">
                  <c:v>5975213</c:v>
                </c:pt>
                <c:pt idx="2022">
                  <c:v>5981378</c:v>
                </c:pt>
                <c:pt idx="2023">
                  <c:v>5981378</c:v>
                </c:pt>
                <c:pt idx="2024">
                  <c:v>5987257</c:v>
                </c:pt>
                <c:pt idx="2025">
                  <c:v>5989559</c:v>
                </c:pt>
                <c:pt idx="2026">
                  <c:v>5989559</c:v>
                </c:pt>
                <c:pt idx="2027">
                  <c:v>5995923</c:v>
                </c:pt>
                <c:pt idx="2028">
                  <c:v>5995923</c:v>
                </c:pt>
                <c:pt idx="2029">
                  <c:v>6002197</c:v>
                </c:pt>
                <c:pt idx="2030">
                  <c:v>6005312</c:v>
                </c:pt>
                <c:pt idx="2031">
                  <c:v>6008196</c:v>
                </c:pt>
                <c:pt idx="2032">
                  <c:v>6010634</c:v>
                </c:pt>
                <c:pt idx="2033">
                  <c:v>6010634</c:v>
                </c:pt>
                <c:pt idx="2034">
                  <c:v>6016252</c:v>
                </c:pt>
                <c:pt idx="2035">
                  <c:v>6019138</c:v>
                </c:pt>
                <c:pt idx="2036">
                  <c:v>6022003</c:v>
                </c:pt>
                <c:pt idx="2037">
                  <c:v>6024895</c:v>
                </c:pt>
                <c:pt idx="2038">
                  <c:v>6027606</c:v>
                </c:pt>
                <c:pt idx="2039">
                  <c:v>6030016</c:v>
                </c:pt>
                <c:pt idx="2040">
                  <c:v>6030016</c:v>
                </c:pt>
                <c:pt idx="2041">
                  <c:v>6035540</c:v>
                </c:pt>
                <c:pt idx="2042">
                  <c:v>6038541</c:v>
                </c:pt>
                <c:pt idx="2043">
                  <c:v>6041234</c:v>
                </c:pt>
                <c:pt idx="2044">
                  <c:v>6041234</c:v>
                </c:pt>
                <c:pt idx="2045">
                  <c:v>6046804</c:v>
                </c:pt>
                <c:pt idx="2046">
                  <c:v>6049164</c:v>
                </c:pt>
                <c:pt idx="2047">
                  <c:v>6049164</c:v>
                </c:pt>
                <c:pt idx="2048">
                  <c:v>6054511</c:v>
                </c:pt>
                <c:pt idx="2049">
                  <c:v>6057303</c:v>
                </c:pt>
                <c:pt idx="2050">
                  <c:v>6061200</c:v>
                </c:pt>
                <c:pt idx="2051">
                  <c:v>6067531</c:v>
                </c:pt>
                <c:pt idx="2052">
                  <c:v>6073502</c:v>
                </c:pt>
                <c:pt idx="2053">
                  <c:v>6077483</c:v>
                </c:pt>
                <c:pt idx="2054">
                  <c:v>6077483</c:v>
                </c:pt>
                <c:pt idx="2055">
                  <c:v>6085640</c:v>
                </c:pt>
                <c:pt idx="2056">
                  <c:v>6089244</c:v>
                </c:pt>
                <c:pt idx="2057">
                  <c:v>6093033</c:v>
                </c:pt>
                <c:pt idx="2058">
                  <c:v>6096245</c:v>
                </c:pt>
                <c:pt idx="2059">
                  <c:v>6099914</c:v>
                </c:pt>
                <c:pt idx="2060">
                  <c:v>6102759</c:v>
                </c:pt>
                <c:pt idx="2061">
                  <c:v>6102759</c:v>
                </c:pt>
                <c:pt idx="2062">
                  <c:v>6109774</c:v>
                </c:pt>
                <c:pt idx="2063">
                  <c:v>6112926</c:v>
                </c:pt>
                <c:pt idx="2064">
                  <c:v>6116005</c:v>
                </c:pt>
                <c:pt idx="2065">
                  <c:v>6119136</c:v>
                </c:pt>
                <c:pt idx="2066">
                  <c:v>6122042</c:v>
                </c:pt>
                <c:pt idx="2067">
                  <c:v>6125893</c:v>
                </c:pt>
                <c:pt idx="2068">
                  <c:v>6125893</c:v>
                </c:pt>
                <c:pt idx="2069">
                  <c:v>6134758</c:v>
                </c:pt>
                <c:pt idx="2070">
                  <c:v>6139115</c:v>
                </c:pt>
                <c:pt idx="2071">
                  <c:v>6142432</c:v>
                </c:pt>
                <c:pt idx="2072">
                  <c:v>6145385</c:v>
                </c:pt>
                <c:pt idx="2073">
                  <c:v>6148764</c:v>
                </c:pt>
                <c:pt idx="2074">
                  <c:v>6152248</c:v>
                </c:pt>
                <c:pt idx="2075">
                  <c:v>6152248</c:v>
                </c:pt>
                <c:pt idx="2076">
                  <c:v>6160725</c:v>
                </c:pt>
                <c:pt idx="2077">
                  <c:v>6169524</c:v>
                </c:pt>
                <c:pt idx="2078">
                  <c:v>6175182</c:v>
                </c:pt>
                <c:pt idx="2079">
                  <c:v>6180421</c:v>
                </c:pt>
                <c:pt idx="2080">
                  <c:v>6185022</c:v>
                </c:pt>
                <c:pt idx="2081">
                  <c:v>6189402</c:v>
                </c:pt>
                <c:pt idx="2082">
                  <c:v>6196168</c:v>
                </c:pt>
                <c:pt idx="2083">
                  <c:v>6202718</c:v>
                </c:pt>
                <c:pt idx="2084">
                  <c:v>6206577</c:v>
                </c:pt>
                <c:pt idx="2085">
                  <c:v>6206577</c:v>
                </c:pt>
                <c:pt idx="2086">
                  <c:v>6213582</c:v>
                </c:pt>
                <c:pt idx="2087">
                  <c:v>6218126</c:v>
                </c:pt>
                <c:pt idx="2088">
                  <c:v>6223067</c:v>
                </c:pt>
                <c:pt idx="2089">
                  <c:v>6229389</c:v>
                </c:pt>
                <c:pt idx="2090">
                  <c:v>6229389</c:v>
                </c:pt>
                <c:pt idx="2091">
                  <c:v>6215035</c:v>
                </c:pt>
                <c:pt idx="2092">
                  <c:v>6218951</c:v>
                </c:pt>
                <c:pt idx="2093">
                  <c:v>6218951</c:v>
                </c:pt>
                <c:pt idx="2094">
                  <c:v>6226247</c:v>
                </c:pt>
                <c:pt idx="2095">
                  <c:v>6230600</c:v>
                </c:pt>
                <c:pt idx="2096">
                  <c:v>6234941</c:v>
                </c:pt>
                <c:pt idx="2097">
                  <c:v>6239072</c:v>
                </c:pt>
                <c:pt idx="2098">
                  <c:v>6243338</c:v>
                </c:pt>
                <c:pt idx="2099">
                  <c:v>6247358</c:v>
                </c:pt>
                <c:pt idx="2100">
                  <c:v>6255833</c:v>
                </c:pt>
                <c:pt idx="2101">
                  <c:v>6264542</c:v>
                </c:pt>
                <c:pt idx="2102">
                  <c:v>6270000</c:v>
                </c:pt>
                <c:pt idx="2103">
                  <c:v>6275739</c:v>
                </c:pt>
                <c:pt idx="2104">
                  <c:v>6281122</c:v>
                </c:pt>
                <c:pt idx="2105">
                  <c:v>6286335</c:v>
                </c:pt>
                <c:pt idx="2106">
                  <c:v>6315704</c:v>
                </c:pt>
                <c:pt idx="2107">
                  <c:v>6319878</c:v>
                </c:pt>
                <c:pt idx="2108">
                  <c:v>6323907</c:v>
                </c:pt>
                <c:pt idx="2109">
                  <c:v>6328360</c:v>
                </c:pt>
                <c:pt idx="2110">
                  <c:v>6334190</c:v>
                </c:pt>
                <c:pt idx="2111">
                  <c:v>6340123</c:v>
                </c:pt>
                <c:pt idx="2112">
                  <c:v>6340123</c:v>
                </c:pt>
                <c:pt idx="2113">
                  <c:v>6353100</c:v>
                </c:pt>
                <c:pt idx="2114">
                  <c:v>6357642</c:v>
                </c:pt>
                <c:pt idx="2115">
                  <c:v>6362276</c:v>
                </c:pt>
                <c:pt idx="2116">
                  <c:v>6367743</c:v>
                </c:pt>
                <c:pt idx="2117">
                  <c:v>6374593</c:v>
                </c:pt>
                <c:pt idx="2118">
                  <c:v>6379833</c:v>
                </c:pt>
                <c:pt idx="2119">
                  <c:v>6383994</c:v>
                </c:pt>
                <c:pt idx="2120">
                  <c:v>6383994</c:v>
                </c:pt>
                <c:pt idx="2121">
                  <c:v>6365041</c:v>
                </c:pt>
                <c:pt idx="2122">
                  <c:v>6368435</c:v>
                </c:pt>
                <c:pt idx="2123">
                  <c:v>6368435</c:v>
                </c:pt>
                <c:pt idx="2124">
                  <c:v>6375971</c:v>
                </c:pt>
                <c:pt idx="2125">
                  <c:v>6380219</c:v>
                </c:pt>
                <c:pt idx="2126">
                  <c:v>6383733</c:v>
                </c:pt>
                <c:pt idx="2127">
                  <c:v>6387777</c:v>
                </c:pt>
                <c:pt idx="2128">
                  <c:v>6397289</c:v>
                </c:pt>
                <c:pt idx="2129">
                  <c:v>6403752</c:v>
                </c:pt>
                <c:pt idx="2130">
                  <c:v>6407135</c:v>
                </c:pt>
                <c:pt idx="2131">
                  <c:v>6416931</c:v>
                </c:pt>
                <c:pt idx="2132">
                  <c:v>6426235</c:v>
                </c:pt>
                <c:pt idx="2133">
                  <c:v>6436908</c:v>
                </c:pt>
                <c:pt idx="2134">
                  <c:v>6447392</c:v>
                </c:pt>
                <c:pt idx="2135">
                  <c:v>6447392</c:v>
                </c:pt>
                <c:pt idx="2136">
                  <c:v>6467187</c:v>
                </c:pt>
                <c:pt idx="2137">
                  <c:v>6478148</c:v>
                </c:pt>
                <c:pt idx="2138">
                  <c:v>6493355</c:v>
                </c:pt>
                <c:pt idx="2139">
                  <c:v>6505400</c:v>
                </c:pt>
                <c:pt idx="2140">
                  <c:v>6517296</c:v>
                </c:pt>
                <c:pt idx="2141">
                  <c:v>6528866</c:v>
                </c:pt>
                <c:pt idx="2142">
                  <c:v>6540243</c:v>
                </c:pt>
                <c:pt idx="2143">
                  <c:v>6551274</c:v>
                </c:pt>
                <c:pt idx="2144">
                  <c:v>6560285</c:v>
                </c:pt>
                <c:pt idx="2145">
                  <c:v>6575111</c:v>
                </c:pt>
                <c:pt idx="2146">
                  <c:v>6575111</c:v>
                </c:pt>
                <c:pt idx="2147">
                  <c:v>6598304</c:v>
                </c:pt>
                <c:pt idx="2148">
                  <c:v>6609834</c:v>
                </c:pt>
                <c:pt idx="2149">
                  <c:v>6621139</c:v>
                </c:pt>
                <c:pt idx="2150">
                  <c:v>6630778</c:v>
                </c:pt>
                <c:pt idx="2151">
                  <c:v>6639331</c:v>
                </c:pt>
                <c:pt idx="2152">
                  <c:v>6655000</c:v>
                </c:pt>
                <c:pt idx="2153">
                  <c:v>6674964</c:v>
                </c:pt>
                <c:pt idx="2154">
                  <c:v>6697011</c:v>
                </c:pt>
                <c:pt idx="2155">
                  <c:v>6715455</c:v>
                </c:pt>
                <c:pt idx="2156">
                  <c:v>6734792</c:v>
                </c:pt>
                <c:pt idx="2157">
                  <c:v>6750367</c:v>
                </c:pt>
                <c:pt idx="2158">
                  <c:v>6767026</c:v>
                </c:pt>
                <c:pt idx="2159">
                  <c:v>6794232</c:v>
                </c:pt>
                <c:pt idx="2160">
                  <c:v>6797538</c:v>
                </c:pt>
                <c:pt idx="2161">
                  <c:v>6797538</c:v>
                </c:pt>
                <c:pt idx="2162">
                  <c:v>6797538</c:v>
                </c:pt>
                <c:pt idx="2163">
                  <c:v>6797538</c:v>
                </c:pt>
                <c:pt idx="2164">
                  <c:v>6797538</c:v>
                </c:pt>
                <c:pt idx="2165">
                  <c:v>6811006</c:v>
                </c:pt>
                <c:pt idx="2166">
                  <c:v>6832587</c:v>
                </c:pt>
                <c:pt idx="2167">
                  <c:v>6832587</c:v>
                </c:pt>
                <c:pt idx="2168">
                  <c:v>6739708</c:v>
                </c:pt>
                <c:pt idx="2169">
                  <c:v>6743938</c:v>
                </c:pt>
                <c:pt idx="2170">
                  <c:v>6748592</c:v>
                </c:pt>
                <c:pt idx="2171">
                  <c:v>6752550</c:v>
                </c:pt>
                <c:pt idx="2172">
                  <c:v>6757360</c:v>
                </c:pt>
                <c:pt idx="2173">
                  <c:v>6764214</c:v>
                </c:pt>
                <c:pt idx="2174">
                  <c:v>6769605</c:v>
                </c:pt>
                <c:pt idx="2175">
                  <c:v>6773132</c:v>
                </c:pt>
                <c:pt idx="2176">
                  <c:v>6777309</c:v>
                </c:pt>
                <c:pt idx="2177">
                  <c:v>6777309</c:v>
                </c:pt>
                <c:pt idx="2178">
                  <c:v>6785232</c:v>
                </c:pt>
                <c:pt idx="2179">
                  <c:v>6790154</c:v>
                </c:pt>
                <c:pt idx="2180">
                  <c:v>6799302</c:v>
                </c:pt>
                <c:pt idx="2181">
                  <c:v>6804163</c:v>
                </c:pt>
                <c:pt idx="2182">
                  <c:v>6808269</c:v>
                </c:pt>
                <c:pt idx="2183">
                  <c:v>6813036</c:v>
                </c:pt>
                <c:pt idx="2184">
                  <c:v>6816549</c:v>
                </c:pt>
                <c:pt idx="2185">
                  <c:v>6820124</c:v>
                </c:pt>
                <c:pt idx="2186">
                  <c:v>6826642</c:v>
                </c:pt>
                <c:pt idx="2187">
                  <c:v>6831119</c:v>
                </c:pt>
                <c:pt idx="2188">
                  <c:v>6835017</c:v>
                </c:pt>
                <c:pt idx="2189">
                  <c:v>6838993</c:v>
                </c:pt>
                <c:pt idx="2190">
                  <c:v>6843133</c:v>
                </c:pt>
                <c:pt idx="2191">
                  <c:v>6846735</c:v>
                </c:pt>
                <c:pt idx="2192">
                  <c:v>6850311</c:v>
                </c:pt>
                <c:pt idx="2193">
                  <c:v>6853518</c:v>
                </c:pt>
                <c:pt idx="2194">
                  <c:v>6866120</c:v>
                </c:pt>
                <c:pt idx="2195">
                  <c:v>6872381</c:v>
                </c:pt>
                <c:pt idx="2196">
                  <c:v>6877338</c:v>
                </c:pt>
                <c:pt idx="2197">
                  <c:v>6883460</c:v>
                </c:pt>
                <c:pt idx="2198">
                  <c:v>6888599</c:v>
                </c:pt>
                <c:pt idx="2199">
                  <c:v>6897767</c:v>
                </c:pt>
                <c:pt idx="2200">
                  <c:v>6902978</c:v>
                </c:pt>
                <c:pt idx="2201">
                  <c:v>6912996</c:v>
                </c:pt>
                <c:pt idx="2202">
                  <c:v>6920497</c:v>
                </c:pt>
                <c:pt idx="2203">
                  <c:v>6926847</c:v>
                </c:pt>
                <c:pt idx="2204">
                  <c:v>6932207</c:v>
                </c:pt>
                <c:pt idx="2205">
                  <c:v>6967320</c:v>
                </c:pt>
                <c:pt idx="2206">
                  <c:v>6967320</c:v>
                </c:pt>
                <c:pt idx="2207">
                  <c:v>7040234</c:v>
                </c:pt>
                <c:pt idx="2208">
                  <c:v>6980119</c:v>
                </c:pt>
                <c:pt idx="2209">
                  <c:v>6993882</c:v>
                </c:pt>
                <c:pt idx="2210">
                  <c:v>6997306</c:v>
                </c:pt>
                <c:pt idx="2211">
                  <c:v>7002175</c:v>
                </c:pt>
                <c:pt idx="2212">
                  <c:v>7006903</c:v>
                </c:pt>
                <c:pt idx="2213">
                  <c:v>7011594</c:v>
                </c:pt>
                <c:pt idx="2214">
                  <c:v>7015814</c:v>
                </c:pt>
                <c:pt idx="2215">
                  <c:v>6936670</c:v>
                </c:pt>
                <c:pt idx="2216">
                  <c:v>6936670</c:v>
                </c:pt>
                <c:pt idx="2217">
                  <c:v>6949333</c:v>
                </c:pt>
                <c:pt idx="2218">
                  <c:v>6954784</c:v>
                </c:pt>
                <c:pt idx="2219">
                  <c:v>6954784</c:v>
                </c:pt>
                <c:pt idx="2220">
                  <c:v>6965138</c:v>
                </c:pt>
                <c:pt idx="2221">
                  <c:v>6932358</c:v>
                </c:pt>
                <c:pt idx="2222">
                  <c:v>6932358</c:v>
                </c:pt>
                <c:pt idx="2223">
                  <c:v>6941338</c:v>
                </c:pt>
                <c:pt idx="2224">
                  <c:v>6941338</c:v>
                </c:pt>
                <c:pt idx="2225">
                  <c:v>6945973</c:v>
                </c:pt>
                <c:pt idx="2226">
                  <c:v>6955040</c:v>
                </c:pt>
                <c:pt idx="2227">
                  <c:v>6960443</c:v>
                </c:pt>
                <c:pt idx="2228">
                  <c:v>6965787</c:v>
                </c:pt>
                <c:pt idx="2229">
                  <c:v>6971824</c:v>
                </c:pt>
                <c:pt idx="2230">
                  <c:v>6976981</c:v>
                </c:pt>
                <c:pt idx="2231">
                  <c:v>6976981</c:v>
                </c:pt>
                <c:pt idx="2232">
                  <c:v>6986556</c:v>
                </c:pt>
                <c:pt idx="2233">
                  <c:v>6954247</c:v>
                </c:pt>
                <c:pt idx="2234">
                  <c:v>6958454</c:v>
                </c:pt>
                <c:pt idx="2235">
                  <c:v>6958454</c:v>
                </c:pt>
                <c:pt idx="2236">
                  <c:v>6967298</c:v>
                </c:pt>
                <c:pt idx="2237">
                  <c:v>6971227</c:v>
                </c:pt>
                <c:pt idx="2238">
                  <c:v>6975430</c:v>
                </c:pt>
                <c:pt idx="2239">
                  <c:v>6979213</c:v>
                </c:pt>
                <c:pt idx="2240">
                  <c:v>6982613</c:v>
                </c:pt>
                <c:pt idx="2241">
                  <c:v>6982613</c:v>
                </c:pt>
                <c:pt idx="2242">
                  <c:v>6990972</c:v>
                </c:pt>
                <c:pt idx="2243">
                  <c:v>6995533</c:v>
                </c:pt>
                <c:pt idx="2244">
                  <c:v>6999686</c:v>
                </c:pt>
                <c:pt idx="2245">
                  <c:v>7003678</c:v>
                </c:pt>
                <c:pt idx="2246">
                  <c:v>7007837</c:v>
                </c:pt>
                <c:pt idx="2247">
                  <c:v>7012009</c:v>
                </c:pt>
                <c:pt idx="2248">
                  <c:v>7017466</c:v>
                </c:pt>
                <c:pt idx="2249">
                  <c:v>7017466</c:v>
                </c:pt>
                <c:pt idx="2250">
                  <c:v>7027428</c:v>
                </c:pt>
                <c:pt idx="2251">
                  <c:v>7031821</c:v>
                </c:pt>
                <c:pt idx="2252">
                  <c:v>7037288</c:v>
                </c:pt>
                <c:pt idx="2253">
                  <c:v>7041994</c:v>
                </c:pt>
                <c:pt idx="2254">
                  <c:v>7046603</c:v>
                </c:pt>
                <c:pt idx="2255">
                  <c:v>7051046</c:v>
                </c:pt>
                <c:pt idx="2256">
                  <c:v>7051046</c:v>
                </c:pt>
                <c:pt idx="2257">
                  <c:v>7060149</c:v>
                </c:pt>
                <c:pt idx="2258">
                  <c:v>7061661</c:v>
                </c:pt>
                <c:pt idx="2259">
                  <c:v>7067170</c:v>
                </c:pt>
                <c:pt idx="2260">
                  <c:v>7073312</c:v>
                </c:pt>
                <c:pt idx="2261">
                  <c:v>7077907</c:v>
                </c:pt>
                <c:pt idx="2262">
                  <c:v>7082566</c:v>
                </c:pt>
                <c:pt idx="2263">
                  <c:v>7087530</c:v>
                </c:pt>
                <c:pt idx="2264">
                  <c:v>7092441</c:v>
                </c:pt>
                <c:pt idx="2265">
                  <c:v>7097555</c:v>
                </c:pt>
                <c:pt idx="2266">
                  <c:v>7103364</c:v>
                </c:pt>
                <c:pt idx="2267">
                  <c:v>7108035</c:v>
                </c:pt>
                <c:pt idx="2268">
                  <c:v>7112400</c:v>
                </c:pt>
                <c:pt idx="2269">
                  <c:v>7117302</c:v>
                </c:pt>
                <c:pt idx="2270">
                  <c:v>7122409</c:v>
                </c:pt>
                <c:pt idx="2271">
                  <c:v>7122409</c:v>
                </c:pt>
                <c:pt idx="2272">
                  <c:v>7131880</c:v>
                </c:pt>
                <c:pt idx="2273">
                  <c:v>7139089</c:v>
                </c:pt>
                <c:pt idx="2274">
                  <c:v>7148457</c:v>
                </c:pt>
                <c:pt idx="2275">
                  <c:v>7158578</c:v>
                </c:pt>
                <c:pt idx="2276">
                  <c:v>7166430</c:v>
                </c:pt>
                <c:pt idx="2277">
                  <c:v>7173994</c:v>
                </c:pt>
                <c:pt idx="2278">
                  <c:v>7183547</c:v>
                </c:pt>
                <c:pt idx="2279">
                  <c:v>7229706</c:v>
                </c:pt>
                <c:pt idx="2280">
                  <c:v>7281283</c:v>
                </c:pt>
                <c:pt idx="2281">
                  <c:v>7310041</c:v>
                </c:pt>
                <c:pt idx="2282">
                  <c:v>7337150</c:v>
                </c:pt>
                <c:pt idx="2283">
                  <c:v>7368434</c:v>
                </c:pt>
                <c:pt idx="2284">
                  <c:v>7407015</c:v>
                </c:pt>
                <c:pt idx="2285">
                  <c:v>7444900</c:v>
                </c:pt>
                <c:pt idx="2286">
                  <c:v>7478358</c:v>
                </c:pt>
                <c:pt idx="2287">
                  <c:v>7488911</c:v>
                </c:pt>
                <c:pt idx="2288">
                  <c:v>7497399</c:v>
                </c:pt>
                <c:pt idx="2289">
                  <c:v>7464848</c:v>
                </c:pt>
                <c:pt idx="2290">
                  <c:v>7471160</c:v>
                </c:pt>
                <c:pt idx="2291">
                  <c:v>7475679</c:v>
                </c:pt>
                <c:pt idx="2292">
                  <c:v>7480532</c:v>
                </c:pt>
                <c:pt idx="2293">
                  <c:v>7480532</c:v>
                </c:pt>
                <c:pt idx="2294">
                  <c:v>7492866</c:v>
                </c:pt>
                <c:pt idx="2295">
                  <c:v>7499477</c:v>
                </c:pt>
                <c:pt idx="2296">
                  <c:v>7504933</c:v>
                </c:pt>
                <c:pt idx="2297">
                  <c:v>7510064</c:v>
                </c:pt>
                <c:pt idx="2298">
                  <c:v>7514433</c:v>
                </c:pt>
                <c:pt idx="2299">
                  <c:v>7518733</c:v>
                </c:pt>
                <c:pt idx="2300">
                  <c:v>7523964</c:v>
                </c:pt>
                <c:pt idx="2301">
                  <c:v>7529022</c:v>
                </c:pt>
                <c:pt idx="2302">
                  <c:v>7534208</c:v>
                </c:pt>
                <c:pt idx="2303">
                  <c:v>7541723</c:v>
                </c:pt>
                <c:pt idx="2304">
                  <c:v>7547857</c:v>
                </c:pt>
                <c:pt idx="2305">
                  <c:v>7554370</c:v>
                </c:pt>
                <c:pt idx="2306">
                  <c:v>7554370</c:v>
                </c:pt>
                <c:pt idx="2307">
                  <c:v>7560482</c:v>
                </c:pt>
                <c:pt idx="2308">
                  <c:v>7571851</c:v>
                </c:pt>
                <c:pt idx="2309">
                  <c:v>7571851</c:v>
                </c:pt>
                <c:pt idx="2310">
                  <c:v>7584830</c:v>
                </c:pt>
                <c:pt idx="2311">
                  <c:v>7590203</c:v>
                </c:pt>
                <c:pt idx="2312">
                  <c:v>7595994</c:v>
                </c:pt>
                <c:pt idx="2313">
                  <c:v>7601803</c:v>
                </c:pt>
                <c:pt idx="2314">
                  <c:v>7601803</c:v>
                </c:pt>
                <c:pt idx="2315">
                  <c:v>7613916</c:v>
                </c:pt>
                <c:pt idx="2316">
                  <c:v>7619610</c:v>
                </c:pt>
                <c:pt idx="2317">
                  <c:v>7625085</c:v>
                </c:pt>
                <c:pt idx="2318">
                  <c:v>7631469</c:v>
                </c:pt>
                <c:pt idx="2319">
                  <c:v>7638796</c:v>
                </c:pt>
                <c:pt idx="2320">
                  <c:v>7646046</c:v>
                </c:pt>
                <c:pt idx="2321">
                  <c:v>7652633</c:v>
                </c:pt>
                <c:pt idx="2322">
                  <c:v>7658736</c:v>
                </c:pt>
                <c:pt idx="2323">
                  <c:v>7663112</c:v>
                </c:pt>
                <c:pt idx="2324">
                  <c:v>7670285</c:v>
                </c:pt>
                <c:pt idx="2325">
                  <c:v>7675633</c:v>
                </c:pt>
                <c:pt idx="2326">
                  <c:v>7680893</c:v>
                </c:pt>
                <c:pt idx="2327">
                  <c:v>7686482</c:v>
                </c:pt>
                <c:pt idx="2328">
                  <c:v>7691645</c:v>
                </c:pt>
                <c:pt idx="2329">
                  <c:v>7696874</c:v>
                </c:pt>
                <c:pt idx="2330">
                  <c:v>7701933</c:v>
                </c:pt>
                <c:pt idx="2331">
                  <c:v>7706564</c:v>
                </c:pt>
                <c:pt idx="2332">
                  <c:v>7711067</c:v>
                </c:pt>
                <c:pt idx="2333">
                  <c:v>7715741</c:v>
                </c:pt>
                <c:pt idx="2334">
                  <c:v>7720183</c:v>
                </c:pt>
                <c:pt idx="2335">
                  <c:v>7724192</c:v>
                </c:pt>
                <c:pt idx="2336">
                  <c:v>7728541</c:v>
                </c:pt>
                <c:pt idx="2337">
                  <c:v>7732443</c:v>
                </c:pt>
                <c:pt idx="2338">
                  <c:v>7736542</c:v>
                </c:pt>
                <c:pt idx="2339">
                  <c:v>7740820</c:v>
                </c:pt>
                <c:pt idx="2340">
                  <c:v>7745124</c:v>
                </c:pt>
                <c:pt idx="2341">
                  <c:v>7749488</c:v>
                </c:pt>
                <c:pt idx="2342">
                  <c:v>7753996</c:v>
                </c:pt>
                <c:pt idx="2343">
                  <c:v>7758253</c:v>
                </c:pt>
                <c:pt idx="2344">
                  <c:v>7762618</c:v>
                </c:pt>
                <c:pt idx="2345">
                  <c:v>7767476</c:v>
                </c:pt>
                <c:pt idx="2346">
                  <c:v>7767476</c:v>
                </c:pt>
                <c:pt idx="2347">
                  <c:v>7777121</c:v>
                </c:pt>
                <c:pt idx="2348">
                  <c:v>7782092</c:v>
                </c:pt>
                <c:pt idx="2349">
                  <c:v>7786706</c:v>
                </c:pt>
                <c:pt idx="2350">
                  <c:v>7791842</c:v>
                </c:pt>
                <c:pt idx="2351">
                  <c:v>7796675</c:v>
                </c:pt>
                <c:pt idx="2352">
                  <c:v>7801429</c:v>
                </c:pt>
                <c:pt idx="2353">
                  <c:v>7806761</c:v>
                </c:pt>
                <c:pt idx="2354">
                  <c:v>7811407</c:v>
                </c:pt>
                <c:pt idx="2355">
                  <c:v>7816038</c:v>
                </c:pt>
                <c:pt idx="2356">
                  <c:v>7820964</c:v>
                </c:pt>
                <c:pt idx="2357">
                  <c:v>7825352</c:v>
                </c:pt>
                <c:pt idx="2358">
                  <c:v>7829561</c:v>
                </c:pt>
                <c:pt idx="2359">
                  <c:v>7836554</c:v>
                </c:pt>
                <c:pt idx="2360">
                  <c:v>7842903</c:v>
                </c:pt>
                <c:pt idx="2361">
                  <c:v>7847467</c:v>
                </c:pt>
                <c:pt idx="2362">
                  <c:v>7852303</c:v>
                </c:pt>
                <c:pt idx="2363">
                  <c:v>7857534</c:v>
                </c:pt>
                <c:pt idx="2364">
                  <c:v>7857534</c:v>
                </c:pt>
                <c:pt idx="2365">
                  <c:v>7868916</c:v>
                </c:pt>
                <c:pt idx="2366">
                  <c:v>7873382</c:v>
                </c:pt>
                <c:pt idx="2367">
                  <c:v>7878318</c:v>
                </c:pt>
                <c:pt idx="2368">
                  <c:v>7882581</c:v>
                </c:pt>
                <c:pt idx="2369">
                  <c:v>7888031</c:v>
                </c:pt>
                <c:pt idx="2370">
                  <c:v>7893366</c:v>
                </c:pt>
                <c:pt idx="2371">
                  <c:v>7898593</c:v>
                </c:pt>
                <c:pt idx="2372">
                  <c:v>7903604</c:v>
                </c:pt>
                <c:pt idx="2373">
                  <c:v>7903604</c:v>
                </c:pt>
                <c:pt idx="2374">
                  <c:v>7915363</c:v>
                </c:pt>
                <c:pt idx="2375">
                  <c:v>7920119</c:v>
                </c:pt>
                <c:pt idx="2376">
                  <c:v>7924884</c:v>
                </c:pt>
                <c:pt idx="2377">
                  <c:v>7931084</c:v>
                </c:pt>
                <c:pt idx="2378">
                  <c:v>7937567</c:v>
                </c:pt>
                <c:pt idx="2379">
                  <c:v>7947097</c:v>
                </c:pt>
                <c:pt idx="2380">
                  <c:v>7953774</c:v>
                </c:pt>
                <c:pt idx="2381">
                  <c:v>7960044</c:v>
                </c:pt>
                <c:pt idx="2382">
                  <c:v>7965308</c:v>
                </c:pt>
                <c:pt idx="2383">
                  <c:v>7971443</c:v>
                </c:pt>
                <c:pt idx="2384">
                  <c:v>7977636</c:v>
                </c:pt>
                <c:pt idx="2385">
                  <c:v>7977636</c:v>
                </c:pt>
                <c:pt idx="2386">
                  <c:v>9019812</c:v>
                </c:pt>
                <c:pt idx="2387">
                  <c:v>9019812</c:v>
                </c:pt>
                <c:pt idx="2388">
                  <c:v>9051956</c:v>
                </c:pt>
                <c:pt idx="2389">
                  <c:v>9075353</c:v>
                </c:pt>
                <c:pt idx="2390">
                  <c:v>9083670</c:v>
                </c:pt>
                <c:pt idx="2391">
                  <c:v>9091077</c:v>
                </c:pt>
                <c:pt idx="2392">
                  <c:v>9098327</c:v>
                </c:pt>
                <c:pt idx="2393">
                  <c:v>9104743</c:v>
                </c:pt>
                <c:pt idx="2394">
                  <c:v>9110507</c:v>
                </c:pt>
                <c:pt idx="2395">
                  <c:v>9116578</c:v>
                </c:pt>
                <c:pt idx="2396">
                  <c:v>9121778</c:v>
                </c:pt>
                <c:pt idx="2397">
                  <c:v>9123570</c:v>
                </c:pt>
                <c:pt idx="2398">
                  <c:v>9129497</c:v>
                </c:pt>
                <c:pt idx="2399">
                  <c:v>9134655</c:v>
                </c:pt>
                <c:pt idx="2400">
                  <c:v>9139985</c:v>
                </c:pt>
                <c:pt idx="2401">
                  <c:v>9144792</c:v>
                </c:pt>
                <c:pt idx="2402">
                  <c:v>9149636</c:v>
                </c:pt>
                <c:pt idx="2403">
                  <c:v>9154598</c:v>
                </c:pt>
                <c:pt idx="2404">
                  <c:v>9160090</c:v>
                </c:pt>
                <c:pt idx="2405">
                  <c:v>9164826</c:v>
                </c:pt>
                <c:pt idx="2406">
                  <c:v>9169606</c:v>
                </c:pt>
                <c:pt idx="2407">
                  <c:v>9176102</c:v>
                </c:pt>
                <c:pt idx="2408">
                  <c:v>9181083</c:v>
                </c:pt>
                <c:pt idx="2409">
                  <c:v>9185888</c:v>
                </c:pt>
                <c:pt idx="2410">
                  <c:v>9189937</c:v>
                </c:pt>
                <c:pt idx="2411">
                  <c:v>9194286</c:v>
                </c:pt>
                <c:pt idx="2412">
                  <c:v>9199331</c:v>
                </c:pt>
                <c:pt idx="2413">
                  <c:v>9204028</c:v>
                </c:pt>
                <c:pt idx="2414">
                  <c:v>9208615</c:v>
                </c:pt>
                <c:pt idx="2415">
                  <c:v>9213013</c:v>
                </c:pt>
                <c:pt idx="2416">
                  <c:v>9217010</c:v>
                </c:pt>
                <c:pt idx="2417">
                  <c:v>9220541</c:v>
                </c:pt>
                <c:pt idx="2418">
                  <c:v>9224677</c:v>
                </c:pt>
                <c:pt idx="2419">
                  <c:v>9229212</c:v>
                </c:pt>
                <c:pt idx="2420">
                  <c:v>9229212</c:v>
                </c:pt>
                <c:pt idx="2421">
                  <c:v>9238683</c:v>
                </c:pt>
                <c:pt idx="2422">
                  <c:v>9238683</c:v>
                </c:pt>
                <c:pt idx="2423">
                  <c:v>9247850</c:v>
                </c:pt>
                <c:pt idx="2424">
                  <c:v>9252489</c:v>
                </c:pt>
                <c:pt idx="2425">
                  <c:v>9257159</c:v>
                </c:pt>
                <c:pt idx="2426">
                  <c:v>9257162</c:v>
                </c:pt>
                <c:pt idx="2427">
                  <c:v>9263007</c:v>
                </c:pt>
                <c:pt idx="2428">
                  <c:v>9270447</c:v>
                </c:pt>
                <c:pt idx="2429">
                  <c:v>9281020</c:v>
                </c:pt>
                <c:pt idx="2430">
                  <c:v>9286037</c:v>
                </c:pt>
                <c:pt idx="2431">
                  <c:v>9290957</c:v>
                </c:pt>
                <c:pt idx="2432">
                  <c:v>9296088</c:v>
                </c:pt>
                <c:pt idx="2433">
                  <c:v>9300900</c:v>
                </c:pt>
                <c:pt idx="2434">
                  <c:v>9306704</c:v>
                </c:pt>
                <c:pt idx="2435">
                  <c:v>9313247</c:v>
                </c:pt>
                <c:pt idx="2436">
                  <c:v>9319128</c:v>
                </c:pt>
                <c:pt idx="2437">
                  <c:v>9326683</c:v>
                </c:pt>
                <c:pt idx="2438">
                  <c:v>9332417</c:v>
                </c:pt>
                <c:pt idx="2439">
                  <c:v>9337703</c:v>
                </c:pt>
                <c:pt idx="2440">
                  <c:v>9343186</c:v>
                </c:pt>
                <c:pt idx="2441">
                  <c:v>9350889</c:v>
                </c:pt>
                <c:pt idx="2442">
                  <c:v>9355507</c:v>
                </c:pt>
                <c:pt idx="2443">
                  <c:v>9359748</c:v>
                </c:pt>
                <c:pt idx="2444">
                  <c:v>9359748</c:v>
                </c:pt>
                <c:pt idx="2445">
                  <c:v>9368387</c:v>
                </c:pt>
                <c:pt idx="2446">
                  <c:v>9372921</c:v>
                </c:pt>
                <c:pt idx="2447">
                  <c:v>9376920</c:v>
                </c:pt>
                <c:pt idx="2448">
                  <c:v>9380806</c:v>
                </c:pt>
                <c:pt idx="2449">
                  <c:v>9384869</c:v>
                </c:pt>
                <c:pt idx="2450">
                  <c:v>9388715</c:v>
                </c:pt>
                <c:pt idx="2451">
                  <c:v>9392690</c:v>
                </c:pt>
                <c:pt idx="2452">
                  <c:v>9396467</c:v>
                </c:pt>
                <c:pt idx="2453">
                  <c:v>9400772</c:v>
                </c:pt>
                <c:pt idx="2454">
                  <c:v>9404811</c:v>
                </c:pt>
                <c:pt idx="2455">
                  <c:v>9409000</c:v>
                </c:pt>
                <c:pt idx="2456">
                  <c:v>9412394</c:v>
                </c:pt>
                <c:pt idx="2457">
                  <c:v>9416310</c:v>
                </c:pt>
                <c:pt idx="2458">
                  <c:v>9420296</c:v>
                </c:pt>
                <c:pt idx="2459">
                  <c:v>9425014</c:v>
                </c:pt>
                <c:pt idx="2460">
                  <c:v>9435529</c:v>
                </c:pt>
                <c:pt idx="2461">
                  <c:v>9444820</c:v>
                </c:pt>
                <c:pt idx="2462">
                  <c:v>9452312</c:v>
                </c:pt>
                <c:pt idx="2463">
                  <c:v>9462340</c:v>
                </c:pt>
                <c:pt idx="2464">
                  <c:v>9462340</c:v>
                </c:pt>
                <c:pt idx="2465">
                  <c:v>9477188</c:v>
                </c:pt>
                <c:pt idx="2466">
                  <c:v>9484035</c:v>
                </c:pt>
                <c:pt idx="2467">
                  <c:v>9490758</c:v>
                </c:pt>
                <c:pt idx="2468">
                  <c:v>9490758</c:v>
                </c:pt>
                <c:pt idx="2469">
                  <c:v>9502186</c:v>
                </c:pt>
                <c:pt idx="2470">
                  <c:v>9508059</c:v>
                </c:pt>
                <c:pt idx="2471">
                  <c:v>9508059</c:v>
                </c:pt>
                <c:pt idx="2472">
                  <c:v>9514167</c:v>
                </c:pt>
                <c:pt idx="2473">
                  <c:v>9525999</c:v>
                </c:pt>
                <c:pt idx="2474">
                  <c:v>9532724</c:v>
                </c:pt>
                <c:pt idx="2475">
                  <c:v>9539404</c:v>
                </c:pt>
                <c:pt idx="2476">
                  <c:v>9544924</c:v>
                </c:pt>
                <c:pt idx="2477">
                  <c:v>9551087</c:v>
                </c:pt>
                <c:pt idx="2478">
                  <c:v>9558271</c:v>
                </c:pt>
                <c:pt idx="2479">
                  <c:v>9564954</c:v>
                </c:pt>
                <c:pt idx="2480">
                  <c:v>9571543</c:v>
                </c:pt>
                <c:pt idx="2481">
                  <c:v>9578430</c:v>
                </c:pt>
                <c:pt idx="2482">
                  <c:v>9584323</c:v>
                </c:pt>
                <c:pt idx="2483">
                  <c:v>9589798</c:v>
                </c:pt>
                <c:pt idx="2484">
                  <c:v>9594857</c:v>
                </c:pt>
                <c:pt idx="2485">
                  <c:v>9599842</c:v>
                </c:pt>
                <c:pt idx="2486">
                  <c:v>9604405</c:v>
                </c:pt>
                <c:pt idx="2487">
                  <c:v>9609267</c:v>
                </c:pt>
                <c:pt idx="2488">
                  <c:v>9614685</c:v>
                </c:pt>
                <c:pt idx="2489">
                  <c:v>9619647</c:v>
                </c:pt>
                <c:pt idx="2490">
                  <c:v>9624495</c:v>
                </c:pt>
                <c:pt idx="2491">
                  <c:v>9629260</c:v>
                </c:pt>
                <c:pt idx="2492">
                  <c:v>9634622</c:v>
                </c:pt>
                <c:pt idx="2493">
                  <c:v>9641378</c:v>
                </c:pt>
                <c:pt idx="2494">
                  <c:v>9649013</c:v>
                </c:pt>
                <c:pt idx="2495">
                  <c:v>9656893</c:v>
                </c:pt>
                <c:pt idx="2496">
                  <c:v>9663777</c:v>
                </c:pt>
                <c:pt idx="2497">
                  <c:v>9668328</c:v>
                </c:pt>
                <c:pt idx="2498">
                  <c:v>9673269</c:v>
                </c:pt>
                <c:pt idx="2499">
                  <c:v>9678657</c:v>
                </c:pt>
                <c:pt idx="2500">
                  <c:v>9683218</c:v>
                </c:pt>
                <c:pt idx="2501">
                  <c:v>9688430</c:v>
                </c:pt>
                <c:pt idx="2502">
                  <c:v>9698149</c:v>
                </c:pt>
                <c:pt idx="2503">
                  <c:v>9688787</c:v>
                </c:pt>
                <c:pt idx="2504">
                  <c:v>9695116</c:v>
                </c:pt>
                <c:pt idx="2505">
                  <c:v>9700655</c:v>
                </c:pt>
                <c:pt idx="2506">
                  <c:v>9706529</c:v>
                </c:pt>
                <c:pt idx="2507">
                  <c:v>9711572</c:v>
                </c:pt>
                <c:pt idx="2508">
                  <c:v>9716741</c:v>
                </c:pt>
                <c:pt idx="2509">
                  <c:v>9723867</c:v>
                </c:pt>
                <c:pt idx="2510">
                  <c:v>9738627</c:v>
                </c:pt>
                <c:pt idx="2511">
                  <c:v>9738747</c:v>
                </c:pt>
                <c:pt idx="2512">
                  <c:v>9745034</c:v>
                </c:pt>
                <c:pt idx="2513">
                  <c:v>9750847</c:v>
                </c:pt>
                <c:pt idx="2514">
                  <c:v>9756586</c:v>
                </c:pt>
                <c:pt idx="2515">
                  <c:v>9762740</c:v>
                </c:pt>
                <c:pt idx="2516">
                  <c:v>9767809</c:v>
                </c:pt>
                <c:pt idx="2517">
                  <c:v>9773595</c:v>
                </c:pt>
                <c:pt idx="2518">
                  <c:v>9778178</c:v>
                </c:pt>
                <c:pt idx="2519">
                  <c:v>9782820</c:v>
                </c:pt>
                <c:pt idx="2520">
                  <c:v>9787108</c:v>
                </c:pt>
                <c:pt idx="2521">
                  <c:v>9791888</c:v>
                </c:pt>
                <c:pt idx="2522">
                  <c:v>9797314</c:v>
                </c:pt>
                <c:pt idx="2523">
                  <c:v>9760256</c:v>
                </c:pt>
                <c:pt idx="2524">
                  <c:v>9769020</c:v>
                </c:pt>
                <c:pt idx="2525">
                  <c:v>9609553</c:v>
                </c:pt>
                <c:pt idx="2526">
                  <c:v>9615767</c:v>
                </c:pt>
                <c:pt idx="2527">
                  <c:v>9622363</c:v>
                </c:pt>
                <c:pt idx="2528">
                  <c:v>9629525</c:v>
                </c:pt>
                <c:pt idx="2529">
                  <c:v>9640699</c:v>
                </c:pt>
                <c:pt idx="2530">
                  <c:v>9655270</c:v>
                </c:pt>
                <c:pt idx="2531">
                  <c:v>9667289</c:v>
                </c:pt>
                <c:pt idx="2532">
                  <c:v>9677366</c:v>
                </c:pt>
                <c:pt idx="2533">
                  <c:v>9644233</c:v>
                </c:pt>
                <c:pt idx="2534">
                  <c:v>9657940</c:v>
                </c:pt>
                <c:pt idx="2535">
                  <c:v>9670254</c:v>
                </c:pt>
                <c:pt idx="2536">
                  <c:v>9685185</c:v>
                </c:pt>
                <c:pt idx="2537">
                  <c:v>9698018</c:v>
                </c:pt>
                <c:pt idx="2538">
                  <c:v>9707151</c:v>
                </c:pt>
                <c:pt idx="2539">
                  <c:v>9714751</c:v>
                </c:pt>
                <c:pt idx="2540">
                  <c:v>9720669</c:v>
                </c:pt>
                <c:pt idx="2541">
                  <c:v>9726991</c:v>
                </c:pt>
                <c:pt idx="2542">
                  <c:v>9733053</c:v>
                </c:pt>
                <c:pt idx="2543">
                  <c:v>9740558</c:v>
                </c:pt>
                <c:pt idx="2544">
                  <c:v>9746559</c:v>
                </c:pt>
                <c:pt idx="2545">
                  <c:v>9752293</c:v>
                </c:pt>
                <c:pt idx="2546">
                  <c:v>9757446</c:v>
                </c:pt>
                <c:pt idx="2547">
                  <c:v>9762010</c:v>
                </c:pt>
                <c:pt idx="2548">
                  <c:v>9766785</c:v>
                </c:pt>
                <c:pt idx="2549">
                  <c:v>9771415</c:v>
                </c:pt>
                <c:pt idx="2550">
                  <c:v>9775840</c:v>
                </c:pt>
                <c:pt idx="2551">
                  <c:v>9779704</c:v>
                </c:pt>
                <c:pt idx="2552">
                  <c:v>9784432</c:v>
                </c:pt>
                <c:pt idx="2553">
                  <c:v>9789122</c:v>
                </c:pt>
                <c:pt idx="2554">
                  <c:v>9793676</c:v>
                </c:pt>
                <c:pt idx="2555">
                  <c:v>9798138</c:v>
                </c:pt>
                <c:pt idx="2556">
                  <c:v>9803206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2CB-4970-BDDF-83CB9039A07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Sheet1!$A$2:$A$2558</c:f>
              <c:numCache>
                <c:formatCode>m/d/yyyy</c:formatCode>
                <c:ptCount val="2557"/>
                <c:pt idx="0">
                  <c:v>40544</c:v>
                </c:pt>
                <c:pt idx="1">
                  <c:v>40545</c:v>
                </c:pt>
                <c:pt idx="2">
                  <c:v>40546</c:v>
                </c:pt>
                <c:pt idx="3">
                  <c:v>40547</c:v>
                </c:pt>
                <c:pt idx="4">
                  <c:v>40548</c:v>
                </c:pt>
                <c:pt idx="5">
                  <c:v>40549</c:v>
                </c:pt>
                <c:pt idx="6">
                  <c:v>40550</c:v>
                </c:pt>
                <c:pt idx="7">
                  <c:v>40551</c:v>
                </c:pt>
                <c:pt idx="8">
                  <c:v>40552</c:v>
                </c:pt>
                <c:pt idx="9">
                  <c:v>40553</c:v>
                </c:pt>
                <c:pt idx="10">
                  <c:v>40554</c:v>
                </c:pt>
                <c:pt idx="11">
                  <c:v>40555</c:v>
                </c:pt>
                <c:pt idx="12">
                  <c:v>40556</c:v>
                </c:pt>
                <c:pt idx="13">
                  <c:v>40557</c:v>
                </c:pt>
                <c:pt idx="14">
                  <c:v>40558</c:v>
                </c:pt>
                <c:pt idx="15">
                  <c:v>40559</c:v>
                </c:pt>
                <c:pt idx="16">
                  <c:v>40560</c:v>
                </c:pt>
                <c:pt idx="17">
                  <c:v>40561</c:v>
                </c:pt>
                <c:pt idx="18">
                  <c:v>40562</c:v>
                </c:pt>
                <c:pt idx="19">
                  <c:v>40563</c:v>
                </c:pt>
                <c:pt idx="20">
                  <c:v>40564</c:v>
                </c:pt>
                <c:pt idx="21">
                  <c:v>40565</c:v>
                </c:pt>
                <c:pt idx="22">
                  <c:v>40566</c:v>
                </c:pt>
                <c:pt idx="23">
                  <c:v>40567</c:v>
                </c:pt>
                <c:pt idx="24">
                  <c:v>40568</c:v>
                </c:pt>
                <c:pt idx="25">
                  <c:v>40569</c:v>
                </c:pt>
                <c:pt idx="26">
                  <c:v>40570</c:v>
                </c:pt>
                <c:pt idx="27">
                  <c:v>40571</c:v>
                </c:pt>
                <c:pt idx="28">
                  <c:v>40572</c:v>
                </c:pt>
                <c:pt idx="29">
                  <c:v>40573</c:v>
                </c:pt>
                <c:pt idx="30">
                  <c:v>40574</c:v>
                </c:pt>
                <c:pt idx="31">
                  <c:v>40575</c:v>
                </c:pt>
                <c:pt idx="32">
                  <c:v>40576</c:v>
                </c:pt>
                <c:pt idx="33">
                  <c:v>40577</c:v>
                </c:pt>
                <c:pt idx="34">
                  <c:v>40578</c:v>
                </c:pt>
                <c:pt idx="35">
                  <c:v>40579</c:v>
                </c:pt>
                <c:pt idx="36">
                  <c:v>40580</c:v>
                </c:pt>
                <c:pt idx="37">
                  <c:v>40581</c:v>
                </c:pt>
                <c:pt idx="38">
                  <c:v>40582</c:v>
                </c:pt>
                <c:pt idx="39">
                  <c:v>40583</c:v>
                </c:pt>
                <c:pt idx="40">
                  <c:v>40584</c:v>
                </c:pt>
                <c:pt idx="41">
                  <c:v>40585</c:v>
                </c:pt>
                <c:pt idx="42">
                  <c:v>40586</c:v>
                </c:pt>
                <c:pt idx="43">
                  <c:v>40587</c:v>
                </c:pt>
                <c:pt idx="44">
                  <c:v>40588</c:v>
                </c:pt>
                <c:pt idx="45">
                  <c:v>40589</c:v>
                </c:pt>
                <c:pt idx="46">
                  <c:v>40590</c:v>
                </c:pt>
                <c:pt idx="47">
                  <c:v>40591</c:v>
                </c:pt>
                <c:pt idx="48">
                  <c:v>40592</c:v>
                </c:pt>
                <c:pt idx="49">
                  <c:v>40593</c:v>
                </c:pt>
                <c:pt idx="50">
                  <c:v>40594</c:v>
                </c:pt>
                <c:pt idx="51">
                  <c:v>40595</c:v>
                </c:pt>
                <c:pt idx="52">
                  <c:v>40596</c:v>
                </c:pt>
                <c:pt idx="53">
                  <c:v>40597</c:v>
                </c:pt>
                <c:pt idx="54">
                  <c:v>40598</c:v>
                </c:pt>
                <c:pt idx="55">
                  <c:v>40599</c:v>
                </c:pt>
                <c:pt idx="56">
                  <c:v>40600</c:v>
                </c:pt>
                <c:pt idx="57">
                  <c:v>40601</c:v>
                </c:pt>
                <c:pt idx="58">
                  <c:v>40602</c:v>
                </c:pt>
                <c:pt idx="59">
                  <c:v>40603</c:v>
                </c:pt>
                <c:pt idx="60">
                  <c:v>40604</c:v>
                </c:pt>
                <c:pt idx="61">
                  <c:v>40605</c:v>
                </c:pt>
                <c:pt idx="62">
                  <c:v>40606</c:v>
                </c:pt>
                <c:pt idx="63">
                  <c:v>40607</c:v>
                </c:pt>
                <c:pt idx="64">
                  <c:v>40608</c:v>
                </c:pt>
                <c:pt idx="65">
                  <c:v>40609</c:v>
                </c:pt>
                <c:pt idx="66">
                  <c:v>40610</c:v>
                </c:pt>
                <c:pt idx="67">
                  <c:v>40611</c:v>
                </c:pt>
                <c:pt idx="68">
                  <c:v>40612</c:v>
                </c:pt>
                <c:pt idx="69">
                  <c:v>40613</c:v>
                </c:pt>
                <c:pt idx="70">
                  <c:v>40614</c:v>
                </c:pt>
                <c:pt idx="71">
                  <c:v>40615</c:v>
                </c:pt>
                <c:pt idx="72">
                  <c:v>40616</c:v>
                </c:pt>
                <c:pt idx="73">
                  <c:v>40617</c:v>
                </c:pt>
                <c:pt idx="74">
                  <c:v>40618</c:v>
                </c:pt>
                <c:pt idx="75">
                  <c:v>40619</c:v>
                </c:pt>
                <c:pt idx="76">
                  <c:v>40620</c:v>
                </c:pt>
                <c:pt idx="77">
                  <c:v>40621</c:v>
                </c:pt>
                <c:pt idx="78">
                  <c:v>40622</c:v>
                </c:pt>
                <c:pt idx="79">
                  <c:v>40623</c:v>
                </c:pt>
                <c:pt idx="80">
                  <c:v>40624</c:v>
                </c:pt>
                <c:pt idx="81">
                  <c:v>40625</c:v>
                </c:pt>
                <c:pt idx="82">
                  <c:v>40626</c:v>
                </c:pt>
                <c:pt idx="83">
                  <c:v>40627</c:v>
                </c:pt>
                <c:pt idx="84">
                  <c:v>40628</c:v>
                </c:pt>
                <c:pt idx="85">
                  <c:v>40629</c:v>
                </c:pt>
                <c:pt idx="86">
                  <c:v>40630</c:v>
                </c:pt>
                <c:pt idx="87">
                  <c:v>40631</c:v>
                </c:pt>
                <c:pt idx="88">
                  <c:v>40632</c:v>
                </c:pt>
                <c:pt idx="89">
                  <c:v>40633</c:v>
                </c:pt>
                <c:pt idx="90">
                  <c:v>40634</c:v>
                </c:pt>
                <c:pt idx="91">
                  <c:v>40635</c:v>
                </c:pt>
                <c:pt idx="92">
                  <c:v>40636</c:v>
                </c:pt>
                <c:pt idx="93">
                  <c:v>40637</c:v>
                </c:pt>
                <c:pt idx="94">
                  <c:v>40638</c:v>
                </c:pt>
                <c:pt idx="95">
                  <c:v>40639</c:v>
                </c:pt>
                <c:pt idx="96">
                  <c:v>40640</c:v>
                </c:pt>
                <c:pt idx="97">
                  <c:v>40641</c:v>
                </c:pt>
                <c:pt idx="98">
                  <c:v>40642</c:v>
                </c:pt>
                <c:pt idx="99">
                  <c:v>40643</c:v>
                </c:pt>
                <c:pt idx="100">
                  <c:v>40644</c:v>
                </c:pt>
                <c:pt idx="101">
                  <c:v>40645</c:v>
                </c:pt>
                <c:pt idx="102">
                  <c:v>40646</c:v>
                </c:pt>
                <c:pt idx="103">
                  <c:v>40647</c:v>
                </c:pt>
                <c:pt idx="104">
                  <c:v>40648</c:v>
                </c:pt>
                <c:pt idx="105">
                  <c:v>40649</c:v>
                </c:pt>
                <c:pt idx="106">
                  <c:v>40650</c:v>
                </c:pt>
                <c:pt idx="107">
                  <c:v>40651</c:v>
                </c:pt>
                <c:pt idx="108">
                  <c:v>40652</c:v>
                </c:pt>
                <c:pt idx="109">
                  <c:v>40653</c:v>
                </c:pt>
                <c:pt idx="110">
                  <c:v>40654</c:v>
                </c:pt>
                <c:pt idx="111">
                  <c:v>40655</c:v>
                </c:pt>
                <c:pt idx="112">
                  <c:v>40656</c:v>
                </c:pt>
                <c:pt idx="113">
                  <c:v>40657</c:v>
                </c:pt>
                <c:pt idx="114">
                  <c:v>40658</c:v>
                </c:pt>
                <c:pt idx="115">
                  <c:v>40659</c:v>
                </c:pt>
                <c:pt idx="116">
                  <c:v>40660</c:v>
                </c:pt>
                <c:pt idx="117">
                  <c:v>40661</c:v>
                </c:pt>
                <c:pt idx="118">
                  <c:v>40662</c:v>
                </c:pt>
                <c:pt idx="119">
                  <c:v>40663</c:v>
                </c:pt>
                <c:pt idx="120">
                  <c:v>40664</c:v>
                </c:pt>
                <c:pt idx="121">
                  <c:v>40665</c:v>
                </c:pt>
                <c:pt idx="122">
                  <c:v>40666</c:v>
                </c:pt>
                <c:pt idx="123">
                  <c:v>40667</c:v>
                </c:pt>
                <c:pt idx="124">
                  <c:v>40668</c:v>
                </c:pt>
                <c:pt idx="125">
                  <c:v>40669</c:v>
                </c:pt>
                <c:pt idx="126">
                  <c:v>40670</c:v>
                </c:pt>
                <c:pt idx="127">
                  <c:v>40671</c:v>
                </c:pt>
                <c:pt idx="128">
                  <c:v>40672</c:v>
                </c:pt>
                <c:pt idx="129">
                  <c:v>40673</c:v>
                </c:pt>
                <c:pt idx="130">
                  <c:v>40674</c:v>
                </c:pt>
                <c:pt idx="131">
                  <c:v>40675</c:v>
                </c:pt>
                <c:pt idx="132">
                  <c:v>40676</c:v>
                </c:pt>
                <c:pt idx="133">
                  <c:v>40677</c:v>
                </c:pt>
                <c:pt idx="134">
                  <c:v>40678</c:v>
                </c:pt>
                <c:pt idx="135">
                  <c:v>40679</c:v>
                </c:pt>
                <c:pt idx="136">
                  <c:v>40680</c:v>
                </c:pt>
                <c:pt idx="137">
                  <c:v>40681</c:v>
                </c:pt>
                <c:pt idx="138">
                  <c:v>40682</c:v>
                </c:pt>
                <c:pt idx="139">
                  <c:v>40683</c:v>
                </c:pt>
                <c:pt idx="140">
                  <c:v>40684</c:v>
                </c:pt>
                <c:pt idx="141">
                  <c:v>40685</c:v>
                </c:pt>
                <c:pt idx="142">
                  <c:v>40686</c:v>
                </c:pt>
                <c:pt idx="143">
                  <c:v>40687</c:v>
                </c:pt>
                <c:pt idx="144">
                  <c:v>40688</c:v>
                </c:pt>
                <c:pt idx="145">
                  <c:v>40689</c:v>
                </c:pt>
                <c:pt idx="146">
                  <c:v>40690</c:v>
                </c:pt>
                <c:pt idx="147">
                  <c:v>40691</c:v>
                </c:pt>
                <c:pt idx="148">
                  <c:v>40692</c:v>
                </c:pt>
                <c:pt idx="149">
                  <c:v>40693</c:v>
                </c:pt>
                <c:pt idx="150">
                  <c:v>40694</c:v>
                </c:pt>
                <c:pt idx="151">
                  <c:v>40695</c:v>
                </c:pt>
                <c:pt idx="152">
                  <c:v>40696</c:v>
                </c:pt>
                <c:pt idx="153">
                  <c:v>40697</c:v>
                </c:pt>
                <c:pt idx="154">
                  <c:v>40698</c:v>
                </c:pt>
                <c:pt idx="155">
                  <c:v>40699</c:v>
                </c:pt>
                <c:pt idx="156">
                  <c:v>40700</c:v>
                </c:pt>
                <c:pt idx="157">
                  <c:v>40701</c:v>
                </c:pt>
                <c:pt idx="158">
                  <c:v>40702</c:v>
                </c:pt>
                <c:pt idx="159">
                  <c:v>40703</c:v>
                </c:pt>
                <c:pt idx="160">
                  <c:v>40704</c:v>
                </c:pt>
                <c:pt idx="161">
                  <c:v>40705</c:v>
                </c:pt>
                <c:pt idx="162">
                  <c:v>40706</c:v>
                </c:pt>
                <c:pt idx="163">
                  <c:v>40707</c:v>
                </c:pt>
                <c:pt idx="164">
                  <c:v>40708</c:v>
                </c:pt>
                <c:pt idx="165">
                  <c:v>40709</c:v>
                </c:pt>
                <c:pt idx="166">
                  <c:v>40710</c:v>
                </c:pt>
                <c:pt idx="167">
                  <c:v>40711</c:v>
                </c:pt>
                <c:pt idx="168">
                  <c:v>40712</c:v>
                </c:pt>
                <c:pt idx="169">
                  <c:v>40713</c:v>
                </c:pt>
                <c:pt idx="170">
                  <c:v>40714</c:v>
                </c:pt>
                <c:pt idx="171">
                  <c:v>40715</c:v>
                </c:pt>
                <c:pt idx="172">
                  <c:v>40716</c:v>
                </c:pt>
                <c:pt idx="173">
                  <c:v>40717</c:v>
                </c:pt>
                <c:pt idx="174">
                  <c:v>40718</c:v>
                </c:pt>
                <c:pt idx="175">
                  <c:v>40719</c:v>
                </c:pt>
                <c:pt idx="176">
                  <c:v>40720</c:v>
                </c:pt>
                <c:pt idx="177">
                  <c:v>40721</c:v>
                </c:pt>
                <c:pt idx="178">
                  <c:v>40722</c:v>
                </c:pt>
                <c:pt idx="179">
                  <c:v>40723</c:v>
                </c:pt>
                <c:pt idx="180">
                  <c:v>40724</c:v>
                </c:pt>
                <c:pt idx="181">
                  <c:v>40725</c:v>
                </c:pt>
                <c:pt idx="182">
                  <c:v>40726</c:v>
                </c:pt>
                <c:pt idx="183">
                  <c:v>40727</c:v>
                </c:pt>
                <c:pt idx="184">
                  <c:v>40728</c:v>
                </c:pt>
                <c:pt idx="185">
                  <c:v>40729</c:v>
                </c:pt>
                <c:pt idx="186">
                  <c:v>40730</c:v>
                </c:pt>
                <c:pt idx="187">
                  <c:v>40731</c:v>
                </c:pt>
                <c:pt idx="188">
                  <c:v>40732</c:v>
                </c:pt>
                <c:pt idx="189">
                  <c:v>40733</c:v>
                </c:pt>
                <c:pt idx="190">
                  <c:v>40734</c:v>
                </c:pt>
                <c:pt idx="191">
                  <c:v>40735</c:v>
                </c:pt>
                <c:pt idx="192">
                  <c:v>40736</c:v>
                </c:pt>
                <c:pt idx="193">
                  <c:v>40737</c:v>
                </c:pt>
                <c:pt idx="194">
                  <c:v>40738</c:v>
                </c:pt>
                <c:pt idx="195">
                  <c:v>40739</c:v>
                </c:pt>
                <c:pt idx="196">
                  <c:v>40740</c:v>
                </c:pt>
                <c:pt idx="197">
                  <c:v>40741</c:v>
                </c:pt>
                <c:pt idx="198">
                  <c:v>40742</c:v>
                </c:pt>
                <c:pt idx="199">
                  <c:v>40743</c:v>
                </c:pt>
                <c:pt idx="200">
                  <c:v>40744</c:v>
                </c:pt>
                <c:pt idx="201">
                  <c:v>40745</c:v>
                </c:pt>
                <c:pt idx="202">
                  <c:v>40746</c:v>
                </c:pt>
                <c:pt idx="203">
                  <c:v>40747</c:v>
                </c:pt>
                <c:pt idx="204">
                  <c:v>40748</c:v>
                </c:pt>
                <c:pt idx="205">
                  <c:v>40749</c:v>
                </c:pt>
                <c:pt idx="206">
                  <c:v>40750</c:v>
                </c:pt>
                <c:pt idx="207">
                  <c:v>40751</c:v>
                </c:pt>
                <c:pt idx="208">
                  <c:v>40752</c:v>
                </c:pt>
                <c:pt idx="209">
                  <c:v>40753</c:v>
                </c:pt>
                <c:pt idx="210">
                  <c:v>40754</c:v>
                </c:pt>
                <c:pt idx="211">
                  <c:v>40755</c:v>
                </c:pt>
                <c:pt idx="212">
                  <c:v>40756</c:v>
                </c:pt>
                <c:pt idx="213">
                  <c:v>40757</c:v>
                </c:pt>
                <c:pt idx="214">
                  <c:v>40758</c:v>
                </c:pt>
                <c:pt idx="215">
                  <c:v>40759</c:v>
                </c:pt>
                <c:pt idx="216">
                  <c:v>40760</c:v>
                </c:pt>
                <c:pt idx="217">
                  <c:v>40761</c:v>
                </c:pt>
                <c:pt idx="218">
                  <c:v>40762</c:v>
                </c:pt>
                <c:pt idx="219">
                  <c:v>40763</c:v>
                </c:pt>
                <c:pt idx="220">
                  <c:v>40764</c:v>
                </c:pt>
                <c:pt idx="221">
                  <c:v>40765</c:v>
                </c:pt>
                <c:pt idx="222">
                  <c:v>40766</c:v>
                </c:pt>
                <c:pt idx="223">
                  <c:v>40767</c:v>
                </c:pt>
                <c:pt idx="224">
                  <c:v>40768</c:v>
                </c:pt>
                <c:pt idx="225">
                  <c:v>40769</c:v>
                </c:pt>
                <c:pt idx="226">
                  <c:v>40770</c:v>
                </c:pt>
                <c:pt idx="227">
                  <c:v>40771</c:v>
                </c:pt>
                <c:pt idx="228">
                  <c:v>40772</c:v>
                </c:pt>
                <c:pt idx="229">
                  <c:v>40773</c:v>
                </c:pt>
                <c:pt idx="230">
                  <c:v>40774</c:v>
                </c:pt>
                <c:pt idx="231">
                  <c:v>40775</c:v>
                </c:pt>
                <c:pt idx="232">
                  <c:v>40776</c:v>
                </c:pt>
                <c:pt idx="233">
                  <c:v>40777</c:v>
                </c:pt>
                <c:pt idx="234">
                  <c:v>40778</c:v>
                </c:pt>
                <c:pt idx="235">
                  <c:v>40779</c:v>
                </c:pt>
                <c:pt idx="236">
                  <c:v>40780</c:v>
                </c:pt>
                <c:pt idx="237">
                  <c:v>40781</c:v>
                </c:pt>
                <c:pt idx="238">
                  <c:v>40782</c:v>
                </c:pt>
                <c:pt idx="239">
                  <c:v>40783</c:v>
                </c:pt>
                <c:pt idx="240">
                  <c:v>40784</c:v>
                </c:pt>
                <c:pt idx="241">
                  <c:v>40785</c:v>
                </c:pt>
                <c:pt idx="242">
                  <c:v>40786</c:v>
                </c:pt>
                <c:pt idx="243">
                  <c:v>40787</c:v>
                </c:pt>
                <c:pt idx="244">
                  <c:v>40788</c:v>
                </c:pt>
                <c:pt idx="245">
                  <c:v>40789</c:v>
                </c:pt>
                <c:pt idx="246">
                  <c:v>40790</c:v>
                </c:pt>
                <c:pt idx="247">
                  <c:v>40791</c:v>
                </c:pt>
                <c:pt idx="248">
                  <c:v>40792</c:v>
                </c:pt>
                <c:pt idx="249">
                  <c:v>40793</c:v>
                </c:pt>
                <c:pt idx="250">
                  <c:v>40794</c:v>
                </c:pt>
                <c:pt idx="251">
                  <c:v>40795</c:v>
                </c:pt>
                <c:pt idx="252">
                  <c:v>40796</c:v>
                </c:pt>
                <c:pt idx="253">
                  <c:v>40797</c:v>
                </c:pt>
                <c:pt idx="254">
                  <c:v>40798</c:v>
                </c:pt>
                <c:pt idx="255">
                  <c:v>40799</c:v>
                </c:pt>
                <c:pt idx="256">
                  <c:v>40800</c:v>
                </c:pt>
                <c:pt idx="257">
                  <c:v>40801</c:v>
                </c:pt>
                <c:pt idx="258">
                  <c:v>40802</c:v>
                </c:pt>
                <c:pt idx="259">
                  <c:v>40803</c:v>
                </c:pt>
                <c:pt idx="260">
                  <c:v>40804</c:v>
                </c:pt>
                <c:pt idx="261">
                  <c:v>40805</c:v>
                </c:pt>
                <c:pt idx="262">
                  <c:v>40806</c:v>
                </c:pt>
                <c:pt idx="263">
                  <c:v>40807</c:v>
                </c:pt>
                <c:pt idx="264">
                  <c:v>40808</c:v>
                </c:pt>
                <c:pt idx="265">
                  <c:v>40809</c:v>
                </c:pt>
                <c:pt idx="266">
                  <c:v>40810</c:v>
                </c:pt>
                <c:pt idx="267">
                  <c:v>40811</c:v>
                </c:pt>
                <c:pt idx="268">
                  <c:v>40812</c:v>
                </c:pt>
                <c:pt idx="269">
                  <c:v>40813</c:v>
                </c:pt>
                <c:pt idx="270">
                  <c:v>40814</c:v>
                </c:pt>
                <c:pt idx="271">
                  <c:v>40815</c:v>
                </c:pt>
                <c:pt idx="272">
                  <c:v>40816</c:v>
                </c:pt>
                <c:pt idx="273">
                  <c:v>40817</c:v>
                </c:pt>
                <c:pt idx="274">
                  <c:v>40818</c:v>
                </c:pt>
                <c:pt idx="275">
                  <c:v>40819</c:v>
                </c:pt>
                <c:pt idx="276">
                  <c:v>40820</c:v>
                </c:pt>
                <c:pt idx="277">
                  <c:v>40821</c:v>
                </c:pt>
                <c:pt idx="278">
                  <c:v>40822</c:v>
                </c:pt>
                <c:pt idx="279">
                  <c:v>40823</c:v>
                </c:pt>
                <c:pt idx="280">
                  <c:v>40824</c:v>
                </c:pt>
                <c:pt idx="281">
                  <c:v>40825</c:v>
                </c:pt>
                <c:pt idx="282">
                  <c:v>40826</c:v>
                </c:pt>
                <c:pt idx="283">
                  <c:v>40827</c:v>
                </c:pt>
                <c:pt idx="284">
                  <c:v>40828</c:v>
                </c:pt>
                <c:pt idx="285">
                  <c:v>40829</c:v>
                </c:pt>
                <c:pt idx="286">
                  <c:v>40830</c:v>
                </c:pt>
                <c:pt idx="287">
                  <c:v>40831</c:v>
                </c:pt>
                <c:pt idx="288">
                  <c:v>40832</c:v>
                </c:pt>
                <c:pt idx="289">
                  <c:v>40833</c:v>
                </c:pt>
                <c:pt idx="290">
                  <c:v>40834</c:v>
                </c:pt>
                <c:pt idx="291">
                  <c:v>40835</c:v>
                </c:pt>
                <c:pt idx="292">
                  <c:v>40836</c:v>
                </c:pt>
                <c:pt idx="293">
                  <c:v>40837</c:v>
                </c:pt>
                <c:pt idx="294">
                  <c:v>40838</c:v>
                </c:pt>
                <c:pt idx="295">
                  <c:v>40839</c:v>
                </c:pt>
                <c:pt idx="296">
                  <c:v>40840</c:v>
                </c:pt>
                <c:pt idx="297">
                  <c:v>40841</c:v>
                </c:pt>
                <c:pt idx="298">
                  <c:v>40842</c:v>
                </c:pt>
                <c:pt idx="299">
                  <c:v>40843</c:v>
                </c:pt>
                <c:pt idx="300">
                  <c:v>40844</c:v>
                </c:pt>
                <c:pt idx="301">
                  <c:v>40845</c:v>
                </c:pt>
                <c:pt idx="302">
                  <c:v>40846</c:v>
                </c:pt>
                <c:pt idx="303">
                  <c:v>40847</c:v>
                </c:pt>
                <c:pt idx="304">
                  <c:v>40848</c:v>
                </c:pt>
                <c:pt idx="305">
                  <c:v>40849</c:v>
                </c:pt>
                <c:pt idx="306">
                  <c:v>40850</c:v>
                </c:pt>
                <c:pt idx="307">
                  <c:v>40851</c:v>
                </c:pt>
                <c:pt idx="308">
                  <c:v>40852</c:v>
                </c:pt>
                <c:pt idx="309">
                  <c:v>40853</c:v>
                </c:pt>
                <c:pt idx="310">
                  <c:v>40854</c:v>
                </c:pt>
                <c:pt idx="311">
                  <c:v>40855</c:v>
                </c:pt>
                <c:pt idx="312">
                  <c:v>40856</c:v>
                </c:pt>
                <c:pt idx="313">
                  <c:v>40857</c:v>
                </c:pt>
                <c:pt idx="314">
                  <c:v>40858</c:v>
                </c:pt>
                <c:pt idx="315">
                  <c:v>40859</c:v>
                </c:pt>
                <c:pt idx="316">
                  <c:v>40860</c:v>
                </c:pt>
                <c:pt idx="317">
                  <c:v>40861</c:v>
                </c:pt>
                <c:pt idx="318">
                  <c:v>40862</c:v>
                </c:pt>
                <c:pt idx="319">
                  <c:v>40863</c:v>
                </c:pt>
                <c:pt idx="320">
                  <c:v>40864</c:v>
                </c:pt>
                <c:pt idx="321">
                  <c:v>40865</c:v>
                </c:pt>
                <c:pt idx="322">
                  <c:v>40866</c:v>
                </c:pt>
                <c:pt idx="323">
                  <c:v>40867</c:v>
                </c:pt>
                <c:pt idx="324">
                  <c:v>40868</c:v>
                </c:pt>
                <c:pt idx="325">
                  <c:v>40869</c:v>
                </c:pt>
                <c:pt idx="326">
                  <c:v>40870</c:v>
                </c:pt>
                <c:pt idx="327">
                  <c:v>40871</c:v>
                </c:pt>
                <c:pt idx="328">
                  <c:v>40872</c:v>
                </c:pt>
                <c:pt idx="329">
                  <c:v>40873</c:v>
                </c:pt>
                <c:pt idx="330">
                  <c:v>40874</c:v>
                </c:pt>
                <c:pt idx="331">
                  <c:v>40875</c:v>
                </c:pt>
                <c:pt idx="332">
                  <c:v>40876</c:v>
                </c:pt>
                <c:pt idx="333">
                  <c:v>40877</c:v>
                </c:pt>
                <c:pt idx="334">
                  <c:v>40878</c:v>
                </c:pt>
                <c:pt idx="335">
                  <c:v>40879</c:v>
                </c:pt>
                <c:pt idx="336">
                  <c:v>40880</c:v>
                </c:pt>
                <c:pt idx="337">
                  <c:v>40881</c:v>
                </c:pt>
                <c:pt idx="338">
                  <c:v>40882</c:v>
                </c:pt>
                <c:pt idx="339">
                  <c:v>40883</c:v>
                </c:pt>
                <c:pt idx="340">
                  <c:v>40884</c:v>
                </c:pt>
                <c:pt idx="341">
                  <c:v>40885</c:v>
                </c:pt>
                <c:pt idx="342">
                  <c:v>40886</c:v>
                </c:pt>
                <c:pt idx="343">
                  <c:v>40887</c:v>
                </c:pt>
                <c:pt idx="344">
                  <c:v>40888</c:v>
                </c:pt>
                <c:pt idx="345">
                  <c:v>40889</c:v>
                </c:pt>
                <c:pt idx="346">
                  <c:v>40890</c:v>
                </c:pt>
                <c:pt idx="347">
                  <c:v>40891</c:v>
                </c:pt>
                <c:pt idx="348">
                  <c:v>40892</c:v>
                </c:pt>
                <c:pt idx="349">
                  <c:v>40893</c:v>
                </c:pt>
                <c:pt idx="350">
                  <c:v>40894</c:v>
                </c:pt>
                <c:pt idx="351">
                  <c:v>40895</c:v>
                </c:pt>
                <c:pt idx="352">
                  <c:v>40896</c:v>
                </c:pt>
                <c:pt idx="353">
                  <c:v>40897</c:v>
                </c:pt>
                <c:pt idx="354">
                  <c:v>40898</c:v>
                </c:pt>
                <c:pt idx="355">
                  <c:v>40899</c:v>
                </c:pt>
                <c:pt idx="356">
                  <c:v>40900</c:v>
                </c:pt>
                <c:pt idx="357">
                  <c:v>40901</c:v>
                </c:pt>
                <c:pt idx="358">
                  <c:v>40902</c:v>
                </c:pt>
                <c:pt idx="359">
                  <c:v>40903</c:v>
                </c:pt>
                <c:pt idx="360">
                  <c:v>40904</c:v>
                </c:pt>
                <c:pt idx="361">
                  <c:v>40905</c:v>
                </c:pt>
                <c:pt idx="362">
                  <c:v>40906</c:v>
                </c:pt>
                <c:pt idx="363">
                  <c:v>40907</c:v>
                </c:pt>
                <c:pt idx="364">
                  <c:v>40908</c:v>
                </c:pt>
                <c:pt idx="365">
                  <c:v>40909</c:v>
                </c:pt>
                <c:pt idx="366">
                  <c:v>40910</c:v>
                </c:pt>
                <c:pt idx="367">
                  <c:v>40911</c:v>
                </c:pt>
                <c:pt idx="368">
                  <c:v>40912</c:v>
                </c:pt>
                <c:pt idx="369">
                  <c:v>40913</c:v>
                </c:pt>
                <c:pt idx="370">
                  <c:v>40914</c:v>
                </c:pt>
                <c:pt idx="371">
                  <c:v>40915</c:v>
                </c:pt>
                <c:pt idx="372">
                  <c:v>40916</c:v>
                </c:pt>
                <c:pt idx="373">
                  <c:v>40917</c:v>
                </c:pt>
                <c:pt idx="374">
                  <c:v>40918</c:v>
                </c:pt>
                <c:pt idx="375">
                  <c:v>40919</c:v>
                </c:pt>
                <c:pt idx="376">
                  <c:v>40920</c:v>
                </c:pt>
                <c:pt idx="377">
                  <c:v>40921</c:v>
                </c:pt>
                <c:pt idx="378">
                  <c:v>40922</c:v>
                </c:pt>
                <c:pt idx="379">
                  <c:v>40923</c:v>
                </c:pt>
                <c:pt idx="380">
                  <c:v>40924</c:v>
                </c:pt>
                <c:pt idx="381">
                  <c:v>40925</c:v>
                </c:pt>
                <c:pt idx="382">
                  <c:v>40926</c:v>
                </c:pt>
                <c:pt idx="383">
                  <c:v>40927</c:v>
                </c:pt>
                <c:pt idx="384">
                  <c:v>40928</c:v>
                </c:pt>
                <c:pt idx="385">
                  <c:v>40929</c:v>
                </c:pt>
                <c:pt idx="386">
                  <c:v>40930</c:v>
                </c:pt>
                <c:pt idx="387">
                  <c:v>40931</c:v>
                </c:pt>
                <c:pt idx="388">
                  <c:v>40932</c:v>
                </c:pt>
                <c:pt idx="389">
                  <c:v>40933</c:v>
                </c:pt>
                <c:pt idx="390">
                  <c:v>40934</c:v>
                </c:pt>
                <c:pt idx="391">
                  <c:v>40935</c:v>
                </c:pt>
                <c:pt idx="392">
                  <c:v>40936</c:v>
                </c:pt>
                <c:pt idx="393">
                  <c:v>40937</c:v>
                </c:pt>
                <c:pt idx="394">
                  <c:v>40938</c:v>
                </c:pt>
                <c:pt idx="395">
                  <c:v>40939</c:v>
                </c:pt>
                <c:pt idx="396">
                  <c:v>40940</c:v>
                </c:pt>
                <c:pt idx="397">
                  <c:v>40941</c:v>
                </c:pt>
                <c:pt idx="398">
                  <c:v>40942</c:v>
                </c:pt>
                <c:pt idx="399">
                  <c:v>40943</c:v>
                </c:pt>
                <c:pt idx="400">
                  <c:v>40944</c:v>
                </c:pt>
                <c:pt idx="401">
                  <c:v>40945</c:v>
                </c:pt>
                <c:pt idx="402">
                  <c:v>40946</c:v>
                </c:pt>
                <c:pt idx="403">
                  <c:v>40947</c:v>
                </c:pt>
                <c:pt idx="404">
                  <c:v>40948</c:v>
                </c:pt>
                <c:pt idx="405">
                  <c:v>40949</c:v>
                </c:pt>
                <c:pt idx="406">
                  <c:v>40950</c:v>
                </c:pt>
                <c:pt idx="407">
                  <c:v>40951</c:v>
                </c:pt>
                <c:pt idx="408">
                  <c:v>40952</c:v>
                </c:pt>
                <c:pt idx="409">
                  <c:v>40953</c:v>
                </c:pt>
                <c:pt idx="410">
                  <c:v>40954</c:v>
                </c:pt>
                <c:pt idx="411">
                  <c:v>40955</c:v>
                </c:pt>
                <c:pt idx="412">
                  <c:v>40956</c:v>
                </c:pt>
                <c:pt idx="413">
                  <c:v>40957</c:v>
                </c:pt>
                <c:pt idx="414">
                  <c:v>40958</c:v>
                </c:pt>
                <c:pt idx="415">
                  <c:v>40959</c:v>
                </c:pt>
                <c:pt idx="416">
                  <c:v>40960</c:v>
                </c:pt>
                <c:pt idx="417">
                  <c:v>40961</c:v>
                </c:pt>
                <c:pt idx="418">
                  <c:v>40962</c:v>
                </c:pt>
                <c:pt idx="419">
                  <c:v>40963</c:v>
                </c:pt>
                <c:pt idx="420">
                  <c:v>40964</c:v>
                </c:pt>
                <c:pt idx="421">
                  <c:v>40965</c:v>
                </c:pt>
                <c:pt idx="422">
                  <c:v>40966</c:v>
                </c:pt>
                <c:pt idx="423">
                  <c:v>40967</c:v>
                </c:pt>
                <c:pt idx="424">
                  <c:v>40968</c:v>
                </c:pt>
                <c:pt idx="425">
                  <c:v>40969</c:v>
                </c:pt>
                <c:pt idx="426">
                  <c:v>40970</c:v>
                </c:pt>
                <c:pt idx="427">
                  <c:v>40971</c:v>
                </c:pt>
                <c:pt idx="428">
                  <c:v>40972</c:v>
                </c:pt>
                <c:pt idx="429">
                  <c:v>40973</c:v>
                </c:pt>
                <c:pt idx="430">
                  <c:v>40974</c:v>
                </c:pt>
                <c:pt idx="431">
                  <c:v>40975</c:v>
                </c:pt>
                <c:pt idx="432">
                  <c:v>40976</c:v>
                </c:pt>
                <c:pt idx="433">
                  <c:v>40977</c:v>
                </c:pt>
                <c:pt idx="434">
                  <c:v>40978</c:v>
                </c:pt>
                <c:pt idx="435">
                  <c:v>40979</c:v>
                </c:pt>
                <c:pt idx="436">
                  <c:v>40980</c:v>
                </c:pt>
                <c:pt idx="437">
                  <c:v>40981</c:v>
                </c:pt>
                <c:pt idx="438">
                  <c:v>40982</c:v>
                </c:pt>
                <c:pt idx="439">
                  <c:v>40983</c:v>
                </c:pt>
                <c:pt idx="440">
                  <c:v>40984</c:v>
                </c:pt>
                <c:pt idx="441">
                  <c:v>40985</c:v>
                </c:pt>
                <c:pt idx="442">
                  <c:v>40986</c:v>
                </c:pt>
                <c:pt idx="443">
                  <c:v>40987</c:v>
                </c:pt>
                <c:pt idx="444">
                  <c:v>40988</c:v>
                </c:pt>
                <c:pt idx="445">
                  <c:v>40989</c:v>
                </c:pt>
                <c:pt idx="446">
                  <c:v>40990</c:v>
                </c:pt>
                <c:pt idx="447">
                  <c:v>40991</c:v>
                </c:pt>
                <c:pt idx="448">
                  <c:v>40992</c:v>
                </c:pt>
                <c:pt idx="449">
                  <c:v>40993</c:v>
                </c:pt>
                <c:pt idx="450">
                  <c:v>40994</c:v>
                </c:pt>
                <c:pt idx="451">
                  <c:v>40995</c:v>
                </c:pt>
                <c:pt idx="452">
                  <c:v>40996</c:v>
                </c:pt>
                <c:pt idx="453">
                  <c:v>40997</c:v>
                </c:pt>
                <c:pt idx="454">
                  <c:v>40998</c:v>
                </c:pt>
                <c:pt idx="455">
                  <c:v>40999</c:v>
                </c:pt>
                <c:pt idx="456">
                  <c:v>41000</c:v>
                </c:pt>
                <c:pt idx="457">
                  <c:v>41001</c:v>
                </c:pt>
                <c:pt idx="458">
                  <c:v>41002</c:v>
                </c:pt>
                <c:pt idx="459">
                  <c:v>41003</c:v>
                </c:pt>
                <c:pt idx="460">
                  <c:v>41004</c:v>
                </c:pt>
                <c:pt idx="461">
                  <c:v>41005</c:v>
                </c:pt>
                <c:pt idx="462">
                  <c:v>41006</c:v>
                </c:pt>
                <c:pt idx="463">
                  <c:v>41007</c:v>
                </c:pt>
                <c:pt idx="464">
                  <c:v>41008</c:v>
                </c:pt>
                <c:pt idx="465">
                  <c:v>41009</c:v>
                </c:pt>
                <c:pt idx="466">
                  <c:v>41010</c:v>
                </c:pt>
                <c:pt idx="467">
                  <c:v>41011</c:v>
                </c:pt>
                <c:pt idx="468">
                  <c:v>41012</c:v>
                </c:pt>
                <c:pt idx="469">
                  <c:v>41013</c:v>
                </c:pt>
                <c:pt idx="470">
                  <c:v>41014</c:v>
                </c:pt>
                <c:pt idx="471">
                  <c:v>41015</c:v>
                </c:pt>
                <c:pt idx="472">
                  <c:v>41016</c:v>
                </c:pt>
                <c:pt idx="473">
                  <c:v>41017</c:v>
                </c:pt>
                <c:pt idx="474">
                  <c:v>41018</c:v>
                </c:pt>
                <c:pt idx="475">
                  <c:v>41019</c:v>
                </c:pt>
                <c:pt idx="476">
                  <c:v>41020</c:v>
                </c:pt>
                <c:pt idx="477">
                  <c:v>41021</c:v>
                </c:pt>
                <c:pt idx="478">
                  <c:v>41022</c:v>
                </c:pt>
                <c:pt idx="479">
                  <c:v>41023</c:v>
                </c:pt>
                <c:pt idx="480">
                  <c:v>41024</c:v>
                </c:pt>
                <c:pt idx="481">
                  <c:v>41025</c:v>
                </c:pt>
                <c:pt idx="482">
                  <c:v>41026</c:v>
                </c:pt>
                <c:pt idx="483">
                  <c:v>41027</c:v>
                </c:pt>
                <c:pt idx="484">
                  <c:v>41028</c:v>
                </c:pt>
                <c:pt idx="485">
                  <c:v>41029</c:v>
                </c:pt>
                <c:pt idx="486">
                  <c:v>41030</c:v>
                </c:pt>
                <c:pt idx="487">
                  <c:v>41031</c:v>
                </c:pt>
                <c:pt idx="488">
                  <c:v>41032</c:v>
                </c:pt>
                <c:pt idx="489">
                  <c:v>41033</c:v>
                </c:pt>
                <c:pt idx="490">
                  <c:v>41034</c:v>
                </c:pt>
                <c:pt idx="491">
                  <c:v>41035</c:v>
                </c:pt>
                <c:pt idx="492">
                  <c:v>41036</c:v>
                </c:pt>
                <c:pt idx="493">
                  <c:v>41037</c:v>
                </c:pt>
                <c:pt idx="494">
                  <c:v>41038</c:v>
                </c:pt>
                <c:pt idx="495">
                  <c:v>41039</c:v>
                </c:pt>
                <c:pt idx="496">
                  <c:v>41040</c:v>
                </c:pt>
                <c:pt idx="497">
                  <c:v>41041</c:v>
                </c:pt>
                <c:pt idx="498">
                  <c:v>41042</c:v>
                </c:pt>
                <c:pt idx="499">
                  <c:v>41043</c:v>
                </c:pt>
                <c:pt idx="500">
                  <c:v>41044</c:v>
                </c:pt>
                <c:pt idx="501">
                  <c:v>41045</c:v>
                </c:pt>
                <c:pt idx="502">
                  <c:v>41046</c:v>
                </c:pt>
                <c:pt idx="503">
                  <c:v>41047</c:v>
                </c:pt>
                <c:pt idx="504">
                  <c:v>41048</c:v>
                </c:pt>
                <c:pt idx="505">
                  <c:v>41049</c:v>
                </c:pt>
                <c:pt idx="506">
                  <c:v>41050</c:v>
                </c:pt>
                <c:pt idx="507">
                  <c:v>41051</c:v>
                </c:pt>
                <c:pt idx="508">
                  <c:v>41052</c:v>
                </c:pt>
                <c:pt idx="509">
                  <c:v>41053</c:v>
                </c:pt>
                <c:pt idx="510">
                  <c:v>41054</c:v>
                </c:pt>
                <c:pt idx="511">
                  <c:v>41055</c:v>
                </c:pt>
                <c:pt idx="512">
                  <c:v>41056</c:v>
                </c:pt>
                <c:pt idx="513">
                  <c:v>41057</c:v>
                </c:pt>
                <c:pt idx="514">
                  <c:v>41058</c:v>
                </c:pt>
                <c:pt idx="515">
                  <c:v>41059</c:v>
                </c:pt>
                <c:pt idx="516">
                  <c:v>41060</c:v>
                </c:pt>
                <c:pt idx="517">
                  <c:v>41061</c:v>
                </c:pt>
                <c:pt idx="518">
                  <c:v>41062</c:v>
                </c:pt>
                <c:pt idx="519">
                  <c:v>41063</c:v>
                </c:pt>
                <c:pt idx="520">
                  <c:v>41064</c:v>
                </c:pt>
                <c:pt idx="521">
                  <c:v>41065</c:v>
                </c:pt>
                <c:pt idx="522">
                  <c:v>41066</c:v>
                </c:pt>
                <c:pt idx="523">
                  <c:v>41067</c:v>
                </c:pt>
                <c:pt idx="524">
                  <c:v>41068</c:v>
                </c:pt>
                <c:pt idx="525">
                  <c:v>41069</c:v>
                </c:pt>
                <c:pt idx="526">
                  <c:v>41070</c:v>
                </c:pt>
                <c:pt idx="527">
                  <c:v>41071</c:v>
                </c:pt>
                <c:pt idx="528">
                  <c:v>41072</c:v>
                </c:pt>
                <c:pt idx="529">
                  <c:v>41073</c:v>
                </c:pt>
                <c:pt idx="530">
                  <c:v>41074</c:v>
                </c:pt>
                <c:pt idx="531">
                  <c:v>41075</c:v>
                </c:pt>
                <c:pt idx="532">
                  <c:v>41076</c:v>
                </c:pt>
                <c:pt idx="533">
                  <c:v>41077</c:v>
                </c:pt>
                <c:pt idx="534">
                  <c:v>41078</c:v>
                </c:pt>
                <c:pt idx="535">
                  <c:v>41079</c:v>
                </c:pt>
                <c:pt idx="536">
                  <c:v>41080</c:v>
                </c:pt>
                <c:pt idx="537">
                  <c:v>41081</c:v>
                </c:pt>
                <c:pt idx="538">
                  <c:v>41082</c:v>
                </c:pt>
                <c:pt idx="539">
                  <c:v>41083</c:v>
                </c:pt>
                <c:pt idx="540">
                  <c:v>41084</c:v>
                </c:pt>
                <c:pt idx="541">
                  <c:v>41085</c:v>
                </c:pt>
                <c:pt idx="542">
                  <c:v>41086</c:v>
                </c:pt>
                <c:pt idx="543">
                  <c:v>41087</c:v>
                </c:pt>
                <c:pt idx="544">
                  <c:v>41088</c:v>
                </c:pt>
                <c:pt idx="545">
                  <c:v>41089</c:v>
                </c:pt>
                <c:pt idx="546">
                  <c:v>41090</c:v>
                </c:pt>
                <c:pt idx="547">
                  <c:v>41091</c:v>
                </c:pt>
                <c:pt idx="548">
                  <c:v>41092</c:v>
                </c:pt>
                <c:pt idx="549">
                  <c:v>41093</c:v>
                </c:pt>
                <c:pt idx="550">
                  <c:v>41094</c:v>
                </c:pt>
                <c:pt idx="551">
                  <c:v>41095</c:v>
                </c:pt>
                <c:pt idx="552">
                  <c:v>41096</c:v>
                </c:pt>
                <c:pt idx="553">
                  <c:v>41097</c:v>
                </c:pt>
                <c:pt idx="554">
                  <c:v>41098</c:v>
                </c:pt>
                <c:pt idx="555">
                  <c:v>41099</c:v>
                </c:pt>
                <c:pt idx="556">
                  <c:v>41100</c:v>
                </c:pt>
                <c:pt idx="557">
                  <c:v>41101</c:v>
                </c:pt>
                <c:pt idx="558">
                  <c:v>41102</c:v>
                </c:pt>
                <c:pt idx="559">
                  <c:v>41103</c:v>
                </c:pt>
                <c:pt idx="560">
                  <c:v>41104</c:v>
                </c:pt>
                <c:pt idx="561">
                  <c:v>41105</c:v>
                </c:pt>
                <c:pt idx="562">
                  <c:v>41106</c:v>
                </c:pt>
                <c:pt idx="563">
                  <c:v>41107</c:v>
                </c:pt>
                <c:pt idx="564">
                  <c:v>41108</c:v>
                </c:pt>
                <c:pt idx="565">
                  <c:v>41109</c:v>
                </c:pt>
                <c:pt idx="566">
                  <c:v>41110</c:v>
                </c:pt>
                <c:pt idx="567">
                  <c:v>41111</c:v>
                </c:pt>
                <c:pt idx="568">
                  <c:v>41112</c:v>
                </c:pt>
                <c:pt idx="569">
                  <c:v>41113</c:v>
                </c:pt>
                <c:pt idx="570">
                  <c:v>41114</c:v>
                </c:pt>
                <c:pt idx="571">
                  <c:v>41115</c:v>
                </c:pt>
                <c:pt idx="572">
                  <c:v>41116</c:v>
                </c:pt>
                <c:pt idx="573">
                  <c:v>41117</c:v>
                </c:pt>
                <c:pt idx="574">
                  <c:v>41118</c:v>
                </c:pt>
                <c:pt idx="575">
                  <c:v>41119</c:v>
                </c:pt>
                <c:pt idx="576">
                  <c:v>41120</c:v>
                </c:pt>
                <c:pt idx="577">
                  <c:v>41121</c:v>
                </c:pt>
                <c:pt idx="578">
                  <c:v>41122</c:v>
                </c:pt>
                <c:pt idx="579">
                  <c:v>41123</c:v>
                </c:pt>
                <c:pt idx="580">
                  <c:v>41124</c:v>
                </c:pt>
                <c:pt idx="581">
                  <c:v>41125</c:v>
                </c:pt>
                <c:pt idx="582">
                  <c:v>41126</c:v>
                </c:pt>
                <c:pt idx="583">
                  <c:v>41127</c:v>
                </c:pt>
                <c:pt idx="584">
                  <c:v>41128</c:v>
                </c:pt>
                <c:pt idx="585">
                  <c:v>41129</c:v>
                </c:pt>
                <c:pt idx="586">
                  <c:v>41130</c:v>
                </c:pt>
                <c:pt idx="587">
                  <c:v>41131</c:v>
                </c:pt>
                <c:pt idx="588">
                  <c:v>41132</c:v>
                </c:pt>
                <c:pt idx="589">
                  <c:v>41133</c:v>
                </c:pt>
                <c:pt idx="590">
                  <c:v>41134</c:v>
                </c:pt>
                <c:pt idx="591">
                  <c:v>41135</c:v>
                </c:pt>
                <c:pt idx="592">
                  <c:v>41136</c:v>
                </c:pt>
                <c:pt idx="593">
                  <c:v>41137</c:v>
                </c:pt>
                <c:pt idx="594">
                  <c:v>41138</c:v>
                </c:pt>
                <c:pt idx="595">
                  <c:v>41139</c:v>
                </c:pt>
                <c:pt idx="596">
                  <c:v>41140</c:v>
                </c:pt>
                <c:pt idx="597">
                  <c:v>41141</c:v>
                </c:pt>
                <c:pt idx="598">
                  <c:v>41142</c:v>
                </c:pt>
                <c:pt idx="599">
                  <c:v>41143</c:v>
                </c:pt>
                <c:pt idx="600">
                  <c:v>41144</c:v>
                </c:pt>
                <c:pt idx="601">
                  <c:v>41145</c:v>
                </c:pt>
                <c:pt idx="602">
                  <c:v>41146</c:v>
                </c:pt>
                <c:pt idx="603">
                  <c:v>41147</c:v>
                </c:pt>
                <c:pt idx="604">
                  <c:v>41148</c:v>
                </c:pt>
                <c:pt idx="605">
                  <c:v>41149</c:v>
                </c:pt>
                <c:pt idx="606">
                  <c:v>41150</c:v>
                </c:pt>
                <c:pt idx="607">
                  <c:v>41151</c:v>
                </c:pt>
                <c:pt idx="608">
                  <c:v>41152</c:v>
                </c:pt>
                <c:pt idx="609">
                  <c:v>41153</c:v>
                </c:pt>
                <c:pt idx="610">
                  <c:v>41154</c:v>
                </c:pt>
                <c:pt idx="611">
                  <c:v>41155</c:v>
                </c:pt>
                <c:pt idx="612">
                  <c:v>41156</c:v>
                </c:pt>
                <c:pt idx="613">
                  <c:v>41157</c:v>
                </c:pt>
                <c:pt idx="614">
                  <c:v>41158</c:v>
                </c:pt>
                <c:pt idx="615">
                  <c:v>41159</c:v>
                </c:pt>
                <c:pt idx="616">
                  <c:v>41160</c:v>
                </c:pt>
                <c:pt idx="617">
                  <c:v>41161</c:v>
                </c:pt>
                <c:pt idx="618">
                  <c:v>41162</c:v>
                </c:pt>
                <c:pt idx="619">
                  <c:v>41163</c:v>
                </c:pt>
                <c:pt idx="620">
                  <c:v>41164</c:v>
                </c:pt>
                <c:pt idx="621">
                  <c:v>41165</c:v>
                </c:pt>
                <c:pt idx="622">
                  <c:v>41166</c:v>
                </c:pt>
                <c:pt idx="623">
                  <c:v>41167</c:v>
                </c:pt>
                <c:pt idx="624">
                  <c:v>41168</c:v>
                </c:pt>
                <c:pt idx="625">
                  <c:v>41169</c:v>
                </c:pt>
                <c:pt idx="626">
                  <c:v>41170</c:v>
                </c:pt>
                <c:pt idx="627">
                  <c:v>41171</c:v>
                </c:pt>
                <c:pt idx="628">
                  <c:v>41172</c:v>
                </c:pt>
                <c:pt idx="629">
                  <c:v>41173</c:v>
                </c:pt>
                <c:pt idx="630">
                  <c:v>41174</c:v>
                </c:pt>
                <c:pt idx="631">
                  <c:v>41175</c:v>
                </c:pt>
                <c:pt idx="632">
                  <c:v>41176</c:v>
                </c:pt>
                <c:pt idx="633">
                  <c:v>41177</c:v>
                </c:pt>
                <c:pt idx="634">
                  <c:v>41178</c:v>
                </c:pt>
                <c:pt idx="635">
                  <c:v>41179</c:v>
                </c:pt>
                <c:pt idx="636">
                  <c:v>41180</c:v>
                </c:pt>
                <c:pt idx="637">
                  <c:v>41181</c:v>
                </c:pt>
                <c:pt idx="638">
                  <c:v>41182</c:v>
                </c:pt>
                <c:pt idx="639">
                  <c:v>41183</c:v>
                </c:pt>
                <c:pt idx="640">
                  <c:v>41184</c:v>
                </c:pt>
                <c:pt idx="641">
                  <c:v>41185</c:v>
                </c:pt>
                <c:pt idx="642">
                  <c:v>41186</c:v>
                </c:pt>
                <c:pt idx="643">
                  <c:v>41187</c:v>
                </c:pt>
                <c:pt idx="644">
                  <c:v>41188</c:v>
                </c:pt>
                <c:pt idx="645">
                  <c:v>41189</c:v>
                </c:pt>
                <c:pt idx="646">
                  <c:v>41190</c:v>
                </c:pt>
                <c:pt idx="647">
                  <c:v>41191</c:v>
                </c:pt>
                <c:pt idx="648">
                  <c:v>41192</c:v>
                </c:pt>
                <c:pt idx="649">
                  <c:v>41193</c:v>
                </c:pt>
                <c:pt idx="650">
                  <c:v>41194</c:v>
                </c:pt>
                <c:pt idx="651">
                  <c:v>41195</c:v>
                </c:pt>
                <c:pt idx="652">
                  <c:v>41196</c:v>
                </c:pt>
                <c:pt idx="653">
                  <c:v>41197</c:v>
                </c:pt>
                <c:pt idx="654">
                  <c:v>41198</c:v>
                </c:pt>
                <c:pt idx="655">
                  <c:v>41199</c:v>
                </c:pt>
                <c:pt idx="656">
                  <c:v>41200</c:v>
                </c:pt>
                <c:pt idx="657">
                  <c:v>41201</c:v>
                </c:pt>
                <c:pt idx="658">
                  <c:v>41202</c:v>
                </c:pt>
                <c:pt idx="659">
                  <c:v>41203</c:v>
                </c:pt>
                <c:pt idx="660">
                  <c:v>41204</c:v>
                </c:pt>
                <c:pt idx="661">
                  <c:v>41205</c:v>
                </c:pt>
                <c:pt idx="662">
                  <c:v>41206</c:v>
                </c:pt>
                <c:pt idx="663">
                  <c:v>41207</c:v>
                </c:pt>
                <c:pt idx="664">
                  <c:v>41208</c:v>
                </c:pt>
                <c:pt idx="665">
                  <c:v>41209</c:v>
                </c:pt>
                <c:pt idx="666">
                  <c:v>41210</c:v>
                </c:pt>
                <c:pt idx="667">
                  <c:v>41211</c:v>
                </c:pt>
                <c:pt idx="668">
                  <c:v>41212</c:v>
                </c:pt>
                <c:pt idx="669">
                  <c:v>41213</c:v>
                </c:pt>
                <c:pt idx="670">
                  <c:v>41214</c:v>
                </c:pt>
                <c:pt idx="671">
                  <c:v>41215</c:v>
                </c:pt>
                <c:pt idx="672">
                  <c:v>41216</c:v>
                </c:pt>
                <c:pt idx="673">
                  <c:v>41217</c:v>
                </c:pt>
                <c:pt idx="674">
                  <c:v>41218</c:v>
                </c:pt>
                <c:pt idx="675">
                  <c:v>41219</c:v>
                </c:pt>
                <c:pt idx="676">
                  <c:v>41220</c:v>
                </c:pt>
                <c:pt idx="677">
                  <c:v>41221</c:v>
                </c:pt>
                <c:pt idx="678">
                  <c:v>41222</c:v>
                </c:pt>
                <c:pt idx="679">
                  <c:v>41223</c:v>
                </c:pt>
                <c:pt idx="680">
                  <c:v>41224</c:v>
                </c:pt>
                <c:pt idx="681">
                  <c:v>41225</c:v>
                </c:pt>
                <c:pt idx="682">
                  <c:v>41226</c:v>
                </c:pt>
                <c:pt idx="683">
                  <c:v>41227</c:v>
                </c:pt>
                <c:pt idx="684">
                  <c:v>41228</c:v>
                </c:pt>
                <c:pt idx="685">
                  <c:v>41229</c:v>
                </c:pt>
                <c:pt idx="686">
                  <c:v>41230</c:v>
                </c:pt>
                <c:pt idx="687">
                  <c:v>41231</c:v>
                </c:pt>
                <c:pt idx="688">
                  <c:v>41232</c:v>
                </c:pt>
                <c:pt idx="689">
                  <c:v>41233</c:v>
                </c:pt>
                <c:pt idx="690">
                  <c:v>41234</c:v>
                </c:pt>
                <c:pt idx="691">
                  <c:v>41235</c:v>
                </c:pt>
                <c:pt idx="692">
                  <c:v>41236</c:v>
                </c:pt>
                <c:pt idx="693">
                  <c:v>41237</c:v>
                </c:pt>
                <c:pt idx="694">
                  <c:v>41238</c:v>
                </c:pt>
                <c:pt idx="695">
                  <c:v>41239</c:v>
                </c:pt>
                <c:pt idx="696">
                  <c:v>41240</c:v>
                </c:pt>
                <c:pt idx="697">
                  <c:v>41241</c:v>
                </c:pt>
                <c:pt idx="698">
                  <c:v>41242</c:v>
                </c:pt>
                <c:pt idx="699">
                  <c:v>41243</c:v>
                </c:pt>
                <c:pt idx="700">
                  <c:v>41244</c:v>
                </c:pt>
                <c:pt idx="701">
                  <c:v>41245</c:v>
                </c:pt>
                <c:pt idx="702">
                  <c:v>41246</c:v>
                </c:pt>
                <c:pt idx="703">
                  <c:v>41247</c:v>
                </c:pt>
                <c:pt idx="704">
                  <c:v>41248</c:v>
                </c:pt>
                <c:pt idx="705">
                  <c:v>41249</c:v>
                </c:pt>
                <c:pt idx="706">
                  <c:v>41250</c:v>
                </c:pt>
                <c:pt idx="707">
                  <c:v>41251</c:v>
                </c:pt>
                <c:pt idx="708">
                  <c:v>41252</c:v>
                </c:pt>
                <c:pt idx="709">
                  <c:v>41253</c:v>
                </c:pt>
                <c:pt idx="710">
                  <c:v>41254</c:v>
                </c:pt>
                <c:pt idx="711">
                  <c:v>41255</c:v>
                </c:pt>
                <c:pt idx="712">
                  <c:v>41256</c:v>
                </c:pt>
                <c:pt idx="713">
                  <c:v>41257</c:v>
                </c:pt>
                <c:pt idx="714">
                  <c:v>41258</c:v>
                </c:pt>
                <c:pt idx="715">
                  <c:v>41259</c:v>
                </c:pt>
                <c:pt idx="716">
                  <c:v>41260</c:v>
                </c:pt>
                <c:pt idx="717">
                  <c:v>41261</c:v>
                </c:pt>
                <c:pt idx="718">
                  <c:v>41262</c:v>
                </c:pt>
                <c:pt idx="719">
                  <c:v>41263</c:v>
                </c:pt>
                <c:pt idx="720">
                  <c:v>41264</c:v>
                </c:pt>
                <c:pt idx="721">
                  <c:v>41265</c:v>
                </c:pt>
                <c:pt idx="722">
                  <c:v>41266</c:v>
                </c:pt>
                <c:pt idx="723">
                  <c:v>41267</c:v>
                </c:pt>
                <c:pt idx="724">
                  <c:v>41268</c:v>
                </c:pt>
                <c:pt idx="725">
                  <c:v>41269</c:v>
                </c:pt>
                <c:pt idx="726">
                  <c:v>41270</c:v>
                </c:pt>
                <c:pt idx="727">
                  <c:v>41271</c:v>
                </c:pt>
                <c:pt idx="728">
                  <c:v>41272</c:v>
                </c:pt>
                <c:pt idx="729">
                  <c:v>41273</c:v>
                </c:pt>
                <c:pt idx="730">
                  <c:v>41274</c:v>
                </c:pt>
                <c:pt idx="731">
                  <c:v>41275</c:v>
                </c:pt>
                <c:pt idx="732">
                  <c:v>41276</c:v>
                </c:pt>
                <c:pt idx="733">
                  <c:v>41277</c:v>
                </c:pt>
                <c:pt idx="734">
                  <c:v>41278</c:v>
                </c:pt>
                <c:pt idx="735">
                  <c:v>41279</c:v>
                </c:pt>
                <c:pt idx="736">
                  <c:v>41280</c:v>
                </c:pt>
                <c:pt idx="737">
                  <c:v>41281</c:v>
                </c:pt>
                <c:pt idx="738">
                  <c:v>41282</c:v>
                </c:pt>
                <c:pt idx="739">
                  <c:v>41283</c:v>
                </c:pt>
                <c:pt idx="740">
                  <c:v>41284</c:v>
                </c:pt>
                <c:pt idx="741">
                  <c:v>41285</c:v>
                </c:pt>
                <c:pt idx="742">
                  <c:v>41286</c:v>
                </c:pt>
                <c:pt idx="743">
                  <c:v>41287</c:v>
                </c:pt>
                <c:pt idx="744">
                  <c:v>41288</c:v>
                </c:pt>
                <c:pt idx="745">
                  <c:v>41289</c:v>
                </c:pt>
                <c:pt idx="746">
                  <c:v>41290</c:v>
                </c:pt>
                <c:pt idx="747">
                  <c:v>41291</c:v>
                </c:pt>
                <c:pt idx="748">
                  <c:v>41292</c:v>
                </c:pt>
                <c:pt idx="749">
                  <c:v>41293</c:v>
                </c:pt>
                <c:pt idx="750">
                  <c:v>41294</c:v>
                </c:pt>
                <c:pt idx="751">
                  <c:v>41295</c:v>
                </c:pt>
                <c:pt idx="752">
                  <c:v>41296</c:v>
                </c:pt>
                <c:pt idx="753">
                  <c:v>41297</c:v>
                </c:pt>
                <c:pt idx="754">
                  <c:v>41298</c:v>
                </c:pt>
                <c:pt idx="755">
                  <c:v>41299</c:v>
                </c:pt>
                <c:pt idx="756">
                  <c:v>41300</c:v>
                </c:pt>
                <c:pt idx="757">
                  <c:v>41301</c:v>
                </c:pt>
                <c:pt idx="758">
                  <c:v>41302</c:v>
                </c:pt>
                <c:pt idx="759">
                  <c:v>41303</c:v>
                </c:pt>
                <c:pt idx="760">
                  <c:v>41304</c:v>
                </c:pt>
                <c:pt idx="761">
                  <c:v>41305</c:v>
                </c:pt>
                <c:pt idx="762">
                  <c:v>41306</c:v>
                </c:pt>
                <c:pt idx="763">
                  <c:v>41307</c:v>
                </c:pt>
                <c:pt idx="764">
                  <c:v>41308</c:v>
                </c:pt>
                <c:pt idx="765">
                  <c:v>41309</c:v>
                </c:pt>
                <c:pt idx="766">
                  <c:v>41310</c:v>
                </c:pt>
                <c:pt idx="767">
                  <c:v>41311</c:v>
                </c:pt>
                <c:pt idx="768">
                  <c:v>41312</c:v>
                </c:pt>
                <c:pt idx="769">
                  <c:v>41313</c:v>
                </c:pt>
                <c:pt idx="770">
                  <c:v>41314</c:v>
                </c:pt>
                <c:pt idx="771">
                  <c:v>41315</c:v>
                </c:pt>
                <c:pt idx="772">
                  <c:v>41316</c:v>
                </c:pt>
                <c:pt idx="773">
                  <c:v>41317</c:v>
                </c:pt>
                <c:pt idx="774">
                  <c:v>41318</c:v>
                </c:pt>
                <c:pt idx="775">
                  <c:v>41319</c:v>
                </c:pt>
                <c:pt idx="776">
                  <c:v>41320</c:v>
                </c:pt>
                <c:pt idx="777">
                  <c:v>41321</c:v>
                </c:pt>
                <c:pt idx="778">
                  <c:v>41322</c:v>
                </c:pt>
                <c:pt idx="779">
                  <c:v>41323</c:v>
                </c:pt>
                <c:pt idx="780">
                  <c:v>41324</c:v>
                </c:pt>
                <c:pt idx="781">
                  <c:v>41325</c:v>
                </c:pt>
                <c:pt idx="782">
                  <c:v>41326</c:v>
                </c:pt>
                <c:pt idx="783">
                  <c:v>41327</c:v>
                </c:pt>
                <c:pt idx="784">
                  <c:v>41328</c:v>
                </c:pt>
                <c:pt idx="785">
                  <c:v>41329</c:v>
                </c:pt>
                <c:pt idx="786">
                  <c:v>41330</c:v>
                </c:pt>
                <c:pt idx="787">
                  <c:v>41331</c:v>
                </c:pt>
                <c:pt idx="788">
                  <c:v>41332</c:v>
                </c:pt>
                <c:pt idx="789">
                  <c:v>41333</c:v>
                </c:pt>
                <c:pt idx="790">
                  <c:v>41334</c:v>
                </c:pt>
                <c:pt idx="791">
                  <c:v>41335</c:v>
                </c:pt>
                <c:pt idx="792">
                  <c:v>41336</c:v>
                </c:pt>
                <c:pt idx="793">
                  <c:v>41337</c:v>
                </c:pt>
                <c:pt idx="794">
                  <c:v>41338</c:v>
                </c:pt>
                <c:pt idx="795">
                  <c:v>41339</c:v>
                </c:pt>
                <c:pt idx="796">
                  <c:v>41340</c:v>
                </c:pt>
                <c:pt idx="797">
                  <c:v>41341</c:v>
                </c:pt>
                <c:pt idx="798">
                  <c:v>41342</c:v>
                </c:pt>
                <c:pt idx="799">
                  <c:v>41343</c:v>
                </c:pt>
                <c:pt idx="800">
                  <c:v>41344</c:v>
                </c:pt>
                <c:pt idx="801">
                  <c:v>41345</c:v>
                </c:pt>
                <c:pt idx="802">
                  <c:v>41346</c:v>
                </c:pt>
                <c:pt idx="803">
                  <c:v>41347</c:v>
                </c:pt>
                <c:pt idx="804">
                  <c:v>41348</c:v>
                </c:pt>
                <c:pt idx="805">
                  <c:v>41349</c:v>
                </c:pt>
                <c:pt idx="806">
                  <c:v>41350</c:v>
                </c:pt>
                <c:pt idx="807">
                  <c:v>41351</c:v>
                </c:pt>
                <c:pt idx="808">
                  <c:v>41352</c:v>
                </c:pt>
                <c:pt idx="809">
                  <c:v>41353</c:v>
                </c:pt>
                <c:pt idx="810">
                  <c:v>41354</c:v>
                </c:pt>
                <c:pt idx="811">
                  <c:v>41355</c:v>
                </c:pt>
                <c:pt idx="812">
                  <c:v>41356</c:v>
                </c:pt>
                <c:pt idx="813">
                  <c:v>41357</c:v>
                </c:pt>
                <c:pt idx="814">
                  <c:v>41358</c:v>
                </c:pt>
                <c:pt idx="815">
                  <c:v>41359</c:v>
                </c:pt>
                <c:pt idx="816">
                  <c:v>41360</c:v>
                </c:pt>
                <c:pt idx="817">
                  <c:v>41361</c:v>
                </c:pt>
                <c:pt idx="818">
                  <c:v>41362</c:v>
                </c:pt>
                <c:pt idx="819">
                  <c:v>41363</c:v>
                </c:pt>
                <c:pt idx="820">
                  <c:v>41364</c:v>
                </c:pt>
                <c:pt idx="821">
                  <c:v>41365</c:v>
                </c:pt>
                <c:pt idx="822">
                  <c:v>41366</c:v>
                </c:pt>
                <c:pt idx="823">
                  <c:v>41367</c:v>
                </c:pt>
                <c:pt idx="824">
                  <c:v>41368</c:v>
                </c:pt>
                <c:pt idx="825">
                  <c:v>41369</c:v>
                </c:pt>
                <c:pt idx="826">
                  <c:v>41370</c:v>
                </c:pt>
                <c:pt idx="827">
                  <c:v>41371</c:v>
                </c:pt>
                <c:pt idx="828">
                  <c:v>41372</c:v>
                </c:pt>
                <c:pt idx="829">
                  <c:v>41373</c:v>
                </c:pt>
                <c:pt idx="830">
                  <c:v>41374</c:v>
                </c:pt>
                <c:pt idx="831">
                  <c:v>41375</c:v>
                </c:pt>
                <c:pt idx="832">
                  <c:v>41376</c:v>
                </c:pt>
                <c:pt idx="833">
                  <c:v>41377</c:v>
                </c:pt>
                <c:pt idx="834">
                  <c:v>41378</c:v>
                </c:pt>
                <c:pt idx="835">
                  <c:v>41379</c:v>
                </c:pt>
                <c:pt idx="836">
                  <c:v>41380</c:v>
                </c:pt>
                <c:pt idx="837">
                  <c:v>41381</c:v>
                </c:pt>
                <c:pt idx="838">
                  <c:v>41382</c:v>
                </c:pt>
                <c:pt idx="839">
                  <c:v>41383</c:v>
                </c:pt>
                <c:pt idx="840">
                  <c:v>41384</c:v>
                </c:pt>
                <c:pt idx="841">
                  <c:v>41385</c:v>
                </c:pt>
                <c:pt idx="842">
                  <c:v>41386</c:v>
                </c:pt>
                <c:pt idx="843">
                  <c:v>41387</c:v>
                </c:pt>
                <c:pt idx="844">
                  <c:v>41388</c:v>
                </c:pt>
                <c:pt idx="845">
                  <c:v>41389</c:v>
                </c:pt>
                <c:pt idx="846">
                  <c:v>41390</c:v>
                </c:pt>
                <c:pt idx="847">
                  <c:v>41391</c:v>
                </c:pt>
                <c:pt idx="848">
                  <c:v>41392</c:v>
                </c:pt>
                <c:pt idx="849">
                  <c:v>41393</c:v>
                </c:pt>
                <c:pt idx="850">
                  <c:v>41394</c:v>
                </c:pt>
                <c:pt idx="851">
                  <c:v>41395</c:v>
                </c:pt>
                <c:pt idx="852">
                  <c:v>41396</c:v>
                </c:pt>
                <c:pt idx="853">
                  <c:v>41397</c:v>
                </c:pt>
                <c:pt idx="854">
                  <c:v>41398</c:v>
                </c:pt>
                <c:pt idx="855">
                  <c:v>41399</c:v>
                </c:pt>
                <c:pt idx="856">
                  <c:v>41400</c:v>
                </c:pt>
                <c:pt idx="857">
                  <c:v>41401</c:v>
                </c:pt>
                <c:pt idx="858">
                  <c:v>41402</c:v>
                </c:pt>
                <c:pt idx="859">
                  <c:v>41403</c:v>
                </c:pt>
                <c:pt idx="860">
                  <c:v>41404</c:v>
                </c:pt>
                <c:pt idx="861">
                  <c:v>41405</c:v>
                </c:pt>
                <c:pt idx="862">
                  <c:v>41406</c:v>
                </c:pt>
                <c:pt idx="863">
                  <c:v>41407</c:v>
                </c:pt>
                <c:pt idx="864">
                  <c:v>41408</c:v>
                </c:pt>
                <c:pt idx="865">
                  <c:v>41409</c:v>
                </c:pt>
                <c:pt idx="866">
                  <c:v>41410</c:v>
                </c:pt>
                <c:pt idx="867">
                  <c:v>41411</c:v>
                </c:pt>
                <c:pt idx="868">
                  <c:v>41412</c:v>
                </c:pt>
                <c:pt idx="869">
                  <c:v>41413</c:v>
                </c:pt>
                <c:pt idx="870">
                  <c:v>41414</c:v>
                </c:pt>
                <c:pt idx="871">
                  <c:v>41415</c:v>
                </c:pt>
                <c:pt idx="872">
                  <c:v>41416</c:v>
                </c:pt>
                <c:pt idx="873">
                  <c:v>41417</c:v>
                </c:pt>
                <c:pt idx="874">
                  <c:v>41418</c:v>
                </c:pt>
                <c:pt idx="875">
                  <c:v>41419</c:v>
                </c:pt>
                <c:pt idx="876">
                  <c:v>41420</c:v>
                </c:pt>
                <c:pt idx="877">
                  <c:v>41421</c:v>
                </c:pt>
                <c:pt idx="878">
                  <c:v>41422</c:v>
                </c:pt>
                <c:pt idx="879">
                  <c:v>41423</c:v>
                </c:pt>
                <c:pt idx="880">
                  <c:v>41424</c:v>
                </c:pt>
                <c:pt idx="881">
                  <c:v>41425</c:v>
                </c:pt>
                <c:pt idx="882">
                  <c:v>41426</c:v>
                </c:pt>
                <c:pt idx="883">
                  <c:v>41427</c:v>
                </c:pt>
                <c:pt idx="884">
                  <c:v>41428</c:v>
                </c:pt>
                <c:pt idx="885">
                  <c:v>41429</c:v>
                </c:pt>
                <c:pt idx="886">
                  <c:v>41430</c:v>
                </c:pt>
                <c:pt idx="887">
                  <c:v>41431</c:v>
                </c:pt>
                <c:pt idx="888">
                  <c:v>41432</c:v>
                </c:pt>
                <c:pt idx="889">
                  <c:v>41433</c:v>
                </c:pt>
                <c:pt idx="890">
                  <c:v>41434</c:v>
                </c:pt>
                <c:pt idx="891">
                  <c:v>41435</c:v>
                </c:pt>
                <c:pt idx="892">
                  <c:v>41436</c:v>
                </c:pt>
                <c:pt idx="893">
                  <c:v>41437</c:v>
                </c:pt>
                <c:pt idx="894">
                  <c:v>41438</c:v>
                </c:pt>
                <c:pt idx="895">
                  <c:v>41439</c:v>
                </c:pt>
                <c:pt idx="896">
                  <c:v>41440</c:v>
                </c:pt>
                <c:pt idx="897">
                  <c:v>41441</c:v>
                </c:pt>
                <c:pt idx="898">
                  <c:v>41442</c:v>
                </c:pt>
                <c:pt idx="899">
                  <c:v>41443</c:v>
                </c:pt>
                <c:pt idx="900">
                  <c:v>41444</c:v>
                </c:pt>
                <c:pt idx="901">
                  <c:v>41445</c:v>
                </c:pt>
                <c:pt idx="902">
                  <c:v>41446</c:v>
                </c:pt>
                <c:pt idx="903">
                  <c:v>41447</c:v>
                </c:pt>
                <c:pt idx="904">
                  <c:v>41448</c:v>
                </c:pt>
                <c:pt idx="905">
                  <c:v>41449</c:v>
                </c:pt>
                <c:pt idx="906">
                  <c:v>41450</c:v>
                </c:pt>
                <c:pt idx="907">
                  <c:v>41451</c:v>
                </c:pt>
                <c:pt idx="908">
                  <c:v>41452</c:v>
                </c:pt>
                <c:pt idx="909">
                  <c:v>41453</c:v>
                </c:pt>
                <c:pt idx="910">
                  <c:v>41454</c:v>
                </c:pt>
                <c:pt idx="911">
                  <c:v>41455</c:v>
                </c:pt>
                <c:pt idx="912">
                  <c:v>41456</c:v>
                </c:pt>
                <c:pt idx="913">
                  <c:v>41457</c:v>
                </c:pt>
                <c:pt idx="914">
                  <c:v>41458</c:v>
                </c:pt>
                <c:pt idx="915">
                  <c:v>41459</c:v>
                </c:pt>
                <c:pt idx="916">
                  <c:v>41460</c:v>
                </c:pt>
                <c:pt idx="917">
                  <c:v>41461</c:v>
                </c:pt>
                <c:pt idx="918">
                  <c:v>41462</c:v>
                </c:pt>
                <c:pt idx="919">
                  <c:v>41463</c:v>
                </c:pt>
                <c:pt idx="920">
                  <c:v>41464</c:v>
                </c:pt>
                <c:pt idx="921">
                  <c:v>41465</c:v>
                </c:pt>
                <c:pt idx="922">
                  <c:v>41466</c:v>
                </c:pt>
                <c:pt idx="923">
                  <c:v>41467</c:v>
                </c:pt>
                <c:pt idx="924">
                  <c:v>41468</c:v>
                </c:pt>
                <c:pt idx="925">
                  <c:v>41469</c:v>
                </c:pt>
                <c:pt idx="926">
                  <c:v>41470</c:v>
                </c:pt>
                <c:pt idx="927">
                  <c:v>41471</c:v>
                </c:pt>
                <c:pt idx="928">
                  <c:v>41472</c:v>
                </c:pt>
                <c:pt idx="929">
                  <c:v>41473</c:v>
                </c:pt>
                <c:pt idx="930">
                  <c:v>41474</c:v>
                </c:pt>
                <c:pt idx="931">
                  <c:v>41475</c:v>
                </c:pt>
                <c:pt idx="932">
                  <c:v>41476</c:v>
                </c:pt>
                <c:pt idx="933">
                  <c:v>41477</c:v>
                </c:pt>
                <c:pt idx="934">
                  <c:v>41478</c:v>
                </c:pt>
                <c:pt idx="935">
                  <c:v>41479</c:v>
                </c:pt>
                <c:pt idx="936">
                  <c:v>41480</c:v>
                </c:pt>
                <c:pt idx="937">
                  <c:v>41481</c:v>
                </c:pt>
                <c:pt idx="938">
                  <c:v>41482</c:v>
                </c:pt>
                <c:pt idx="939">
                  <c:v>41483</c:v>
                </c:pt>
                <c:pt idx="940">
                  <c:v>41484</c:v>
                </c:pt>
                <c:pt idx="941">
                  <c:v>41485</c:v>
                </c:pt>
                <c:pt idx="942">
                  <c:v>41486</c:v>
                </c:pt>
                <c:pt idx="943">
                  <c:v>41487</c:v>
                </c:pt>
                <c:pt idx="944">
                  <c:v>41488</c:v>
                </c:pt>
                <c:pt idx="945">
                  <c:v>41489</c:v>
                </c:pt>
                <c:pt idx="946">
                  <c:v>41490</c:v>
                </c:pt>
                <c:pt idx="947">
                  <c:v>41491</c:v>
                </c:pt>
                <c:pt idx="948">
                  <c:v>41492</c:v>
                </c:pt>
                <c:pt idx="949">
                  <c:v>41493</c:v>
                </c:pt>
                <c:pt idx="950">
                  <c:v>41494</c:v>
                </c:pt>
                <c:pt idx="951">
                  <c:v>41495</c:v>
                </c:pt>
                <c:pt idx="952">
                  <c:v>41496</c:v>
                </c:pt>
                <c:pt idx="953">
                  <c:v>41497</c:v>
                </c:pt>
                <c:pt idx="954">
                  <c:v>41498</c:v>
                </c:pt>
                <c:pt idx="955">
                  <c:v>41499</c:v>
                </c:pt>
                <c:pt idx="956">
                  <c:v>41500</c:v>
                </c:pt>
                <c:pt idx="957">
                  <c:v>41501</c:v>
                </c:pt>
                <c:pt idx="958">
                  <c:v>41502</c:v>
                </c:pt>
                <c:pt idx="959">
                  <c:v>41503</c:v>
                </c:pt>
                <c:pt idx="960">
                  <c:v>41504</c:v>
                </c:pt>
                <c:pt idx="961">
                  <c:v>41505</c:v>
                </c:pt>
                <c:pt idx="962">
                  <c:v>41506</c:v>
                </c:pt>
                <c:pt idx="963">
                  <c:v>41507</c:v>
                </c:pt>
                <c:pt idx="964">
                  <c:v>41508</c:v>
                </c:pt>
                <c:pt idx="965">
                  <c:v>41509</c:v>
                </c:pt>
                <c:pt idx="966">
                  <c:v>41510</c:v>
                </c:pt>
                <c:pt idx="967">
                  <c:v>41511</c:v>
                </c:pt>
                <c:pt idx="968">
                  <c:v>41512</c:v>
                </c:pt>
                <c:pt idx="969">
                  <c:v>41513</c:v>
                </c:pt>
                <c:pt idx="970">
                  <c:v>41514</c:v>
                </c:pt>
                <c:pt idx="971">
                  <c:v>41515</c:v>
                </c:pt>
                <c:pt idx="972">
                  <c:v>41516</c:v>
                </c:pt>
                <c:pt idx="973">
                  <c:v>41517</c:v>
                </c:pt>
                <c:pt idx="974">
                  <c:v>41518</c:v>
                </c:pt>
                <c:pt idx="975">
                  <c:v>41519</c:v>
                </c:pt>
                <c:pt idx="976">
                  <c:v>41520</c:v>
                </c:pt>
                <c:pt idx="977">
                  <c:v>41521</c:v>
                </c:pt>
                <c:pt idx="978">
                  <c:v>41522</c:v>
                </c:pt>
                <c:pt idx="979">
                  <c:v>41523</c:v>
                </c:pt>
                <c:pt idx="980">
                  <c:v>41524</c:v>
                </c:pt>
                <c:pt idx="981">
                  <c:v>41525</c:v>
                </c:pt>
                <c:pt idx="982">
                  <c:v>41526</c:v>
                </c:pt>
                <c:pt idx="983">
                  <c:v>41527</c:v>
                </c:pt>
                <c:pt idx="984">
                  <c:v>41528</c:v>
                </c:pt>
                <c:pt idx="985">
                  <c:v>41529</c:v>
                </c:pt>
                <c:pt idx="986">
                  <c:v>41530</c:v>
                </c:pt>
                <c:pt idx="987">
                  <c:v>41531</c:v>
                </c:pt>
                <c:pt idx="988">
                  <c:v>41532</c:v>
                </c:pt>
                <c:pt idx="989">
                  <c:v>41533</c:v>
                </c:pt>
                <c:pt idx="990">
                  <c:v>41534</c:v>
                </c:pt>
                <c:pt idx="991">
                  <c:v>41535</c:v>
                </c:pt>
                <c:pt idx="992">
                  <c:v>41536</c:v>
                </c:pt>
                <c:pt idx="993">
                  <c:v>41537</c:v>
                </c:pt>
                <c:pt idx="994">
                  <c:v>41538</c:v>
                </c:pt>
                <c:pt idx="995">
                  <c:v>41539</c:v>
                </c:pt>
                <c:pt idx="996">
                  <c:v>41540</c:v>
                </c:pt>
                <c:pt idx="997">
                  <c:v>41541</c:v>
                </c:pt>
                <c:pt idx="998">
                  <c:v>41542</c:v>
                </c:pt>
                <c:pt idx="999">
                  <c:v>41543</c:v>
                </c:pt>
                <c:pt idx="1000">
                  <c:v>41544</c:v>
                </c:pt>
                <c:pt idx="1001">
                  <c:v>41545</c:v>
                </c:pt>
                <c:pt idx="1002">
                  <c:v>41546</c:v>
                </c:pt>
                <c:pt idx="1003">
                  <c:v>41547</c:v>
                </c:pt>
                <c:pt idx="1004">
                  <c:v>41548</c:v>
                </c:pt>
                <c:pt idx="1005">
                  <c:v>41549</c:v>
                </c:pt>
                <c:pt idx="1006">
                  <c:v>41550</c:v>
                </c:pt>
                <c:pt idx="1007">
                  <c:v>41551</c:v>
                </c:pt>
                <c:pt idx="1008">
                  <c:v>41552</c:v>
                </c:pt>
                <c:pt idx="1009">
                  <c:v>41553</c:v>
                </c:pt>
                <c:pt idx="1010">
                  <c:v>41554</c:v>
                </c:pt>
                <c:pt idx="1011">
                  <c:v>41555</c:v>
                </c:pt>
                <c:pt idx="1012">
                  <c:v>41556</c:v>
                </c:pt>
                <c:pt idx="1013">
                  <c:v>41557</c:v>
                </c:pt>
                <c:pt idx="1014">
                  <c:v>41558</c:v>
                </c:pt>
                <c:pt idx="1015">
                  <c:v>41559</c:v>
                </c:pt>
                <c:pt idx="1016">
                  <c:v>41560</c:v>
                </c:pt>
                <c:pt idx="1017">
                  <c:v>41561</c:v>
                </c:pt>
                <c:pt idx="1018">
                  <c:v>41562</c:v>
                </c:pt>
                <c:pt idx="1019">
                  <c:v>41563</c:v>
                </c:pt>
                <c:pt idx="1020">
                  <c:v>41564</c:v>
                </c:pt>
                <c:pt idx="1021">
                  <c:v>41565</c:v>
                </c:pt>
                <c:pt idx="1022">
                  <c:v>41566</c:v>
                </c:pt>
                <c:pt idx="1023">
                  <c:v>41567</c:v>
                </c:pt>
                <c:pt idx="1024">
                  <c:v>41568</c:v>
                </c:pt>
                <c:pt idx="1025">
                  <c:v>41569</c:v>
                </c:pt>
                <c:pt idx="1026">
                  <c:v>41570</c:v>
                </c:pt>
                <c:pt idx="1027">
                  <c:v>41571</c:v>
                </c:pt>
                <c:pt idx="1028">
                  <c:v>41572</c:v>
                </c:pt>
                <c:pt idx="1029">
                  <c:v>41573</c:v>
                </c:pt>
                <c:pt idx="1030">
                  <c:v>41574</c:v>
                </c:pt>
                <c:pt idx="1031">
                  <c:v>41575</c:v>
                </c:pt>
                <c:pt idx="1032">
                  <c:v>41576</c:v>
                </c:pt>
                <c:pt idx="1033">
                  <c:v>41577</c:v>
                </c:pt>
                <c:pt idx="1034">
                  <c:v>41578</c:v>
                </c:pt>
                <c:pt idx="1035">
                  <c:v>41579</c:v>
                </c:pt>
                <c:pt idx="1036">
                  <c:v>41580</c:v>
                </c:pt>
                <c:pt idx="1037">
                  <c:v>41581</c:v>
                </c:pt>
                <c:pt idx="1038">
                  <c:v>41582</c:v>
                </c:pt>
                <c:pt idx="1039">
                  <c:v>41583</c:v>
                </c:pt>
                <c:pt idx="1040">
                  <c:v>41584</c:v>
                </c:pt>
                <c:pt idx="1041">
                  <c:v>41585</c:v>
                </c:pt>
                <c:pt idx="1042">
                  <c:v>41586</c:v>
                </c:pt>
                <c:pt idx="1043">
                  <c:v>41587</c:v>
                </c:pt>
                <c:pt idx="1044">
                  <c:v>41588</c:v>
                </c:pt>
                <c:pt idx="1045">
                  <c:v>41589</c:v>
                </c:pt>
                <c:pt idx="1046">
                  <c:v>41590</c:v>
                </c:pt>
                <c:pt idx="1047">
                  <c:v>41591</c:v>
                </c:pt>
                <c:pt idx="1048">
                  <c:v>41592</c:v>
                </c:pt>
                <c:pt idx="1049">
                  <c:v>41593</c:v>
                </c:pt>
                <c:pt idx="1050">
                  <c:v>41594</c:v>
                </c:pt>
                <c:pt idx="1051">
                  <c:v>41595</c:v>
                </c:pt>
                <c:pt idx="1052">
                  <c:v>41596</c:v>
                </c:pt>
                <c:pt idx="1053">
                  <c:v>41597</c:v>
                </c:pt>
                <c:pt idx="1054">
                  <c:v>41598</c:v>
                </c:pt>
                <c:pt idx="1055">
                  <c:v>41599</c:v>
                </c:pt>
                <c:pt idx="1056">
                  <c:v>41600</c:v>
                </c:pt>
                <c:pt idx="1057">
                  <c:v>41601</c:v>
                </c:pt>
                <c:pt idx="1058">
                  <c:v>41602</c:v>
                </c:pt>
                <c:pt idx="1059">
                  <c:v>41603</c:v>
                </c:pt>
                <c:pt idx="1060">
                  <c:v>41604</c:v>
                </c:pt>
                <c:pt idx="1061">
                  <c:v>41605</c:v>
                </c:pt>
                <c:pt idx="1062">
                  <c:v>41606</c:v>
                </c:pt>
                <c:pt idx="1063">
                  <c:v>41607</c:v>
                </c:pt>
                <c:pt idx="1064">
                  <c:v>41608</c:v>
                </c:pt>
                <c:pt idx="1065">
                  <c:v>41609</c:v>
                </c:pt>
                <c:pt idx="1066">
                  <c:v>41610</c:v>
                </c:pt>
                <c:pt idx="1067">
                  <c:v>41611</c:v>
                </c:pt>
                <c:pt idx="1068">
                  <c:v>41612</c:v>
                </c:pt>
                <c:pt idx="1069">
                  <c:v>41613</c:v>
                </c:pt>
                <c:pt idx="1070">
                  <c:v>41614</c:v>
                </c:pt>
                <c:pt idx="1071">
                  <c:v>41615</c:v>
                </c:pt>
                <c:pt idx="1072">
                  <c:v>41616</c:v>
                </c:pt>
                <c:pt idx="1073">
                  <c:v>41617</c:v>
                </c:pt>
                <c:pt idx="1074">
                  <c:v>41618</c:v>
                </c:pt>
                <c:pt idx="1075">
                  <c:v>41619</c:v>
                </c:pt>
                <c:pt idx="1076">
                  <c:v>41620</c:v>
                </c:pt>
                <c:pt idx="1077">
                  <c:v>41621</c:v>
                </c:pt>
                <c:pt idx="1078">
                  <c:v>41622</c:v>
                </c:pt>
                <c:pt idx="1079">
                  <c:v>41623</c:v>
                </c:pt>
                <c:pt idx="1080">
                  <c:v>41624</c:v>
                </c:pt>
                <c:pt idx="1081">
                  <c:v>41625</c:v>
                </c:pt>
                <c:pt idx="1082">
                  <c:v>41626</c:v>
                </c:pt>
                <c:pt idx="1083">
                  <c:v>41627</c:v>
                </c:pt>
                <c:pt idx="1084">
                  <c:v>41628</c:v>
                </c:pt>
                <c:pt idx="1085">
                  <c:v>41629</c:v>
                </c:pt>
                <c:pt idx="1086">
                  <c:v>41630</c:v>
                </c:pt>
                <c:pt idx="1087">
                  <c:v>41631</c:v>
                </c:pt>
                <c:pt idx="1088">
                  <c:v>41632</c:v>
                </c:pt>
                <c:pt idx="1089">
                  <c:v>41633</c:v>
                </c:pt>
                <c:pt idx="1090">
                  <c:v>41634</c:v>
                </c:pt>
                <c:pt idx="1091">
                  <c:v>41635</c:v>
                </c:pt>
                <c:pt idx="1092">
                  <c:v>41636</c:v>
                </c:pt>
                <c:pt idx="1093">
                  <c:v>41637</c:v>
                </c:pt>
                <c:pt idx="1094">
                  <c:v>41638</c:v>
                </c:pt>
                <c:pt idx="1095">
                  <c:v>41639</c:v>
                </c:pt>
                <c:pt idx="1096">
                  <c:v>41640</c:v>
                </c:pt>
                <c:pt idx="1097">
                  <c:v>41641</c:v>
                </c:pt>
                <c:pt idx="1098">
                  <c:v>41642</c:v>
                </c:pt>
                <c:pt idx="1099">
                  <c:v>41643</c:v>
                </c:pt>
                <c:pt idx="1100">
                  <c:v>41644</c:v>
                </c:pt>
                <c:pt idx="1101">
                  <c:v>41645</c:v>
                </c:pt>
                <c:pt idx="1102">
                  <c:v>41646</c:v>
                </c:pt>
                <c:pt idx="1103">
                  <c:v>41647</c:v>
                </c:pt>
                <c:pt idx="1104">
                  <c:v>41648</c:v>
                </c:pt>
                <c:pt idx="1105">
                  <c:v>41649</c:v>
                </c:pt>
                <c:pt idx="1106">
                  <c:v>41650</c:v>
                </c:pt>
                <c:pt idx="1107">
                  <c:v>41651</c:v>
                </c:pt>
                <c:pt idx="1108">
                  <c:v>41652</c:v>
                </c:pt>
                <c:pt idx="1109">
                  <c:v>41653</c:v>
                </c:pt>
                <c:pt idx="1110">
                  <c:v>41654</c:v>
                </c:pt>
                <c:pt idx="1111">
                  <c:v>41655</c:v>
                </c:pt>
                <c:pt idx="1112">
                  <c:v>41656</c:v>
                </c:pt>
                <c:pt idx="1113">
                  <c:v>41657</c:v>
                </c:pt>
                <c:pt idx="1114">
                  <c:v>41658</c:v>
                </c:pt>
                <c:pt idx="1115">
                  <c:v>41659</c:v>
                </c:pt>
                <c:pt idx="1116">
                  <c:v>41660</c:v>
                </c:pt>
                <c:pt idx="1117">
                  <c:v>41661</c:v>
                </c:pt>
                <c:pt idx="1118">
                  <c:v>41662</c:v>
                </c:pt>
                <c:pt idx="1119">
                  <c:v>41663</c:v>
                </c:pt>
                <c:pt idx="1120">
                  <c:v>41664</c:v>
                </c:pt>
                <c:pt idx="1121">
                  <c:v>41665</c:v>
                </c:pt>
                <c:pt idx="1122">
                  <c:v>41666</c:v>
                </c:pt>
                <c:pt idx="1123">
                  <c:v>41667</c:v>
                </c:pt>
                <c:pt idx="1124">
                  <c:v>41668</c:v>
                </c:pt>
                <c:pt idx="1125">
                  <c:v>41669</c:v>
                </c:pt>
                <c:pt idx="1126">
                  <c:v>41670</c:v>
                </c:pt>
                <c:pt idx="1127">
                  <c:v>41671</c:v>
                </c:pt>
                <c:pt idx="1128">
                  <c:v>41672</c:v>
                </c:pt>
                <c:pt idx="1129">
                  <c:v>41673</c:v>
                </c:pt>
                <c:pt idx="1130">
                  <c:v>41674</c:v>
                </c:pt>
                <c:pt idx="1131">
                  <c:v>41675</c:v>
                </c:pt>
                <c:pt idx="1132">
                  <c:v>41676</c:v>
                </c:pt>
                <c:pt idx="1133">
                  <c:v>41677</c:v>
                </c:pt>
                <c:pt idx="1134">
                  <c:v>41678</c:v>
                </c:pt>
                <c:pt idx="1135">
                  <c:v>41679</c:v>
                </c:pt>
                <c:pt idx="1136">
                  <c:v>41680</c:v>
                </c:pt>
                <c:pt idx="1137">
                  <c:v>41681</c:v>
                </c:pt>
                <c:pt idx="1138">
                  <c:v>41682</c:v>
                </c:pt>
                <c:pt idx="1139">
                  <c:v>41683</c:v>
                </c:pt>
                <c:pt idx="1140">
                  <c:v>41684</c:v>
                </c:pt>
                <c:pt idx="1141">
                  <c:v>41685</c:v>
                </c:pt>
                <c:pt idx="1142">
                  <c:v>41686</c:v>
                </c:pt>
                <c:pt idx="1143">
                  <c:v>41687</c:v>
                </c:pt>
                <c:pt idx="1144">
                  <c:v>41688</c:v>
                </c:pt>
                <c:pt idx="1145">
                  <c:v>41689</c:v>
                </c:pt>
                <c:pt idx="1146">
                  <c:v>41690</c:v>
                </c:pt>
                <c:pt idx="1147">
                  <c:v>41691</c:v>
                </c:pt>
                <c:pt idx="1148">
                  <c:v>41692</c:v>
                </c:pt>
                <c:pt idx="1149">
                  <c:v>41693</c:v>
                </c:pt>
                <c:pt idx="1150">
                  <c:v>41694</c:v>
                </c:pt>
                <c:pt idx="1151">
                  <c:v>41695</c:v>
                </c:pt>
                <c:pt idx="1152">
                  <c:v>41696</c:v>
                </c:pt>
                <c:pt idx="1153">
                  <c:v>41697</c:v>
                </c:pt>
                <c:pt idx="1154">
                  <c:v>41698</c:v>
                </c:pt>
                <c:pt idx="1155">
                  <c:v>41699</c:v>
                </c:pt>
                <c:pt idx="1156">
                  <c:v>41700</c:v>
                </c:pt>
                <c:pt idx="1157">
                  <c:v>41701</c:v>
                </c:pt>
                <c:pt idx="1158">
                  <c:v>41702</c:v>
                </c:pt>
                <c:pt idx="1159">
                  <c:v>41703</c:v>
                </c:pt>
                <c:pt idx="1160">
                  <c:v>41704</c:v>
                </c:pt>
                <c:pt idx="1161">
                  <c:v>41705</c:v>
                </c:pt>
                <c:pt idx="1162">
                  <c:v>41706</c:v>
                </c:pt>
                <c:pt idx="1163">
                  <c:v>41707</c:v>
                </c:pt>
                <c:pt idx="1164">
                  <c:v>41708</c:v>
                </c:pt>
                <c:pt idx="1165">
                  <c:v>41709</c:v>
                </c:pt>
                <c:pt idx="1166">
                  <c:v>41710</c:v>
                </c:pt>
                <c:pt idx="1167">
                  <c:v>41711</c:v>
                </c:pt>
                <c:pt idx="1168">
                  <c:v>41712</c:v>
                </c:pt>
                <c:pt idx="1169">
                  <c:v>41713</c:v>
                </c:pt>
                <c:pt idx="1170">
                  <c:v>41714</c:v>
                </c:pt>
                <c:pt idx="1171">
                  <c:v>41715</c:v>
                </c:pt>
                <c:pt idx="1172">
                  <c:v>41716</c:v>
                </c:pt>
                <c:pt idx="1173">
                  <c:v>41717</c:v>
                </c:pt>
                <c:pt idx="1174">
                  <c:v>41718</c:v>
                </c:pt>
                <c:pt idx="1175">
                  <c:v>41719</c:v>
                </c:pt>
                <c:pt idx="1176">
                  <c:v>41720</c:v>
                </c:pt>
                <c:pt idx="1177">
                  <c:v>41721</c:v>
                </c:pt>
                <c:pt idx="1178">
                  <c:v>41722</c:v>
                </c:pt>
                <c:pt idx="1179">
                  <c:v>41723</c:v>
                </c:pt>
                <c:pt idx="1180">
                  <c:v>41724</c:v>
                </c:pt>
                <c:pt idx="1181">
                  <c:v>41725</c:v>
                </c:pt>
                <c:pt idx="1182">
                  <c:v>41726</c:v>
                </c:pt>
                <c:pt idx="1183">
                  <c:v>41727</c:v>
                </c:pt>
                <c:pt idx="1184">
                  <c:v>41728</c:v>
                </c:pt>
                <c:pt idx="1185">
                  <c:v>41729</c:v>
                </c:pt>
                <c:pt idx="1186">
                  <c:v>41730</c:v>
                </c:pt>
                <c:pt idx="1187">
                  <c:v>41731</c:v>
                </c:pt>
                <c:pt idx="1188">
                  <c:v>41732</c:v>
                </c:pt>
                <c:pt idx="1189">
                  <c:v>41733</c:v>
                </c:pt>
                <c:pt idx="1190">
                  <c:v>41734</c:v>
                </c:pt>
                <c:pt idx="1191">
                  <c:v>41735</c:v>
                </c:pt>
                <c:pt idx="1192">
                  <c:v>41736</c:v>
                </c:pt>
                <c:pt idx="1193">
                  <c:v>41737</c:v>
                </c:pt>
                <c:pt idx="1194">
                  <c:v>41738</c:v>
                </c:pt>
                <c:pt idx="1195">
                  <c:v>41739</c:v>
                </c:pt>
                <c:pt idx="1196">
                  <c:v>41740</c:v>
                </c:pt>
                <c:pt idx="1197">
                  <c:v>41741</c:v>
                </c:pt>
                <c:pt idx="1198">
                  <c:v>41742</c:v>
                </c:pt>
                <c:pt idx="1199">
                  <c:v>41743</c:v>
                </c:pt>
                <c:pt idx="1200">
                  <c:v>41744</c:v>
                </c:pt>
                <c:pt idx="1201">
                  <c:v>41745</c:v>
                </c:pt>
                <c:pt idx="1202">
                  <c:v>41746</c:v>
                </c:pt>
                <c:pt idx="1203">
                  <c:v>41747</c:v>
                </c:pt>
                <c:pt idx="1204">
                  <c:v>41748</c:v>
                </c:pt>
                <c:pt idx="1205">
                  <c:v>41749</c:v>
                </c:pt>
                <c:pt idx="1206">
                  <c:v>41750</c:v>
                </c:pt>
                <c:pt idx="1207">
                  <c:v>41751</c:v>
                </c:pt>
                <c:pt idx="1208">
                  <c:v>41752</c:v>
                </c:pt>
                <c:pt idx="1209">
                  <c:v>41753</c:v>
                </c:pt>
                <c:pt idx="1210">
                  <c:v>41754</c:v>
                </c:pt>
                <c:pt idx="1211">
                  <c:v>41755</c:v>
                </c:pt>
                <c:pt idx="1212">
                  <c:v>41756</c:v>
                </c:pt>
                <c:pt idx="1213">
                  <c:v>41757</c:v>
                </c:pt>
                <c:pt idx="1214">
                  <c:v>41758</c:v>
                </c:pt>
                <c:pt idx="1215">
                  <c:v>41759</c:v>
                </c:pt>
                <c:pt idx="1216">
                  <c:v>41760</c:v>
                </c:pt>
                <c:pt idx="1217">
                  <c:v>41761</c:v>
                </c:pt>
                <c:pt idx="1218">
                  <c:v>41762</c:v>
                </c:pt>
                <c:pt idx="1219">
                  <c:v>41763</c:v>
                </c:pt>
                <c:pt idx="1220">
                  <c:v>41764</c:v>
                </c:pt>
                <c:pt idx="1221">
                  <c:v>41765</c:v>
                </c:pt>
                <c:pt idx="1222">
                  <c:v>41766</c:v>
                </c:pt>
                <c:pt idx="1223">
                  <c:v>41767</c:v>
                </c:pt>
                <c:pt idx="1224">
                  <c:v>41768</c:v>
                </c:pt>
                <c:pt idx="1225">
                  <c:v>41769</c:v>
                </c:pt>
                <c:pt idx="1226">
                  <c:v>41770</c:v>
                </c:pt>
                <c:pt idx="1227">
                  <c:v>41771</c:v>
                </c:pt>
                <c:pt idx="1228">
                  <c:v>41772</c:v>
                </c:pt>
                <c:pt idx="1229">
                  <c:v>41773</c:v>
                </c:pt>
                <c:pt idx="1230">
                  <c:v>41774</c:v>
                </c:pt>
                <c:pt idx="1231">
                  <c:v>41775</c:v>
                </c:pt>
                <c:pt idx="1232">
                  <c:v>41776</c:v>
                </c:pt>
                <c:pt idx="1233">
                  <c:v>41777</c:v>
                </c:pt>
                <c:pt idx="1234">
                  <c:v>41778</c:v>
                </c:pt>
                <c:pt idx="1235">
                  <c:v>41779</c:v>
                </c:pt>
                <c:pt idx="1236">
                  <c:v>41780</c:v>
                </c:pt>
                <c:pt idx="1237">
                  <c:v>41781</c:v>
                </c:pt>
                <c:pt idx="1238">
                  <c:v>41782</c:v>
                </c:pt>
                <c:pt idx="1239">
                  <c:v>41783</c:v>
                </c:pt>
                <c:pt idx="1240">
                  <c:v>41784</c:v>
                </c:pt>
                <c:pt idx="1241">
                  <c:v>41785</c:v>
                </c:pt>
                <c:pt idx="1242">
                  <c:v>41786</c:v>
                </c:pt>
                <c:pt idx="1243">
                  <c:v>41787</c:v>
                </c:pt>
                <c:pt idx="1244">
                  <c:v>41788</c:v>
                </c:pt>
                <c:pt idx="1245">
                  <c:v>41789</c:v>
                </c:pt>
                <c:pt idx="1246">
                  <c:v>41790</c:v>
                </c:pt>
                <c:pt idx="1247">
                  <c:v>41791</c:v>
                </c:pt>
                <c:pt idx="1248">
                  <c:v>41792</c:v>
                </c:pt>
                <c:pt idx="1249">
                  <c:v>41793</c:v>
                </c:pt>
                <c:pt idx="1250">
                  <c:v>41794</c:v>
                </c:pt>
                <c:pt idx="1251">
                  <c:v>41795</c:v>
                </c:pt>
                <c:pt idx="1252">
                  <c:v>41796</c:v>
                </c:pt>
                <c:pt idx="1253">
                  <c:v>41797</c:v>
                </c:pt>
                <c:pt idx="1254">
                  <c:v>41798</c:v>
                </c:pt>
                <c:pt idx="1255">
                  <c:v>41799</c:v>
                </c:pt>
                <c:pt idx="1256">
                  <c:v>41800</c:v>
                </c:pt>
                <c:pt idx="1257">
                  <c:v>41801</c:v>
                </c:pt>
                <c:pt idx="1258">
                  <c:v>41802</c:v>
                </c:pt>
                <c:pt idx="1259">
                  <c:v>41803</c:v>
                </c:pt>
                <c:pt idx="1260">
                  <c:v>41804</c:v>
                </c:pt>
                <c:pt idx="1261">
                  <c:v>41805</c:v>
                </c:pt>
                <c:pt idx="1262">
                  <c:v>41806</c:v>
                </c:pt>
                <c:pt idx="1263">
                  <c:v>41807</c:v>
                </c:pt>
                <c:pt idx="1264">
                  <c:v>41808</c:v>
                </c:pt>
                <c:pt idx="1265">
                  <c:v>41809</c:v>
                </c:pt>
                <c:pt idx="1266">
                  <c:v>41810</c:v>
                </c:pt>
                <c:pt idx="1267">
                  <c:v>41811</c:v>
                </c:pt>
                <c:pt idx="1268">
                  <c:v>41812</c:v>
                </c:pt>
                <c:pt idx="1269">
                  <c:v>41813</c:v>
                </c:pt>
                <c:pt idx="1270">
                  <c:v>41814</c:v>
                </c:pt>
                <c:pt idx="1271">
                  <c:v>41815</c:v>
                </c:pt>
                <c:pt idx="1272">
                  <c:v>41816</c:v>
                </c:pt>
                <c:pt idx="1273">
                  <c:v>41817</c:v>
                </c:pt>
                <c:pt idx="1274">
                  <c:v>41818</c:v>
                </c:pt>
                <c:pt idx="1275">
                  <c:v>41819</c:v>
                </c:pt>
                <c:pt idx="1276">
                  <c:v>41820</c:v>
                </c:pt>
                <c:pt idx="1277">
                  <c:v>41821</c:v>
                </c:pt>
                <c:pt idx="1278">
                  <c:v>41822</c:v>
                </c:pt>
                <c:pt idx="1279">
                  <c:v>41823</c:v>
                </c:pt>
                <c:pt idx="1280">
                  <c:v>41824</c:v>
                </c:pt>
                <c:pt idx="1281">
                  <c:v>41825</c:v>
                </c:pt>
                <c:pt idx="1282">
                  <c:v>41826</c:v>
                </c:pt>
                <c:pt idx="1283">
                  <c:v>41827</c:v>
                </c:pt>
                <c:pt idx="1284">
                  <c:v>41828</c:v>
                </c:pt>
                <c:pt idx="1285">
                  <c:v>41829</c:v>
                </c:pt>
                <c:pt idx="1286">
                  <c:v>41830</c:v>
                </c:pt>
                <c:pt idx="1287">
                  <c:v>41831</c:v>
                </c:pt>
                <c:pt idx="1288">
                  <c:v>41832</c:v>
                </c:pt>
                <c:pt idx="1289">
                  <c:v>41833</c:v>
                </c:pt>
                <c:pt idx="1290">
                  <c:v>41834</c:v>
                </c:pt>
                <c:pt idx="1291">
                  <c:v>41835</c:v>
                </c:pt>
                <c:pt idx="1292">
                  <c:v>41836</c:v>
                </c:pt>
                <c:pt idx="1293">
                  <c:v>41837</c:v>
                </c:pt>
                <c:pt idx="1294">
                  <c:v>41838</c:v>
                </c:pt>
                <c:pt idx="1295">
                  <c:v>41839</c:v>
                </c:pt>
                <c:pt idx="1296">
                  <c:v>41840</c:v>
                </c:pt>
                <c:pt idx="1297">
                  <c:v>41841</c:v>
                </c:pt>
                <c:pt idx="1298">
                  <c:v>41842</c:v>
                </c:pt>
                <c:pt idx="1299">
                  <c:v>41843</c:v>
                </c:pt>
                <c:pt idx="1300">
                  <c:v>41844</c:v>
                </c:pt>
                <c:pt idx="1301">
                  <c:v>41845</c:v>
                </c:pt>
                <c:pt idx="1302">
                  <c:v>41846</c:v>
                </c:pt>
                <c:pt idx="1303">
                  <c:v>41847</c:v>
                </c:pt>
                <c:pt idx="1304">
                  <c:v>41848</c:v>
                </c:pt>
                <c:pt idx="1305">
                  <c:v>41849</c:v>
                </c:pt>
                <c:pt idx="1306">
                  <c:v>41850</c:v>
                </c:pt>
                <c:pt idx="1307">
                  <c:v>41851</c:v>
                </c:pt>
                <c:pt idx="1308">
                  <c:v>41852</c:v>
                </c:pt>
                <c:pt idx="1309">
                  <c:v>41853</c:v>
                </c:pt>
                <c:pt idx="1310">
                  <c:v>41854</c:v>
                </c:pt>
                <c:pt idx="1311">
                  <c:v>41855</c:v>
                </c:pt>
                <c:pt idx="1312">
                  <c:v>41856</c:v>
                </c:pt>
                <c:pt idx="1313">
                  <c:v>41857</c:v>
                </c:pt>
                <c:pt idx="1314">
                  <c:v>41858</c:v>
                </c:pt>
                <c:pt idx="1315">
                  <c:v>41859</c:v>
                </c:pt>
                <c:pt idx="1316">
                  <c:v>41860</c:v>
                </c:pt>
                <c:pt idx="1317">
                  <c:v>41861</c:v>
                </c:pt>
                <c:pt idx="1318">
                  <c:v>41862</c:v>
                </c:pt>
                <c:pt idx="1319">
                  <c:v>41863</c:v>
                </c:pt>
                <c:pt idx="1320">
                  <c:v>41864</c:v>
                </c:pt>
                <c:pt idx="1321">
                  <c:v>41865</c:v>
                </c:pt>
                <c:pt idx="1322">
                  <c:v>41866</c:v>
                </c:pt>
                <c:pt idx="1323">
                  <c:v>41867</c:v>
                </c:pt>
                <c:pt idx="1324">
                  <c:v>41868</c:v>
                </c:pt>
                <c:pt idx="1325">
                  <c:v>41869</c:v>
                </c:pt>
                <c:pt idx="1326">
                  <c:v>41870</c:v>
                </c:pt>
                <c:pt idx="1327">
                  <c:v>41871</c:v>
                </c:pt>
                <c:pt idx="1328">
                  <c:v>41872</c:v>
                </c:pt>
                <c:pt idx="1329">
                  <c:v>41873</c:v>
                </c:pt>
                <c:pt idx="1330">
                  <c:v>41874</c:v>
                </c:pt>
                <c:pt idx="1331">
                  <c:v>41875</c:v>
                </c:pt>
                <c:pt idx="1332">
                  <c:v>41876</c:v>
                </c:pt>
                <c:pt idx="1333">
                  <c:v>41877</c:v>
                </c:pt>
                <c:pt idx="1334">
                  <c:v>41878</c:v>
                </c:pt>
                <c:pt idx="1335">
                  <c:v>41879</c:v>
                </c:pt>
                <c:pt idx="1336">
                  <c:v>41880</c:v>
                </c:pt>
                <c:pt idx="1337">
                  <c:v>41881</c:v>
                </c:pt>
                <c:pt idx="1338">
                  <c:v>41882</c:v>
                </c:pt>
                <c:pt idx="1339">
                  <c:v>41883</c:v>
                </c:pt>
                <c:pt idx="1340">
                  <c:v>41884</c:v>
                </c:pt>
                <c:pt idx="1341">
                  <c:v>41885</c:v>
                </c:pt>
                <c:pt idx="1342">
                  <c:v>41886</c:v>
                </c:pt>
                <c:pt idx="1343">
                  <c:v>41887</c:v>
                </c:pt>
                <c:pt idx="1344">
                  <c:v>41888</c:v>
                </c:pt>
                <c:pt idx="1345">
                  <c:v>41889</c:v>
                </c:pt>
                <c:pt idx="1346">
                  <c:v>41890</c:v>
                </c:pt>
                <c:pt idx="1347">
                  <c:v>41891</c:v>
                </c:pt>
                <c:pt idx="1348">
                  <c:v>41892</c:v>
                </c:pt>
                <c:pt idx="1349">
                  <c:v>41893</c:v>
                </c:pt>
                <c:pt idx="1350">
                  <c:v>41894</c:v>
                </c:pt>
                <c:pt idx="1351">
                  <c:v>41895</c:v>
                </c:pt>
                <c:pt idx="1352">
                  <c:v>41896</c:v>
                </c:pt>
                <c:pt idx="1353">
                  <c:v>41897</c:v>
                </c:pt>
                <c:pt idx="1354">
                  <c:v>41898</c:v>
                </c:pt>
                <c:pt idx="1355">
                  <c:v>41899</c:v>
                </c:pt>
                <c:pt idx="1356">
                  <c:v>41900</c:v>
                </c:pt>
                <c:pt idx="1357">
                  <c:v>41901</c:v>
                </c:pt>
                <c:pt idx="1358">
                  <c:v>41902</c:v>
                </c:pt>
                <c:pt idx="1359">
                  <c:v>41903</c:v>
                </c:pt>
                <c:pt idx="1360">
                  <c:v>41904</c:v>
                </c:pt>
                <c:pt idx="1361">
                  <c:v>41905</c:v>
                </c:pt>
                <c:pt idx="1362">
                  <c:v>41906</c:v>
                </c:pt>
                <c:pt idx="1363">
                  <c:v>41907</c:v>
                </c:pt>
                <c:pt idx="1364">
                  <c:v>41908</c:v>
                </c:pt>
                <c:pt idx="1365">
                  <c:v>41909</c:v>
                </c:pt>
                <c:pt idx="1366">
                  <c:v>41910</c:v>
                </c:pt>
                <c:pt idx="1367">
                  <c:v>41911</c:v>
                </c:pt>
                <c:pt idx="1368">
                  <c:v>41912</c:v>
                </c:pt>
                <c:pt idx="1369">
                  <c:v>41913</c:v>
                </c:pt>
                <c:pt idx="1370">
                  <c:v>41914</c:v>
                </c:pt>
                <c:pt idx="1371">
                  <c:v>41915</c:v>
                </c:pt>
                <c:pt idx="1372">
                  <c:v>41916</c:v>
                </c:pt>
                <c:pt idx="1373">
                  <c:v>41917</c:v>
                </c:pt>
                <c:pt idx="1374">
                  <c:v>41918</c:v>
                </c:pt>
                <c:pt idx="1375">
                  <c:v>41919</c:v>
                </c:pt>
                <c:pt idx="1376">
                  <c:v>41920</c:v>
                </c:pt>
                <c:pt idx="1377">
                  <c:v>41921</c:v>
                </c:pt>
                <c:pt idx="1378">
                  <c:v>41922</c:v>
                </c:pt>
                <c:pt idx="1379">
                  <c:v>41923</c:v>
                </c:pt>
                <c:pt idx="1380">
                  <c:v>41924</c:v>
                </c:pt>
                <c:pt idx="1381">
                  <c:v>41925</c:v>
                </c:pt>
                <c:pt idx="1382">
                  <c:v>41926</c:v>
                </c:pt>
                <c:pt idx="1383">
                  <c:v>41927</c:v>
                </c:pt>
                <c:pt idx="1384">
                  <c:v>41928</c:v>
                </c:pt>
                <c:pt idx="1385">
                  <c:v>41929</c:v>
                </c:pt>
                <c:pt idx="1386">
                  <c:v>41930</c:v>
                </c:pt>
                <c:pt idx="1387">
                  <c:v>41931</c:v>
                </c:pt>
                <c:pt idx="1388">
                  <c:v>41932</c:v>
                </c:pt>
                <c:pt idx="1389">
                  <c:v>41933</c:v>
                </c:pt>
                <c:pt idx="1390">
                  <c:v>41934</c:v>
                </c:pt>
                <c:pt idx="1391">
                  <c:v>41935</c:v>
                </c:pt>
                <c:pt idx="1392">
                  <c:v>41936</c:v>
                </c:pt>
                <c:pt idx="1393">
                  <c:v>41937</c:v>
                </c:pt>
                <c:pt idx="1394">
                  <c:v>41938</c:v>
                </c:pt>
                <c:pt idx="1395">
                  <c:v>41939</c:v>
                </c:pt>
                <c:pt idx="1396">
                  <c:v>41940</c:v>
                </c:pt>
                <c:pt idx="1397">
                  <c:v>41941</c:v>
                </c:pt>
                <c:pt idx="1398">
                  <c:v>41942</c:v>
                </c:pt>
                <c:pt idx="1399">
                  <c:v>41943</c:v>
                </c:pt>
                <c:pt idx="1400">
                  <c:v>41944</c:v>
                </c:pt>
                <c:pt idx="1401">
                  <c:v>41945</c:v>
                </c:pt>
                <c:pt idx="1402">
                  <c:v>41946</c:v>
                </c:pt>
                <c:pt idx="1403">
                  <c:v>41947</c:v>
                </c:pt>
                <c:pt idx="1404">
                  <c:v>41948</c:v>
                </c:pt>
                <c:pt idx="1405">
                  <c:v>41949</c:v>
                </c:pt>
                <c:pt idx="1406">
                  <c:v>41950</c:v>
                </c:pt>
                <c:pt idx="1407">
                  <c:v>41951</c:v>
                </c:pt>
                <c:pt idx="1408">
                  <c:v>41952</c:v>
                </c:pt>
                <c:pt idx="1409">
                  <c:v>41953</c:v>
                </c:pt>
                <c:pt idx="1410">
                  <c:v>41954</c:v>
                </c:pt>
                <c:pt idx="1411">
                  <c:v>41955</c:v>
                </c:pt>
                <c:pt idx="1412">
                  <c:v>41956</c:v>
                </c:pt>
                <c:pt idx="1413">
                  <c:v>41957</c:v>
                </c:pt>
                <c:pt idx="1414">
                  <c:v>41958</c:v>
                </c:pt>
                <c:pt idx="1415">
                  <c:v>41959</c:v>
                </c:pt>
                <c:pt idx="1416">
                  <c:v>41960</c:v>
                </c:pt>
                <c:pt idx="1417">
                  <c:v>41961</c:v>
                </c:pt>
                <c:pt idx="1418">
                  <c:v>41962</c:v>
                </c:pt>
                <c:pt idx="1419">
                  <c:v>41963</c:v>
                </c:pt>
                <c:pt idx="1420">
                  <c:v>41964</c:v>
                </c:pt>
                <c:pt idx="1421">
                  <c:v>41965</c:v>
                </c:pt>
                <c:pt idx="1422">
                  <c:v>41966</c:v>
                </c:pt>
                <c:pt idx="1423">
                  <c:v>41967</c:v>
                </c:pt>
                <c:pt idx="1424">
                  <c:v>41968</c:v>
                </c:pt>
                <c:pt idx="1425">
                  <c:v>41969</c:v>
                </c:pt>
                <c:pt idx="1426">
                  <c:v>41970</c:v>
                </c:pt>
                <c:pt idx="1427">
                  <c:v>41971</c:v>
                </c:pt>
                <c:pt idx="1428">
                  <c:v>41972</c:v>
                </c:pt>
                <c:pt idx="1429">
                  <c:v>41973</c:v>
                </c:pt>
                <c:pt idx="1430">
                  <c:v>41974</c:v>
                </c:pt>
                <c:pt idx="1431">
                  <c:v>41975</c:v>
                </c:pt>
                <c:pt idx="1432">
                  <c:v>41976</c:v>
                </c:pt>
                <c:pt idx="1433">
                  <c:v>41977</c:v>
                </c:pt>
                <c:pt idx="1434">
                  <c:v>41978</c:v>
                </c:pt>
                <c:pt idx="1435">
                  <c:v>41979</c:v>
                </c:pt>
                <c:pt idx="1436">
                  <c:v>41980</c:v>
                </c:pt>
                <c:pt idx="1437">
                  <c:v>41981</c:v>
                </c:pt>
                <c:pt idx="1438">
                  <c:v>41982</c:v>
                </c:pt>
                <c:pt idx="1439">
                  <c:v>41983</c:v>
                </c:pt>
                <c:pt idx="1440">
                  <c:v>41984</c:v>
                </c:pt>
                <c:pt idx="1441">
                  <c:v>41985</c:v>
                </c:pt>
                <c:pt idx="1442">
                  <c:v>41986</c:v>
                </c:pt>
                <c:pt idx="1443">
                  <c:v>41987</c:v>
                </c:pt>
                <c:pt idx="1444">
                  <c:v>41988</c:v>
                </c:pt>
                <c:pt idx="1445">
                  <c:v>41989</c:v>
                </c:pt>
                <c:pt idx="1446">
                  <c:v>41990</c:v>
                </c:pt>
                <c:pt idx="1447">
                  <c:v>41991</c:v>
                </c:pt>
                <c:pt idx="1448">
                  <c:v>41992</c:v>
                </c:pt>
                <c:pt idx="1449">
                  <c:v>41993</c:v>
                </c:pt>
                <c:pt idx="1450">
                  <c:v>41994</c:v>
                </c:pt>
                <c:pt idx="1451">
                  <c:v>41995</c:v>
                </c:pt>
                <c:pt idx="1452">
                  <c:v>41996</c:v>
                </c:pt>
                <c:pt idx="1453">
                  <c:v>41997</c:v>
                </c:pt>
                <c:pt idx="1454">
                  <c:v>41998</c:v>
                </c:pt>
                <c:pt idx="1455">
                  <c:v>41999</c:v>
                </c:pt>
                <c:pt idx="1456">
                  <c:v>42000</c:v>
                </c:pt>
                <c:pt idx="1457">
                  <c:v>42001</c:v>
                </c:pt>
                <c:pt idx="1458">
                  <c:v>42002</c:v>
                </c:pt>
                <c:pt idx="1459">
                  <c:v>42003</c:v>
                </c:pt>
                <c:pt idx="1460">
                  <c:v>42004</c:v>
                </c:pt>
                <c:pt idx="1461">
                  <c:v>42005</c:v>
                </c:pt>
                <c:pt idx="1462">
                  <c:v>42006</c:v>
                </c:pt>
                <c:pt idx="1463">
                  <c:v>42007</c:v>
                </c:pt>
                <c:pt idx="1464">
                  <c:v>42008</c:v>
                </c:pt>
                <c:pt idx="1465">
                  <c:v>42009</c:v>
                </c:pt>
                <c:pt idx="1466">
                  <c:v>42010</c:v>
                </c:pt>
                <c:pt idx="1467">
                  <c:v>42011</c:v>
                </c:pt>
                <c:pt idx="1468">
                  <c:v>42012</c:v>
                </c:pt>
                <c:pt idx="1469">
                  <c:v>42013</c:v>
                </c:pt>
                <c:pt idx="1470">
                  <c:v>42014</c:v>
                </c:pt>
                <c:pt idx="1471">
                  <c:v>42015</c:v>
                </c:pt>
                <c:pt idx="1472">
                  <c:v>42016</c:v>
                </c:pt>
                <c:pt idx="1473">
                  <c:v>42017</c:v>
                </c:pt>
                <c:pt idx="1474">
                  <c:v>42018</c:v>
                </c:pt>
                <c:pt idx="1475">
                  <c:v>42019</c:v>
                </c:pt>
                <c:pt idx="1476">
                  <c:v>42020</c:v>
                </c:pt>
                <c:pt idx="1477">
                  <c:v>42021</c:v>
                </c:pt>
                <c:pt idx="1478">
                  <c:v>42022</c:v>
                </c:pt>
                <c:pt idx="1479">
                  <c:v>42023</c:v>
                </c:pt>
                <c:pt idx="1480">
                  <c:v>42024</c:v>
                </c:pt>
                <c:pt idx="1481">
                  <c:v>42025</c:v>
                </c:pt>
                <c:pt idx="1482">
                  <c:v>42026</c:v>
                </c:pt>
                <c:pt idx="1483">
                  <c:v>42027</c:v>
                </c:pt>
                <c:pt idx="1484">
                  <c:v>42028</c:v>
                </c:pt>
                <c:pt idx="1485">
                  <c:v>42029</c:v>
                </c:pt>
                <c:pt idx="1486">
                  <c:v>42030</c:v>
                </c:pt>
                <c:pt idx="1487">
                  <c:v>42031</c:v>
                </c:pt>
                <c:pt idx="1488">
                  <c:v>42032</c:v>
                </c:pt>
                <c:pt idx="1489">
                  <c:v>42033</c:v>
                </c:pt>
                <c:pt idx="1490">
                  <c:v>42034</c:v>
                </c:pt>
                <c:pt idx="1491">
                  <c:v>42035</c:v>
                </c:pt>
                <c:pt idx="1492">
                  <c:v>42036</c:v>
                </c:pt>
                <c:pt idx="1493">
                  <c:v>42037</c:v>
                </c:pt>
                <c:pt idx="1494">
                  <c:v>42038</c:v>
                </c:pt>
                <c:pt idx="1495">
                  <c:v>42039</c:v>
                </c:pt>
                <c:pt idx="1496">
                  <c:v>42040</c:v>
                </c:pt>
                <c:pt idx="1497">
                  <c:v>42041</c:v>
                </c:pt>
                <c:pt idx="1498">
                  <c:v>42042</c:v>
                </c:pt>
                <c:pt idx="1499">
                  <c:v>42043</c:v>
                </c:pt>
                <c:pt idx="1500">
                  <c:v>42044</c:v>
                </c:pt>
                <c:pt idx="1501">
                  <c:v>42045</c:v>
                </c:pt>
                <c:pt idx="1502">
                  <c:v>42046</c:v>
                </c:pt>
                <c:pt idx="1503">
                  <c:v>42047</c:v>
                </c:pt>
                <c:pt idx="1504">
                  <c:v>42048</c:v>
                </c:pt>
                <c:pt idx="1505">
                  <c:v>42049</c:v>
                </c:pt>
                <c:pt idx="1506">
                  <c:v>42050</c:v>
                </c:pt>
                <c:pt idx="1507">
                  <c:v>42051</c:v>
                </c:pt>
                <c:pt idx="1508">
                  <c:v>42052</c:v>
                </c:pt>
                <c:pt idx="1509">
                  <c:v>42053</c:v>
                </c:pt>
                <c:pt idx="1510">
                  <c:v>42054</c:v>
                </c:pt>
                <c:pt idx="1511">
                  <c:v>42055</c:v>
                </c:pt>
                <c:pt idx="1512">
                  <c:v>42056</c:v>
                </c:pt>
                <c:pt idx="1513">
                  <c:v>42057</c:v>
                </c:pt>
                <c:pt idx="1514">
                  <c:v>42058</c:v>
                </c:pt>
                <c:pt idx="1515">
                  <c:v>42059</c:v>
                </c:pt>
                <c:pt idx="1516">
                  <c:v>42060</c:v>
                </c:pt>
                <c:pt idx="1517">
                  <c:v>42061</c:v>
                </c:pt>
                <c:pt idx="1518">
                  <c:v>42062</c:v>
                </c:pt>
                <c:pt idx="1519">
                  <c:v>42063</c:v>
                </c:pt>
                <c:pt idx="1520">
                  <c:v>42064</c:v>
                </c:pt>
                <c:pt idx="1521">
                  <c:v>42065</c:v>
                </c:pt>
                <c:pt idx="1522">
                  <c:v>42066</c:v>
                </c:pt>
                <c:pt idx="1523">
                  <c:v>42067</c:v>
                </c:pt>
                <c:pt idx="1524">
                  <c:v>42068</c:v>
                </c:pt>
                <c:pt idx="1525">
                  <c:v>42069</c:v>
                </c:pt>
                <c:pt idx="1526">
                  <c:v>42070</c:v>
                </c:pt>
                <c:pt idx="1527">
                  <c:v>42071</c:v>
                </c:pt>
                <c:pt idx="1528">
                  <c:v>42072</c:v>
                </c:pt>
                <c:pt idx="1529">
                  <c:v>42073</c:v>
                </c:pt>
                <c:pt idx="1530">
                  <c:v>42074</c:v>
                </c:pt>
                <c:pt idx="1531">
                  <c:v>42075</c:v>
                </c:pt>
                <c:pt idx="1532">
                  <c:v>42076</c:v>
                </c:pt>
                <c:pt idx="1533">
                  <c:v>42077</c:v>
                </c:pt>
                <c:pt idx="1534">
                  <c:v>42078</c:v>
                </c:pt>
                <c:pt idx="1535">
                  <c:v>42079</c:v>
                </c:pt>
                <c:pt idx="1536">
                  <c:v>42080</c:v>
                </c:pt>
                <c:pt idx="1537">
                  <c:v>42081</c:v>
                </c:pt>
                <c:pt idx="1538">
                  <c:v>42082</c:v>
                </c:pt>
                <c:pt idx="1539">
                  <c:v>42083</c:v>
                </c:pt>
                <c:pt idx="1540">
                  <c:v>42084</c:v>
                </c:pt>
                <c:pt idx="1541">
                  <c:v>42085</c:v>
                </c:pt>
                <c:pt idx="1542">
                  <c:v>42086</c:v>
                </c:pt>
                <c:pt idx="1543">
                  <c:v>42087</c:v>
                </c:pt>
                <c:pt idx="1544">
                  <c:v>42088</c:v>
                </c:pt>
                <c:pt idx="1545">
                  <c:v>42089</c:v>
                </c:pt>
                <c:pt idx="1546">
                  <c:v>42090</c:v>
                </c:pt>
                <c:pt idx="1547">
                  <c:v>42091</c:v>
                </c:pt>
                <c:pt idx="1548">
                  <c:v>42092</c:v>
                </c:pt>
                <c:pt idx="1549">
                  <c:v>42093</c:v>
                </c:pt>
                <c:pt idx="1550">
                  <c:v>42094</c:v>
                </c:pt>
                <c:pt idx="1551">
                  <c:v>42095</c:v>
                </c:pt>
                <c:pt idx="1552">
                  <c:v>42096</c:v>
                </c:pt>
                <c:pt idx="1553">
                  <c:v>42097</c:v>
                </c:pt>
                <c:pt idx="1554">
                  <c:v>42098</c:v>
                </c:pt>
                <c:pt idx="1555">
                  <c:v>42099</c:v>
                </c:pt>
                <c:pt idx="1556">
                  <c:v>42100</c:v>
                </c:pt>
                <c:pt idx="1557">
                  <c:v>42101</c:v>
                </c:pt>
                <c:pt idx="1558">
                  <c:v>42102</c:v>
                </c:pt>
                <c:pt idx="1559">
                  <c:v>42103</c:v>
                </c:pt>
                <c:pt idx="1560">
                  <c:v>42104</c:v>
                </c:pt>
                <c:pt idx="1561">
                  <c:v>42105</c:v>
                </c:pt>
                <c:pt idx="1562">
                  <c:v>42106</c:v>
                </c:pt>
                <c:pt idx="1563">
                  <c:v>42107</c:v>
                </c:pt>
                <c:pt idx="1564">
                  <c:v>42108</c:v>
                </c:pt>
                <c:pt idx="1565">
                  <c:v>42109</c:v>
                </c:pt>
                <c:pt idx="1566">
                  <c:v>42110</c:v>
                </c:pt>
                <c:pt idx="1567">
                  <c:v>42111</c:v>
                </c:pt>
                <c:pt idx="1568">
                  <c:v>42112</c:v>
                </c:pt>
                <c:pt idx="1569">
                  <c:v>42113</c:v>
                </c:pt>
                <c:pt idx="1570">
                  <c:v>42114</c:v>
                </c:pt>
                <c:pt idx="1571">
                  <c:v>42115</c:v>
                </c:pt>
                <c:pt idx="1572">
                  <c:v>42116</c:v>
                </c:pt>
                <c:pt idx="1573">
                  <c:v>42117</c:v>
                </c:pt>
                <c:pt idx="1574">
                  <c:v>42118</c:v>
                </c:pt>
                <c:pt idx="1575">
                  <c:v>42119</c:v>
                </c:pt>
                <c:pt idx="1576">
                  <c:v>42120</c:v>
                </c:pt>
                <c:pt idx="1577">
                  <c:v>42121</c:v>
                </c:pt>
                <c:pt idx="1578">
                  <c:v>42122</c:v>
                </c:pt>
                <c:pt idx="1579">
                  <c:v>42123</c:v>
                </c:pt>
                <c:pt idx="1580">
                  <c:v>42124</c:v>
                </c:pt>
                <c:pt idx="1581">
                  <c:v>42125</c:v>
                </c:pt>
                <c:pt idx="1582">
                  <c:v>42126</c:v>
                </c:pt>
                <c:pt idx="1583">
                  <c:v>42127</c:v>
                </c:pt>
                <c:pt idx="1584">
                  <c:v>42128</c:v>
                </c:pt>
                <c:pt idx="1585">
                  <c:v>42129</c:v>
                </c:pt>
                <c:pt idx="1586">
                  <c:v>42130</c:v>
                </c:pt>
                <c:pt idx="1587">
                  <c:v>42131</c:v>
                </c:pt>
                <c:pt idx="1588">
                  <c:v>42132</c:v>
                </c:pt>
                <c:pt idx="1589">
                  <c:v>42133</c:v>
                </c:pt>
                <c:pt idx="1590">
                  <c:v>42134</c:v>
                </c:pt>
                <c:pt idx="1591">
                  <c:v>42135</c:v>
                </c:pt>
                <c:pt idx="1592">
                  <c:v>42136</c:v>
                </c:pt>
                <c:pt idx="1593">
                  <c:v>42137</c:v>
                </c:pt>
                <c:pt idx="1594">
                  <c:v>42138</c:v>
                </c:pt>
                <c:pt idx="1595">
                  <c:v>42139</c:v>
                </c:pt>
                <c:pt idx="1596">
                  <c:v>42140</c:v>
                </c:pt>
                <c:pt idx="1597">
                  <c:v>42141</c:v>
                </c:pt>
                <c:pt idx="1598">
                  <c:v>42142</c:v>
                </c:pt>
                <c:pt idx="1599">
                  <c:v>42143</c:v>
                </c:pt>
                <c:pt idx="1600">
                  <c:v>42144</c:v>
                </c:pt>
                <c:pt idx="1601">
                  <c:v>42145</c:v>
                </c:pt>
                <c:pt idx="1602">
                  <c:v>42146</c:v>
                </c:pt>
                <c:pt idx="1603">
                  <c:v>42147</c:v>
                </c:pt>
                <c:pt idx="1604">
                  <c:v>42148</c:v>
                </c:pt>
                <c:pt idx="1605">
                  <c:v>42149</c:v>
                </c:pt>
                <c:pt idx="1606">
                  <c:v>42150</c:v>
                </c:pt>
                <c:pt idx="1607">
                  <c:v>42151</c:v>
                </c:pt>
                <c:pt idx="1608">
                  <c:v>42152</c:v>
                </c:pt>
                <c:pt idx="1609">
                  <c:v>42153</c:v>
                </c:pt>
                <c:pt idx="1610">
                  <c:v>42154</c:v>
                </c:pt>
                <c:pt idx="1611">
                  <c:v>42155</c:v>
                </c:pt>
                <c:pt idx="1612">
                  <c:v>42156</c:v>
                </c:pt>
                <c:pt idx="1613">
                  <c:v>42157</c:v>
                </c:pt>
                <c:pt idx="1614">
                  <c:v>42158</c:v>
                </c:pt>
                <c:pt idx="1615">
                  <c:v>42159</c:v>
                </c:pt>
                <c:pt idx="1616">
                  <c:v>42160</c:v>
                </c:pt>
                <c:pt idx="1617">
                  <c:v>42161</c:v>
                </c:pt>
                <c:pt idx="1618">
                  <c:v>42162</c:v>
                </c:pt>
                <c:pt idx="1619">
                  <c:v>42163</c:v>
                </c:pt>
                <c:pt idx="1620">
                  <c:v>42164</c:v>
                </c:pt>
                <c:pt idx="1621">
                  <c:v>42165</c:v>
                </c:pt>
                <c:pt idx="1622">
                  <c:v>42166</c:v>
                </c:pt>
                <c:pt idx="1623">
                  <c:v>42167</c:v>
                </c:pt>
                <c:pt idx="1624">
                  <c:v>42168</c:v>
                </c:pt>
                <c:pt idx="1625">
                  <c:v>42169</c:v>
                </c:pt>
                <c:pt idx="1626">
                  <c:v>42170</c:v>
                </c:pt>
                <c:pt idx="1627">
                  <c:v>42171</c:v>
                </c:pt>
                <c:pt idx="1628">
                  <c:v>42172</c:v>
                </c:pt>
                <c:pt idx="1629">
                  <c:v>42173</c:v>
                </c:pt>
                <c:pt idx="1630">
                  <c:v>42174</c:v>
                </c:pt>
                <c:pt idx="1631">
                  <c:v>42175</c:v>
                </c:pt>
                <c:pt idx="1632">
                  <c:v>42176</c:v>
                </c:pt>
                <c:pt idx="1633">
                  <c:v>42177</c:v>
                </c:pt>
                <c:pt idx="1634">
                  <c:v>42178</c:v>
                </c:pt>
                <c:pt idx="1635">
                  <c:v>42179</c:v>
                </c:pt>
                <c:pt idx="1636">
                  <c:v>42180</c:v>
                </c:pt>
                <c:pt idx="1637">
                  <c:v>42181</c:v>
                </c:pt>
                <c:pt idx="1638">
                  <c:v>42182</c:v>
                </c:pt>
                <c:pt idx="1639">
                  <c:v>42183</c:v>
                </c:pt>
                <c:pt idx="1640">
                  <c:v>42184</c:v>
                </c:pt>
                <c:pt idx="1641">
                  <c:v>42185</c:v>
                </c:pt>
                <c:pt idx="1642">
                  <c:v>42186</c:v>
                </c:pt>
                <c:pt idx="1643">
                  <c:v>42187</c:v>
                </c:pt>
                <c:pt idx="1644">
                  <c:v>42188</c:v>
                </c:pt>
                <c:pt idx="1645">
                  <c:v>42189</c:v>
                </c:pt>
                <c:pt idx="1646">
                  <c:v>42190</c:v>
                </c:pt>
                <c:pt idx="1647">
                  <c:v>42191</c:v>
                </c:pt>
                <c:pt idx="1648">
                  <c:v>42192</c:v>
                </c:pt>
                <c:pt idx="1649">
                  <c:v>42193</c:v>
                </c:pt>
                <c:pt idx="1650">
                  <c:v>42194</c:v>
                </c:pt>
                <c:pt idx="1651">
                  <c:v>42195</c:v>
                </c:pt>
                <c:pt idx="1652">
                  <c:v>42196</c:v>
                </c:pt>
                <c:pt idx="1653">
                  <c:v>42197</c:v>
                </c:pt>
                <c:pt idx="1654">
                  <c:v>42198</c:v>
                </c:pt>
                <c:pt idx="1655">
                  <c:v>42199</c:v>
                </c:pt>
                <c:pt idx="1656">
                  <c:v>42200</c:v>
                </c:pt>
                <c:pt idx="1657">
                  <c:v>42201</c:v>
                </c:pt>
                <c:pt idx="1658">
                  <c:v>42202</c:v>
                </c:pt>
                <c:pt idx="1659">
                  <c:v>42203</c:v>
                </c:pt>
                <c:pt idx="1660">
                  <c:v>42204</c:v>
                </c:pt>
                <c:pt idx="1661">
                  <c:v>42205</c:v>
                </c:pt>
                <c:pt idx="1662">
                  <c:v>42206</c:v>
                </c:pt>
                <c:pt idx="1663">
                  <c:v>42207</c:v>
                </c:pt>
                <c:pt idx="1664">
                  <c:v>42208</c:v>
                </c:pt>
                <c:pt idx="1665">
                  <c:v>42209</c:v>
                </c:pt>
                <c:pt idx="1666">
                  <c:v>42210</c:v>
                </c:pt>
                <c:pt idx="1667">
                  <c:v>42211</c:v>
                </c:pt>
                <c:pt idx="1668">
                  <c:v>42212</c:v>
                </c:pt>
                <c:pt idx="1669">
                  <c:v>42213</c:v>
                </c:pt>
                <c:pt idx="1670">
                  <c:v>42214</c:v>
                </c:pt>
                <c:pt idx="1671">
                  <c:v>42215</c:v>
                </c:pt>
                <c:pt idx="1672">
                  <c:v>42216</c:v>
                </c:pt>
                <c:pt idx="1673">
                  <c:v>42217</c:v>
                </c:pt>
                <c:pt idx="1674">
                  <c:v>42218</c:v>
                </c:pt>
                <c:pt idx="1675">
                  <c:v>42219</c:v>
                </c:pt>
                <c:pt idx="1676">
                  <c:v>42220</c:v>
                </c:pt>
                <c:pt idx="1677">
                  <c:v>42221</c:v>
                </c:pt>
                <c:pt idx="1678">
                  <c:v>42222</c:v>
                </c:pt>
                <c:pt idx="1679">
                  <c:v>42223</c:v>
                </c:pt>
                <c:pt idx="1680">
                  <c:v>42224</c:v>
                </c:pt>
                <c:pt idx="1681">
                  <c:v>42225</c:v>
                </c:pt>
                <c:pt idx="1682">
                  <c:v>42226</c:v>
                </c:pt>
                <c:pt idx="1683">
                  <c:v>42227</c:v>
                </c:pt>
                <c:pt idx="1684">
                  <c:v>42228</c:v>
                </c:pt>
                <c:pt idx="1685">
                  <c:v>42229</c:v>
                </c:pt>
                <c:pt idx="1686">
                  <c:v>42230</c:v>
                </c:pt>
                <c:pt idx="1687">
                  <c:v>42231</c:v>
                </c:pt>
                <c:pt idx="1688">
                  <c:v>42232</c:v>
                </c:pt>
                <c:pt idx="1689">
                  <c:v>42233</c:v>
                </c:pt>
                <c:pt idx="1690">
                  <c:v>42234</c:v>
                </c:pt>
                <c:pt idx="1691">
                  <c:v>42235</c:v>
                </c:pt>
                <c:pt idx="1692">
                  <c:v>42236</c:v>
                </c:pt>
                <c:pt idx="1693">
                  <c:v>42237</c:v>
                </c:pt>
                <c:pt idx="1694">
                  <c:v>42238</c:v>
                </c:pt>
                <c:pt idx="1695">
                  <c:v>42239</c:v>
                </c:pt>
                <c:pt idx="1696">
                  <c:v>42240</c:v>
                </c:pt>
                <c:pt idx="1697">
                  <c:v>42241</c:v>
                </c:pt>
                <c:pt idx="1698">
                  <c:v>42242</c:v>
                </c:pt>
                <c:pt idx="1699">
                  <c:v>42243</c:v>
                </c:pt>
                <c:pt idx="1700">
                  <c:v>42244</c:v>
                </c:pt>
                <c:pt idx="1701">
                  <c:v>42245</c:v>
                </c:pt>
                <c:pt idx="1702">
                  <c:v>42246</c:v>
                </c:pt>
                <c:pt idx="1703">
                  <c:v>42247</c:v>
                </c:pt>
                <c:pt idx="1704">
                  <c:v>42248</c:v>
                </c:pt>
                <c:pt idx="1705">
                  <c:v>42249</c:v>
                </c:pt>
                <c:pt idx="1706">
                  <c:v>42250</c:v>
                </c:pt>
                <c:pt idx="1707">
                  <c:v>42251</c:v>
                </c:pt>
                <c:pt idx="1708">
                  <c:v>42252</c:v>
                </c:pt>
                <c:pt idx="1709">
                  <c:v>42253</c:v>
                </c:pt>
                <c:pt idx="1710">
                  <c:v>42254</c:v>
                </c:pt>
                <c:pt idx="1711">
                  <c:v>42255</c:v>
                </c:pt>
                <c:pt idx="1712">
                  <c:v>42256</c:v>
                </c:pt>
                <c:pt idx="1713">
                  <c:v>42257</c:v>
                </c:pt>
                <c:pt idx="1714">
                  <c:v>42258</c:v>
                </c:pt>
                <c:pt idx="1715">
                  <c:v>42259</c:v>
                </c:pt>
                <c:pt idx="1716">
                  <c:v>42260</c:v>
                </c:pt>
                <c:pt idx="1717">
                  <c:v>42261</c:v>
                </c:pt>
                <c:pt idx="1718">
                  <c:v>42262</c:v>
                </c:pt>
                <c:pt idx="1719">
                  <c:v>42263</c:v>
                </c:pt>
                <c:pt idx="1720">
                  <c:v>42264</c:v>
                </c:pt>
                <c:pt idx="1721">
                  <c:v>42265</c:v>
                </c:pt>
                <c:pt idx="1722">
                  <c:v>42266</c:v>
                </c:pt>
                <c:pt idx="1723">
                  <c:v>42267</c:v>
                </c:pt>
                <c:pt idx="1724">
                  <c:v>42268</c:v>
                </c:pt>
                <c:pt idx="1725">
                  <c:v>42269</c:v>
                </c:pt>
                <c:pt idx="1726">
                  <c:v>42270</c:v>
                </c:pt>
                <c:pt idx="1727">
                  <c:v>42271</c:v>
                </c:pt>
                <c:pt idx="1728">
                  <c:v>42272</c:v>
                </c:pt>
                <c:pt idx="1729">
                  <c:v>42273</c:v>
                </c:pt>
                <c:pt idx="1730">
                  <c:v>42274</c:v>
                </c:pt>
                <c:pt idx="1731">
                  <c:v>42275</c:v>
                </c:pt>
                <c:pt idx="1732">
                  <c:v>42276</c:v>
                </c:pt>
                <c:pt idx="1733">
                  <c:v>42277</c:v>
                </c:pt>
                <c:pt idx="1734">
                  <c:v>42278</c:v>
                </c:pt>
                <c:pt idx="1735">
                  <c:v>42279</c:v>
                </c:pt>
                <c:pt idx="1736">
                  <c:v>42280</c:v>
                </c:pt>
                <c:pt idx="1737">
                  <c:v>42281</c:v>
                </c:pt>
                <c:pt idx="1738">
                  <c:v>42282</c:v>
                </c:pt>
                <c:pt idx="1739">
                  <c:v>42283</c:v>
                </c:pt>
                <c:pt idx="1740">
                  <c:v>42284</c:v>
                </c:pt>
                <c:pt idx="1741">
                  <c:v>42285</c:v>
                </c:pt>
                <c:pt idx="1742">
                  <c:v>42286</c:v>
                </c:pt>
                <c:pt idx="1743">
                  <c:v>42287</c:v>
                </c:pt>
                <c:pt idx="1744">
                  <c:v>42288</c:v>
                </c:pt>
                <c:pt idx="1745">
                  <c:v>42289</c:v>
                </c:pt>
                <c:pt idx="1746">
                  <c:v>42290</c:v>
                </c:pt>
                <c:pt idx="1747">
                  <c:v>42291</c:v>
                </c:pt>
                <c:pt idx="1748">
                  <c:v>42292</c:v>
                </c:pt>
                <c:pt idx="1749">
                  <c:v>42293</c:v>
                </c:pt>
                <c:pt idx="1750">
                  <c:v>42294</c:v>
                </c:pt>
                <c:pt idx="1751">
                  <c:v>42295</c:v>
                </c:pt>
                <c:pt idx="1752">
                  <c:v>42296</c:v>
                </c:pt>
                <c:pt idx="1753">
                  <c:v>42297</c:v>
                </c:pt>
                <c:pt idx="1754">
                  <c:v>42298</c:v>
                </c:pt>
                <c:pt idx="1755">
                  <c:v>42299</c:v>
                </c:pt>
                <c:pt idx="1756">
                  <c:v>42300</c:v>
                </c:pt>
                <c:pt idx="1757">
                  <c:v>42301</c:v>
                </c:pt>
                <c:pt idx="1758">
                  <c:v>42302</c:v>
                </c:pt>
                <c:pt idx="1759">
                  <c:v>42303</c:v>
                </c:pt>
                <c:pt idx="1760">
                  <c:v>42304</c:v>
                </c:pt>
                <c:pt idx="1761">
                  <c:v>42305</c:v>
                </c:pt>
                <c:pt idx="1762">
                  <c:v>42306</c:v>
                </c:pt>
                <c:pt idx="1763">
                  <c:v>42307</c:v>
                </c:pt>
                <c:pt idx="1764">
                  <c:v>42308</c:v>
                </c:pt>
                <c:pt idx="1765">
                  <c:v>42309</c:v>
                </c:pt>
                <c:pt idx="1766">
                  <c:v>42310</c:v>
                </c:pt>
                <c:pt idx="1767">
                  <c:v>42311</c:v>
                </c:pt>
                <c:pt idx="1768">
                  <c:v>42312</c:v>
                </c:pt>
                <c:pt idx="1769">
                  <c:v>42313</c:v>
                </c:pt>
                <c:pt idx="1770">
                  <c:v>42314</c:v>
                </c:pt>
                <c:pt idx="1771">
                  <c:v>42315</c:v>
                </c:pt>
                <c:pt idx="1772">
                  <c:v>42316</c:v>
                </c:pt>
                <c:pt idx="1773">
                  <c:v>42317</c:v>
                </c:pt>
                <c:pt idx="1774">
                  <c:v>42318</c:v>
                </c:pt>
                <c:pt idx="1775">
                  <c:v>42319</c:v>
                </c:pt>
                <c:pt idx="1776">
                  <c:v>42320</c:v>
                </c:pt>
                <c:pt idx="1777">
                  <c:v>42321</c:v>
                </c:pt>
                <c:pt idx="1778">
                  <c:v>42322</c:v>
                </c:pt>
                <c:pt idx="1779">
                  <c:v>42323</c:v>
                </c:pt>
                <c:pt idx="1780">
                  <c:v>42324</c:v>
                </c:pt>
                <c:pt idx="1781">
                  <c:v>42325</c:v>
                </c:pt>
                <c:pt idx="1782">
                  <c:v>42326</c:v>
                </c:pt>
                <c:pt idx="1783">
                  <c:v>42327</c:v>
                </c:pt>
                <c:pt idx="1784">
                  <c:v>42328</c:v>
                </c:pt>
                <c:pt idx="1785">
                  <c:v>42329</c:v>
                </c:pt>
                <c:pt idx="1786">
                  <c:v>42330</c:v>
                </c:pt>
                <c:pt idx="1787">
                  <c:v>42331</c:v>
                </c:pt>
                <c:pt idx="1788">
                  <c:v>42332</c:v>
                </c:pt>
                <c:pt idx="1789">
                  <c:v>42333</c:v>
                </c:pt>
                <c:pt idx="1790">
                  <c:v>42334</c:v>
                </c:pt>
                <c:pt idx="1791">
                  <c:v>42335</c:v>
                </c:pt>
                <c:pt idx="1792">
                  <c:v>42336</c:v>
                </c:pt>
                <c:pt idx="1793">
                  <c:v>42337</c:v>
                </c:pt>
                <c:pt idx="1794">
                  <c:v>42338</c:v>
                </c:pt>
                <c:pt idx="1795">
                  <c:v>42339</c:v>
                </c:pt>
                <c:pt idx="1796">
                  <c:v>42340</c:v>
                </c:pt>
                <c:pt idx="1797">
                  <c:v>42341</c:v>
                </c:pt>
                <c:pt idx="1798">
                  <c:v>42342</c:v>
                </c:pt>
                <c:pt idx="1799">
                  <c:v>42343</c:v>
                </c:pt>
                <c:pt idx="1800">
                  <c:v>42344</c:v>
                </c:pt>
                <c:pt idx="1801">
                  <c:v>42345</c:v>
                </c:pt>
                <c:pt idx="1802">
                  <c:v>42346</c:v>
                </c:pt>
                <c:pt idx="1803">
                  <c:v>42347</c:v>
                </c:pt>
                <c:pt idx="1804">
                  <c:v>42348</c:v>
                </c:pt>
                <c:pt idx="1805">
                  <c:v>42349</c:v>
                </c:pt>
                <c:pt idx="1806">
                  <c:v>42350</c:v>
                </c:pt>
                <c:pt idx="1807">
                  <c:v>42351</c:v>
                </c:pt>
                <c:pt idx="1808">
                  <c:v>42352</c:v>
                </c:pt>
                <c:pt idx="1809">
                  <c:v>42353</c:v>
                </c:pt>
                <c:pt idx="1810">
                  <c:v>42354</c:v>
                </c:pt>
                <c:pt idx="1811">
                  <c:v>42355</c:v>
                </c:pt>
                <c:pt idx="1812">
                  <c:v>42356</c:v>
                </c:pt>
                <c:pt idx="1813">
                  <c:v>42357</c:v>
                </c:pt>
                <c:pt idx="1814">
                  <c:v>42358</c:v>
                </c:pt>
                <c:pt idx="1815">
                  <c:v>42359</c:v>
                </c:pt>
                <c:pt idx="1816">
                  <c:v>42360</c:v>
                </c:pt>
                <c:pt idx="1817">
                  <c:v>42361</c:v>
                </c:pt>
                <c:pt idx="1818">
                  <c:v>42362</c:v>
                </c:pt>
                <c:pt idx="1819">
                  <c:v>42363</c:v>
                </c:pt>
                <c:pt idx="1820">
                  <c:v>42364</c:v>
                </c:pt>
                <c:pt idx="1821">
                  <c:v>42365</c:v>
                </c:pt>
                <c:pt idx="1822">
                  <c:v>42366</c:v>
                </c:pt>
                <c:pt idx="1823">
                  <c:v>42367</c:v>
                </c:pt>
                <c:pt idx="1824">
                  <c:v>42368</c:v>
                </c:pt>
                <c:pt idx="1825">
                  <c:v>42369</c:v>
                </c:pt>
                <c:pt idx="1826">
                  <c:v>42370</c:v>
                </c:pt>
                <c:pt idx="1827">
                  <c:v>42371</c:v>
                </c:pt>
                <c:pt idx="1828">
                  <c:v>42372</c:v>
                </c:pt>
                <c:pt idx="1829">
                  <c:v>42373</c:v>
                </c:pt>
                <c:pt idx="1830">
                  <c:v>42374</c:v>
                </c:pt>
                <c:pt idx="1831">
                  <c:v>42375</c:v>
                </c:pt>
                <c:pt idx="1832">
                  <c:v>42376</c:v>
                </c:pt>
                <c:pt idx="1833">
                  <c:v>42377</c:v>
                </c:pt>
                <c:pt idx="1834">
                  <c:v>42378</c:v>
                </c:pt>
                <c:pt idx="1835">
                  <c:v>42379</c:v>
                </c:pt>
                <c:pt idx="1836">
                  <c:v>42380</c:v>
                </c:pt>
                <c:pt idx="1837">
                  <c:v>42381</c:v>
                </c:pt>
                <c:pt idx="1838">
                  <c:v>42382</c:v>
                </c:pt>
                <c:pt idx="1839">
                  <c:v>42383</c:v>
                </c:pt>
                <c:pt idx="1840">
                  <c:v>42384</c:v>
                </c:pt>
                <c:pt idx="1841">
                  <c:v>42385</c:v>
                </c:pt>
                <c:pt idx="1842">
                  <c:v>42386</c:v>
                </c:pt>
                <c:pt idx="1843">
                  <c:v>42387</c:v>
                </c:pt>
                <c:pt idx="1844">
                  <c:v>42388</c:v>
                </c:pt>
                <c:pt idx="1845">
                  <c:v>42389</c:v>
                </c:pt>
                <c:pt idx="1846">
                  <c:v>42390</c:v>
                </c:pt>
                <c:pt idx="1847">
                  <c:v>42391</c:v>
                </c:pt>
                <c:pt idx="1848">
                  <c:v>42392</c:v>
                </c:pt>
                <c:pt idx="1849">
                  <c:v>42393</c:v>
                </c:pt>
                <c:pt idx="1850">
                  <c:v>42394</c:v>
                </c:pt>
                <c:pt idx="1851">
                  <c:v>42395</c:v>
                </c:pt>
                <c:pt idx="1852">
                  <c:v>42396</c:v>
                </c:pt>
                <c:pt idx="1853">
                  <c:v>42397</c:v>
                </c:pt>
                <c:pt idx="1854">
                  <c:v>42398</c:v>
                </c:pt>
                <c:pt idx="1855">
                  <c:v>42399</c:v>
                </c:pt>
                <c:pt idx="1856">
                  <c:v>42400</c:v>
                </c:pt>
                <c:pt idx="1857">
                  <c:v>42401</c:v>
                </c:pt>
                <c:pt idx="1858">
                  <c:v>42402</c:v>
                </c:pt>
                <c:pt idx="1859">
                  <c:v>42403</c:v>
                </c:pt>
                <c:pt idx="1860">
                  <c:v>42404</c:v>
                </c:pt>
                <c:pt idx="1861">
                  <c:v>42405</c:v>
                </c:pt>
                <c:pt idx="1862">
                  <c:v>42406</c:v>
                </c:pt>
                <c:pt idx="1863">
                  <c:v>42407</c:v>
                </c:pt>
                <c:pt idx="1864">
                  <c:v>42408</c:v>
                </c:pt>
                <c:pt idx="1865">
                  <c:v>42409</c:v>
                </c:pt>
                <c:pt idx="1866">
                  <c:v>42410</c:v>
                </c:pt>
                <c:pt idx="1867">
                  <c:v>42411</c:v>
                </c:pt>
                <c:pt idx="1868">
                  <c:v>42412</c:v>
                </c:pt>
                <c:pt idx="1869">
                  <c:v>42413</c:v>
                </c:pt>
                <c:pt idx="1870">
                  <c:v>42414</c:v>
                </c:pt>
                <c:pt idx="1871">
                  <c:v>42415</c:v>
                </c:pt>
                <c:pt idx="1872">
                  <c:v>42416</c:v>
                </c:pt>
                <c:pt idx="1873">
                  <c:v>42417</c:v>
                </c:pt>
                <c:pt idx="1874">
                  <c:v>42418</c:v>
                </c:pt>
                <c:pt idx="1875">
                  <c:v>42419</c:v>
                </c:pt>
                <c:pt idx="1876">
                  <c:v>42420</c:v>
                </c:pt>
                <c:pt idx="1877">
                  <c:v>42421</c:v>
                </c:pt>
                <c:pt idx="1878">
                  <c:v>42422</c:v>
                </c:pt>
                <c:pt idx="1879">
                  <c:v>42423</c:v>
                </c:pt>
                <c:pt idx="1880">
                  <c:v>42424</c:v>
                </c:pt>
                <c:pt idx="1881">
                  <c:v>42425</c:v>
                </c:pt>
                <c:pt idx="1882">
                  <c:v>42426</c:v>
                </c:pt>
                <c:pt idx="1883">
                  <c:v>42427</c:v>
                </c:pt>
                <c:pt idx="1884">
                  <c:v>42428</c:v>
                </c:pt>
                <c:pt idx="1885">
                  <c:v>42429</c:v>
                </c:pt>
                <c:pt idx="1886">
                  <c:v>42430</c:v>
                </c:pt>
                <c:pt idx="1887">
                  <c:v>42431</c:v>
                </c:pt>
                <c:pt idx="1888">
                  <c:v>42432</c:v>
                </c:pt>
                <c:pt idx="1889">
                  <c:v>42433</c:v>
                </c:pt>
                <c:pt idx="1890">
                  <c:v>42434</c:v>
                </c:pt>
                <c:pt idx="1891">
                  <c:v>42435</c:v>
                </c:pt>
                <c:pt idx="1892">
                  <c:v>42436</c:v>
                </c:pt>
                <c:pt idx="1893">
                  <c:v>42437</c:v>
                </c:pt>
                <c:pt idx="1894">
                  <c:v>42438</c:v>
                </c:pt>
                <c:pt idx="1895">
                  <c:v>42439</c:v>
                </c:pt>
                <c:pt idx="1896">
                  <c:v>42440</c:v>
                </c:pt>
                <c:pt idx="1897">
                  <c:v>42441</c:v>
                </c:pt>
                <c:pt idx="1898">
                  <c:v>42442</c:v>
                </c:pt>
                <c:pt idx="1899">
                  <c:v>42443</c:v>
                </c:pt>
                <c:pt idx="1900">
                  <c:v>42444</c:v>
                </c:pt>
                <c:pt idx="1901">
                  <c:v>42445</c:v>
                </c:pt>
                <c:pt idx="1902">
                  <c:v>42446</c:v>
                </c:pt>
                <c:pt idx="1903">
                  <c:v>42447</c:v>
                </c:pt>
                <c:pt idx="1904">
                  <c:v>42448</c:v>
                </c:pt>
                <c:pt idx="1905">
                  <c:v>42449</c:v>
                </c:pt>
                <c:pt idx="1906">
                  <c:v>42450</c:v>
                </c:pt>
                <c:pt idx="1907">
                  <c:v>42451</c:v>
                </c:pt>
                <c:pt idx="1908">
                  <c:v>42452</c:v>
                </c:pt>
                <c:pt idx="1909">
                  <c:v>42453</c:v>
                </c:pt>
                <c:pt idx="1910">
                  <c:v>42454</c:v>
                </c:pt>
                <c:pt idx="1911">
                  <c:v>42455</c:v>
                </c:pt>
                <c:pt idx="1912">
                  <c:v>42456</c:v>
                </c:pt>
                <c:pt idx="1913">
                  <c:v>42457</c:v>
                </c:pt>
                <c:pt idx="1914">
                  <c:v>42458</c:v>
                </c:pt>
                <c:pt idx="1915">
                  <c:v>42459</c:v>
                </c:pt>
                <c:pt idx="1916">
                  <c:v>42460</c:v>
                </c:pt>
                <c:pt idx="1917">
                  <c:v>42461</c:v>
                </c:pt>
                <c:pt idx="1918">
                  <c:v>42462</c:v>
                </c:pt>
                <c:pt idx="1919">
                  <c:v>42463</c:v>
                </c:pt>
                <c:pt idx="1920">
                  <c:v>42464</c:v>
                </c:pt>
                <c:pt idx="1921">
                  <c:v>42465</c:v>
                </c:pt>
                <c:pt idx="1922">
                  <c:v>42466</c:v>
                </c:pt>
                <c:pt idx="1923">
                  <c:v>42467</c:v>
                </c:pt>
                <c:pt idx="1924">
                  <c:v>42468</c:v>
                </c:pt>
                <c:pt idx="1925">
                  <c:v>42469</c:v>
                </c:pt>
                <c:pt idx="1926">
                  <c:v>42470</c:v>
                </c:pt>
                <c:pt idx="1927">
                  <c:v>42471</c:v>
                </c:pt>
                <c:pt idx="1928">
                  <c:v>42472</c:v>
                </c:pt>
                <c:pt idx="1929">
                  <c:v>42473</c:v>
                </c:pt>
                <c:pt idx="1930">
                  <c:v>42474</c:v>
                </c:pt>
                <c:pt idx="1931">
                  <c:v>42475</c:v>
                </c:pt>
                <c:pt idx="1932">
                  <c:v>42476</c:v>
                </c:pt>
                <c:pt idx="1933">
                  <c:v>42477</c:v>
                </c:pt>
                <c:pt idx="1934">
                  <c:v>42478</c:v>
                </c:pt>
                <c:pt idx="1935">
                  <c:v>42479</c:v>
                </c:pt>
                <c:pt idx="1936">
                  <c:v>42480</c:v>
                </c:pt>
                <c:pt idx="1937">
                  <c:v>42481</c:v>
                </c:pt>
                <c:pt idx="1938">
                  <c:v>42482</c:v>
                </c:pt>
                <c:pt idx="1939">
                  <c:v>42483</c:v>
                </c:pt>
                <c:pt idx="1940">
                  <c:v>42484</c:v>
                </c:pt>
                <c:pt idx="1941">
                  <c:v>42485</c:v>
                </c:pt>
                <c:pt idx="1942">
                  <c:v>42486</c:v>
                </c:pt>
                <c:pt idx="1943">
                  <c:v>42487</c:v>
                </c:pt>
                <c:pt idx="1944">
                  <c:v>42488</c:v>
                </c:pt>
                <c:pt idx="1945">
                  <c:v>42489</c:v>
                </c:pt>
                <c:pt idx="1946">
                  <c:v>42490</c:v>
                </c:pt>
                <c:pt idx="1947">
                  <c:v>42491</c:v>
                </c:pt>
                <c:pt idx="1948">
                  <c:v>42492</c:v>
                </c:pt>
                <c:pt idx="1949">
                  <c:v>42493</c:v>
                </c:pt>
                <c:pt idx="1950">
                  <c:v>42494</c:v>
                </c:pt>
                <c:pt idx="1951">
                  <c:v>42495</c:v>
                </c:pt>
                <c:pt idx="1952">
                  <c:v>42496</c:v>
                </c:pt>
                <c:pt idx="1953">
                  <c:v>42497</c:v>
                </c:pt>
                <c:pt idx="1954">
                  <c:v>42498</c:v>
                </c:pt>
                <c:pt idx="1955">
                  <c:v>42499</c:v>
                </c:pt>
                <c:pt idx="1956">
                  <c:v>42500</c:v>
                </c:pt>
                <c:pt idx="1957">
                  <c:v>42501</c:v>
                </c:pt>
                <c:pt idx="1958">
                  <c:v>42502</c:v>
                </c:pt>
                <c:pt idx="1959">
                  <c:v>42503</c:v>
                </c:pt>
                <c:pt idx="1960">
                  <c:v>42504</c:v>
                </c:pt>
                <c:pt idx="1961">
                  <c:v>42505</c:v>
                </c:pt>
                <c:pt idx="1962">
                  <c:v>42506</c:v>
                </c:pt>
                <c:pt idx="1963">
                  <c:v>42507</c:v>
                </c:pt>
                <c:pt idx="1964">
                  <c:v>42508</c:v>
                </c:pt>
                <c:pt idx="1965">
                  <c:v>42509</c:v>
                </c:pt>
                <c:pt idx="1966">
                  <c:v>42510</c:v>
                </c:pt>
                <c:pt idx="1967">
                  <c:v>42511</c:v>
                </c:pt>
                <c:pt idx="1968">
                  <c:v>42512</c:v>
                </c:pt>
                <c:pt idx="1969">
                  <c:v>42513</c:v>
                </c:pt>
                <c:pt idx="1970">
                  <c:v>42514</c:v>
                </c:pt>
                <c:pt idx="1971">
                  <c:v>42515</c:v>
                </c:pt>
                <c:pt idx="1972">
                  <c:v>42516</c:v>
                </c:pt>
                <c:pt idx="1973">
                  <c:v>42517</c:v>
                </c:pt>
                <c:pt idx="1974">
                  <c:v>42518</c:v>
                </c:pt>
                <c:pt idx="1975">
                  <c:v>42519</c:v>
                </c:pt>
                <c:pt idx="1976">
                  <c:v>42520</c:v>
                </c:pt>
                <c:pt idx="1977">
                  <c:v>42521</c:v>
                </c:pt>
                <c:pt idx="1978">
                  <c:v>42522</c:v>
                </c:pt>
                <c:pt idx="1979">
                  <c:v>42523</c:v>
                </c:pt>
                <c:pt idx="1980">
                  <c:v>42524</c:v>
                </c:pt>
                <c:pt idx="1981">
                  <c:v>42525</c:v>
                </c:pt>
                <c:pt idx="1982">
                  <c:v>42526</c:v>
                </c:pt>
                <c:pt idx="1983">
                  <c:v>42527</c:v>
                </c:pt>
                <c:pt idx="1984">
                  <c:v>42528</c:v>
                </c:pt>
                <c:pt idx="1985">
                  <c:v>42529</c:v>
                </c:pt>
                <c:pt idx="1986">
                  <c:v>42530</c:v>
                </c:pt>
                <c:pt idx="1987">
                  <c:v>42531</c:v>
                </c:pt>
                <c:pt idx="1988">
                  <c:v>42532</c:v>
                </c:pt>
                <c:pt idx="1989">
                  <c:v>42533</c:v>
                </c:pt>
                <c:pt idx="1990">
                  <c:v>42534</c:v>
                </c:pt>
                <c:pt idx="1991">
                  <c:v>42535</c:v>
                </c:pt>
                <c:pt idx="1992">
                  <c:v>42536</c:v>
                </c:pt>
                <c:pt idx="1993">
                  <c:v>42537</c:v>
                </c:pt>
                <c:pt idx="1994">
                  <c:v>42538</c:v>
                </c:pt>
                <c:pt idx="1995">
                  <c:v>42539</c:v>
                </c:pt>
                <c:pt idx="1996">
                  <c:v>42540</c:v>
                </c:pt>
                <c:pt idx="1997">
                  <c:v>42541</c:v>
                </c:pt>
                <c:pt idx="1998">
                  <c:v>42542</c:v>
                </c:pt>
                <c:pt idx="1999">
                  <c:v>42543</c:v>
                </c:pt>
                <c:pt idx="2000">
                  <c:v>42544</c:v>
                </c:pt>
                <c:pt idx="2001">
                  <c:v>42545</c:v>
                </c:pt>
                <c:pt idx="2002">
                  <c:v>42546</c:v>
                </c:pt>
                <c:pt idx="2003">
                  <c:v>42547</c:v>
                </c:pt>
                <c:pt idx="2004">
                  <c:v>42548</c:v>
                </c:pt>
                <c:pt idx="2005">
                  <c:v>42549</c:v>
                </c:pt>
                <c:pt idx="2006">
                  <c:v>42550</c:v>
                </c:pt>
                <c:pt idx="2007">
                  <c:v>42551</c:v>
                </c:pt>
                <c:pt idx="2008">
                  <c:v>42552</c:v>
                </c:pt>
                <c:pt idx="2009">
                  <c:v>42553</c:v>
                </c:pt>
                <c:pt idx="2010">
                  <c:v>42554</c:v>
                </c:pt>
                <c:pt idx="2011">
                  <c:v>42555</c:v>
                </c:pt>
                <c:pt idx="2012">
                  <c:v>42556</c:v>
                </c:pt>
                <c:pt idx="2013">
                  <c:v>42557</c:v>
                </c:pt>
                <c:pt idx="2014">
                  <c:v>42558</c:v>
                </c:pt>
                <c:pt idx="2015">
                  <c:v>42559</c:v>
                </c:pt>
                <c:pt idx="2016">
                  <c:v>42560</c:v>
                </c:pt>
                <c:pt idx="2017">
                  <c:v>42561</c:v>
                </c:pt>
                <c:pt idx="2018">
                  <c:v>42562</c:v>
                </c:pt>
                <c:pt idx="2019">
                  <c:v>42563</c:v>
                </c:pt>
                <c:pt idx="2020">
                  <c:v>42564</c:v>
                </c:pt>
                <c:pt idx="2021">
                  <c:v>42565</c:v>
                </c:pt>
                <c:pt idx="2022">
                  <c:v>42566</c:v>
                </c:pt>
                <c:pt idx="2023">
                  <c:v>42567</c:v>
                </c:pt>
                <c:pt idx="2024">
                  <c:v>42568</c:v>
                </c:pt>
                <c:pt idx="2025">
                  <c:v>42569</c:v>
                </c:pt>
                <c:pt idx="2026">
                  <c:v>42570</c:v>
                </c:pt>
                <c:pt idx="2027">
                  <c:v>42571</c:v>
                </c:pt>
                <c:pt idx="2028">
                  <c:v>42572</c:v>
                </c:pt>
                <c:pt idx="2029">
                  <c:v>42573</c:v>
                </c:pt>
                <c:pt idx="2030">
                  <c:v>42574</c:v>
                </c:pt>
                <c:pt idx="2031">
                  <c:v>42575</c:v>
                </c:pt>
                <c:pt idx="2032">
                  <c:v>42576</c:v>
                </c:pt>
                <c:pt idx="2033">
                  <c:v>42577</c:v>
                </c:pt>
                <c:pt idx="2034">
                  <c:v>42578</c:v>
                </c:pt>
                <c:pt idx="2035">
                  <c:v>42579</c:v>
                </c:pt>
                <c:pt idx="2036">
                  <c:v>42580</c:v>
                </c:pt>
                <c:pt idx="2037">
                  <c:v>42581</c:v>
                </c:pt>
                <c:pt idx="2038">
                  <c:v>42582</c:v>
                </c:pt>
                <c:pt idx="2039">
                  <c:v>42583</c:v>
                </c:pt>
                <c:pt idx="2040">
                  <c:v>42584</c:v>
                </c:pt>
                <c:pt idx="2041">
                  <c:v>42585</c:v>
                </c:pt>
                <c:pt idx="2042">
                  <c:v>42586</c:v>
                </c:pt>
                <c:pt idx="2043">
                  <c:v>42587</c:v>
                </c:pt>
                <c:pt idx="2044">
                  <c:v>42588</c:v>
                </c:pt>
                <c:pt idx="2045">
                  <c:v>42589</c:v>
                </c:pt>
                <c:pt idx="2046">
                  <c:v>42590</c:v>
                </c:pt>
                <c:pt idx="2047">
                  <c:v>42591</c:v>
                </c:pt>
                <c:pt idx="2048">
                  <c:v>42592</c:v>
                </c:pt>
                <c:pt idx="2049">
                  <c:v>42593</c:v>
                </c:pt>
                <c:pt idx="2050">
                  <c:v>42594</c:v>
                </c:pt>
                <c:pt idx="2051">
                  <c:v>42595</c:v>
                </c:pt>
                <c:pt idx="2052">
                  <c:v>42596</c:v>
                </c:pt>
                <c:pt idx="2053">
                  <c:v>42597</c:v>
                </c:pt>
                <c:pt idx="2054">
                  <c:v>42598</c:v>
                </c:pt>
                <c:pt idx="2055">
                  <c:v>42599</c:v>
                </c:pt>
                <c:pt idx="2056">
                  <c:v>42600</c:v>
                </c:pt>
                <c:pt idx="2057">
                  <c:v>42601</c:v>
                </c:pt>
                <c:pt idx="2058">
                  <c:v>42602</c:v>
                </c:pt>
                <c:pt idx="2059">
                  <c:v>42603</c:v>
                </c:pt>
                <c:pt idx="2060">
                  <c:v>42604</c:v>
                </c:pt>
                <c:pt idx="2061">
                  <c:v>42605</c:v>
                </c:pt>
                <c:pt idx="2062">
                  <c:v>42606</c:v>
                </c:pt>
                <c:pt idx="2063">
                  <c:v>42607</c:v>
                </c:pt>
                <c:pt idx="2064">
                  <c:v>42608</c:v>
                </c:pt>
                <c:pt idx="2065">
                  <c:v>42609</c:v>
                </c:pt>
                <c:pt idx="2066">
                  <c:v>42610</c:v>
                </c:pt>
                <c:pt idx="2067">
                  <c:v>42611</c:v>
                </c:pt>
                <c:pt idx="2068">
                  <c:v>42612</c:v>
                </c:pt>
                <c:pt idx="2069">
                  <c:v>42613</c:v>
                </c:pt>
                <c:pt idx="2070">
                  <c:v>42614</c:v>
                </c:pt>
                <c:pt idx="2071">
                  <c:v>42615</c:v>
                </c:pt>
                <c:pt idx="2072">
                  <c:v>42616</c:v>
                </c:pt>
                <c:pt idx="2073">
                  <c:v>42617</c:v>
                </c:pt>
                <c:pt idx="2074">
                  <c:v>42618</c:v>
                </c:pt>
                <c:pt idx="2075">
                  <c:v>42619</c:v>
                </c:pt>
                <c:pt idx="2076">
                  <c:v>42620</c:v>
                </c:pt>
                <c:pt idx="2077">
                  <c:v>42621</c:v>
                </c:pt>
                <c:pt idx="2078">
                  <c:v>42622</c:v>
                </c:pt>
                <c:pt idx="2079">
                  <c:v>42623</c:v>
                </c:pt>
                <c:pt idx="2080">
                  <c:v>42624</c:v>
                </c:pt>
                <c:pt idx="2081">
                  <c:v>42625</c:v>
                </c:pt>
                <c:pt idx="2082">
                  <c:v>42626</c:v>
                </c:pt>
                <c:pt idx="2083">
                  <c:v>42627</c:v>
                </c:pt>
                <c:pt idx="2084">
                  <c:v>42628</c:v>
                </c:pt>
                <c:pt idx="2085">
                  <c:v>42629</c:v>
                </c:pt>
                <c:pt idx="2086">
                  <c:v>42630</c:v>
                </c:pt>
                <c:pt idx="2087">
                  <c:v>42631</c:v>
                </c:pt>
                <c:pt idx="2088">
                  <c:v>42632</c:v>
                </c:pt>
                <c:pt idx="2089">
                  <c:v>42633</c:v>
                </c:pt>
                <c:pt idx="2090">
                  <c:v>42634</c:v>
                </c:pt>
                <c:pt idx="2091">
                  <c:v>42635</c:v>
                </c:pt>
                <c:pt idx="2092">
                  <c:v>42636</c:v>
                </c:pt>
                <c:pt idx="2093">
                  <c:v>42637</c:v>
                </c:pt>
                <c:pt idx="2094">
                  <c:v>42638</c:v>
                </c:pt>
                <c:pt idx="2095">
                  <c:v>42639</c:v>
                </c:pt>
                <c:pt idx="2096">
                  <c:v>42640</c:v>
                </c:pt>
                <c:pt idx="2097">
                  <c:v>42641</c:v>
                </c:pt>
                <c:pt idx="2098">
                  <c:v>42642</c:v>
                </c:pt>
                <c:pt idx="2099">
                  <c:v>42643</c:v>
                </c:pt>
                <c:pt idx="2100">
                  <c:v>42644</c:v>
                </c:pt>
                <c:pt idx="2101">
                  <c:v>42645</c:v>
                </c:pt>
                <c:pt idx="2102">
                  <c:v>42646</c:v>
                </c:pt>
                <c:pt idx="2103">
                  <c:v>42647</c:v>
                </c:pt>
                <c:pt idx="2104">
                  <c:v>42648</c:v>
                </c:pt>
                <c:pt idx="2105">
                  <c:v>42649</c:v>
                </c:pt>
                <c:pt idx="2106">
                  <c:v>42650</c:v>
                </c:pt>
                <c:pt idx="2107">
                  <c:v>42651</c:v>
                </c:pt>
                <c:pt idx="2108">
                  <c:v>42652</c:v>
                </c:pt>
                <c:pt idx="2109">
                  <c:v>42653</c:v>
                </c:pt>
                <c:pt idx="2110">
                  <c:v>42654</c:v>
                </c:pt>
                <c:pt idx="2111">
                  <c:v>42655</c:v>
                </c:pt>
                <c:pt idx="2112">
                  <c:v>42656</c:v>
                </c:pt>
                <c:pt idx="2113">
                  <c:v>42657</c:v>
                </c:pt>
                <c:pt idx="2114">
                  <c:v>42658</c:v>
                </c:pt>
                <c:pt idx="2115">
                  <c:v>42659</c:v>
                </c:pt>
                <c:pt idx="2116">
                  <c:v>42660</c:v>
                </c:pt>
                <c:pt idx="2117">
                  <c:v>42661</c:v>
                </c:pt>
                <c:pt idx="2118">
                  <c:v>42662</c:v>
                </c:pt>
                <c:pt idx="2119">
                  <c:v>42663</c:v>
                </c:pt>
                <c:pt idx="2120">
                  <c:v>42664</c:v>
                </c:pt>
                <c:pt idx="2121">
                  <c:v>42665</c:v>
                </c:pt>
                <c:pt idx="2122">
                  <c:v>42666</c:v>
                </c:pt>
                <c:pt idx="2123">
                  <c:v>42667</c:v>
                </c:pt>
                <c:pt idx="2124">
                  <c:v>42668</c:v>
                </c:pt>
                <c:pt idx="2125">
                  <c:v>42669</c:v>
                </c:pt>
                <c:pt idx="2126">
                  <c:v>42670</c:v>
                </c:pt>
                <c:pt idx="2127">
                  <c:v>42671</c:v>
                </c:pt>
                <c:pt idx="2128">
                  <c:v>42672</c:v>
                </c:pt>
                <c:pt idx="2129">
                  <c:v>42673</c:v>
                </c:pt>
                <c:pt idx="2130">
                  <c:v>42674</c:v>
                </c:pt>
                <c:pt idx="2131">
                  <c:v>42675</c:v>
                </c:pt>
                <c:pt idx="2132">
                  <c:v>42676</c:v>
                </c:pt>
                <c:pt idx="2133">
                  <c:v>42677</c:v>
                </c:pt>
                <c:pt idx="2134">
                  <c:v>42678</c:v>
                </c:pt>
                <c:pt idx="2135">
                  <c:v>42679</c:v>
                </c:pt>
                <c:pt idx="2136">
                  <c:v>42680</c:v>
                </c:pt>
                <c:pt idx="2137">
                  <c:v>42681</c:v>
                </c:pt>
                <c:pt idx="2138">
                  <c:v>42682</c:v>
                </c:pt>
                <c:pt idx="2139">
                  <c:v>42683</c:v>
                </c:pt>
                <c:pt idx="2140">
                  <c:v>42684</c:v>
                </c:pt>
                <c:pt idx="2141">
                  <c:v>42685</c:v>
                </c:pt>
                <c:pt idx="2142">
                  <c:v>42686</c:v>
                </c:pt>
                <c:pt idx="2143">
                  <c:v>42687</c:v>
                </c:pt>
                <c:pt idx="2144">
                  <c:v>42688</c:v>
                </c:pt>
                <c:pt idx="2145">
                  <c:v>42689</c:v>
                </c:pt>
                <c:pt idx="2146">
                  <c:v>42690</c:v>
                </c:pt>
                <c:pt idx="2147">
                  <c:v>42691</c:v>
                </c:pt>
                <c:pt idx="2148">
                  <c:v>42692</c:v>
                </c:pt>
                <c:pt idx="2149">
                  <c:v>42693</c:v>
                </c:pt>
                <c:pt idx="2150">
                  <c:v>42694</c:v>
                </c:pt>
                <c:pt idx="2151">
                  <c:v>42695</c:v>
                </c:pt>
                <c:pt idx="2152">
                  <c:v>42696</c:v>
                </c:pt>
                <c:pt idx="2153">
                  <c:v>42697</c:v>
                </c:pt>
                <c:pt idx="2154">
                  <c:v>42698</c:v>
                </c:pt>
                <c:pt idx="2155">
                  <c:v>42699</c:v>
                </c:pt>
                <c:pt idx="2156">
                  <c:v>42700</c:v>
                </c:pt>
                <c:pt idx="2157">
                  <c:v>42701</c:v>
                </c:pt>
                <c:pt idx="2158">
                  <c:v>42702</c:v>
                </c:pt>
                <c:pt idx="2159">
                  <c:v>42703</c:v>
                </c:pt>
                <c:pt idx="2160">
                  <c:v>42704</c:v>
                </c:pt>
                <c:pt idx="2161">
                  <c:v>42705</c:v>
                </c:pt>
                <c:pt idx="2162">
                  <c:v>42706</c:v>
                </c:pt>
                <c:pt idx="2163">
                  <c:v>42707</c:v>
                </c:pt>
                <c:pt idx="2164">
                  <c:v>42708</c:v>
                </c:pt>
                <c:pt idx="2165">
                  <c:v>42709</c:v>
                </c:pt>
                <c:pt idx="2166">
                  <c:v>42710</c:v>
                </c:pt>
                <c:pt idx="2167">
                  <c:v>42711</c:v>
                </c:pt>
                <c:pt idx="2168">
                  <c:v>42712</c:v>
                </c:pt>
                <c:pt idx="2169">
                  <c:v>42713</c:v>
                </c:pt>
                <c:pt idx="2170">
                  <c:v>42714</c:v>
                </c:pt>
                <c:pt idx="2171">
                  <c:v>42715</c:v>
                </c:pt>
                <c:pt idx="2172">
                  <c:v>42716</c:v>
                </c:pt>
                <c:pt idx="2173">
                  <c:v>42717</c:v>
                </c:pt>
                <c:pt idx="2174">
                  <c:v>42718</c:v>
                </c:pt>
                <c:pt idx="2175">
                  <c:v>42719</c:v>
                </c:pt>
                <c:pt idx="2176">
                  <c:v>42720</c:v>
                </c:pt>
                <c:pt idx="2177">
                  <c:v>42721</c:v>
                </c:pt>
                <c:pt idx="2178">
                  <c:v>42722</c:v>
                </c:pt>
                <c:pt idx="2179">
                  <c:v>42723</c:v>
                </c:pt>
                <c:pt idx="2180">
                  <c:v>42724</c:v>
                </c:pt>
                <c:pt idx="2181">
                  <c:v>42725</c:v>
                </c:pt>
                <c:pt idx="2182">
                  <c:v>42726</c:v>
                </c:pt>
                <c:pt idx="2183">
                  <c:v>42727</c:v>
                </c:pt>
                <c:pt idx="2184">
                  <c:v>42728</c:v>
                </c:pt>
                <c:pt idx="2185">
                  <c:v>42729</c:v>
                </c:pt>
                <c:pt idx="2186">
                  <c:v>42730</c:v>
                </c:pt>
                <c:pt idx="2187">
                  <c:v>42731</c:v>
                </c:pt>
                <c:pt idx="2188">
                  <c:v>42732</c:v>
                </c:pt>
                <c:pt idx="2189">
                  <c:v>42733</c:v>
                </c:pt>
                <c:pt idx="2190">
                  <c:v>42734</c:v>
                </c:pt>
                <c:pt idx="2191">
                  <c:v>42735</c:v>
                </c:pt>
                <c:pt idx="2192">
                  <c:v>42736</c:v>
                </c:pt>
                <c:pt idx="2193">
                  <c:v>42737</c:v>
                </c:pt>
                <c:pt idx="2194">
                  <c:v>42738</c:v>
                </c:pt>
                <c:pt idx="2195">
                  <c:v>42739</c:v>
                </c:pt>
                <c:pt idx="2196">
                  <c:v>42740</c:v>
                </c:pt>
                <c:pt idx="2197">
                  <c:v>42741</c:v>
                </c:pt>
                <c:pt idx="2198">
                  <c:v>42742</c:v>
                </c:pt>
                <c:pt idx="2199">
                  <c:v>42743</c:v>
                </c:pt>
                <c:pt idx="2200">
                  <c:v>42744</c:v>
                </c:pt>
                <c:pt idx="2201">
                  <c:v>42745</c:v>
                </c:pt>
                <c:pt idx="2202">
                  <c:v>42746</c:v>
                </c:pt>
                <c:pt idx="2203">
                  <c:v>42747</c:v>
                </c:pt>
                <c:pt idx="2204">
                  <c:v>42748</c:v>
                </c:pt>
                <c:pt idx="2205">
                  <c:v>42749</c:v>
                </c:pt>
                <c:pt idx="2206">
                  <c:v>42750</c:v>
                </c:pt>
                <c:pt idx="2207">
                  <c:v>42751</c:v>
                </c:pt>
                <c:pt idx="2208">
                  <c:v>42752</c:v>
                </c:pt>
                <c:pt idx="2209">
                  <c:v>42753</c:v>
                </c:pt>
                <c:pt idx="2210">
                  <c:v>42754</c:v>
                </c:pt>
                <c:pt idx="2211">
                  <c:v>42755</c:v>
                </c:pt>
                <c:pt idx="2212">
                  <c:v>42756</c:v>
                </c:pt>
                <c:pt idx="2213">
                  <c:v>42757</c:v>
                </c:pt>
                <c:pt idx="2214">
                  <c:v>42758</c:v>
                </c:pt>
                <c:pt idx="2215">
                  <c:v>42759</c:v>
                </c:pt>
                <c:pt idx="2216">
                  <c:v>42760</c:v>
                </c:pt>
                <c:pt idx="2217">
                  <c:v>42761</c:v>
                </c:pt>
                <c:pt idx="2218">
                  <c:v>42762</c:v>
                </c:pt>
                <c:pt idx="2219">
                  <c:v>42763</c:v>
                </c:pt>
                <c:pt idx="2220">
                  <c:v>42764</c:v>
                </c:pt>
                <c:pt idx="2221">
                  <c:v>42765</c:v>
                </c:pt>
                <c:pt idx="2222">
                  <c:v>42766</c:v>
                </c:pt>
                <c:pt idx="2223">
                  <c:v>42767</c:v>
                </c:pt>
                <c:pt idx="2224">
                  <c:v>42768</c:v>
                </c:pt>
                <c:pt idx="2225">
                  <c:v>42769</c:v>
                </c:pt>
                <c:pt idx="2226">
                  <c:v>42770</c:v>
                </c:pt>
                <c:pt idx="2227">
                  <c:v>42771</c:v>
                </c:pt>
                <c:pt idx="2228">
                  <c:v>42772</c:v>
                </c:pt>
                <c:pt idx="2229">
                  <c:v>42773</c:v>
                </c:pt>
                <c:pt idx="2230">
                  <c:v>42774</c:v>
                </c:pt>
                <c:pt idx="2231">
                  <c:v>42775</c:v>
                </c:pt>
                <c:pt idx="2232">
                  <c:v>42776</c:v>
                </c:pt>
                <c:pt idx="2233">
                  <c:v>42777</c:v>
                </c:pt>
                <c:pt idx="2234">
                  <c:v>42778</c:v>
                </c:pt>
                <c:pt idx="2235">
                  <c:v>42779</c:v>
                </c:pt>
                <c:pt idx="2236">
                  <c:v>42780</c:v>
                </c:pt>
                <c:pt idx="2237">
                  <c:v>42781</c:v>
                </c:pt>
                <c:pt idx="2238">
                  <c:v>42782</c:v>
                </c:pt>
                <c:pt idx="2239">
                  <c:v>42783</c:v>
                </c:pt>
                <c:pt idx="2240">
                  <c:v>42784</c:v>
                </c:pt>
                <c:pt idx="2241">
                  <c:v>42785</c:v>
                </c:pt>
                <c:pt idx="2242">
                  <c:v>42786</c:v>
                </c:pt>
                <c:pt idx="2243">
                  <c:v>42787</c:v>
                </c:pt>
                <c:pt idx="2244">
                  <c:v>42788</c:v>
                </c:pt>
                <c:pt idx="2245">
                  <c:v>42789</c:v>
                </c:pt>
                <c:pt idx="2246">
                  <c:v>42790</c:v>
                </c:pt>
                <c:pt idx="2247">
                  <c:v>42791</c:v>
                </c:pt>
                <c:pt idx="2248">
                  <c:v>42792</c:v>
                </c:pt>
                <c:pt idx="2249">
                  <c:v>42793</c:v>
                </c:pt>
                <c:pt idx="2250">
                  <c:v>42794</c:v>
                </c:pt>
                <c:pt idx="2251">
                  <c:v>42795</c:v>
                </c:pt>
                <c:pt idx="2252">
                  <c:v>42796</c:v>
                </c:pt>
                <c:pt idx="2253">
                  <c:v>42797</c:v>
                </c:pt>
                <c:pt idx="2254">
                  <c:v>42798</c:v>
                </c:pt>
                <c:pt idx="2255">
                  <c:v>42799</c:v>
                </c:pt>
                <c:pt idx="2256">
                  <c:v>42800</c:v>
                </c:pt>
                <c:pt idx="2257">
                  <c:v>42801</c:v>
                </c:pt>
                <c:pt idx="2258">
                  <c:v>42802</c:v>
                </c:pt>
                <c:pt idx="2259">
                  <c:v>42803</c:v>
                </c:pt>
                <c:pt idx="2260">
                  <c:v>42804</c:v>
                </c:pt>
                <c:pt idx="2261">
                  <c:v>42805</c:v>
                </c:pt>
                <c:pt idx="2262">
                  <c:v>42806</c:v>
                </c:pt>
                <c:pt idx="2263">
                  <c:v>42807</c:v>
                </c:pt>
                <c:pt idx="2264">
                  <c:v>42808</c:v>
                </c:pt>
                <c:pt idx="2265">
                  <c:v>42809</c:v>
                </c:pt>
                <c:pt idx="2266">
                  <c:v>42810</c:v>
                </c:pt>
                <c:pt idx="2267">
                  <c:v>42811</c:v>
                </c:pt>
                <c:pt idx="2268">
                  <c:v>42812</c:v>
                </c:pt>
                <c:pt idx="2269">
                  <c:v>42813</c:v>
                </c:pt>
                <c:pt idx="2270">
                  <c:v>42814</c:v>
                </c:pt>
                <c:pt idx="2271">
                  <c:v>42815</c:v>
                </c:pt>
                <c:pt idx="2272">
                  <c:v>42816</c:v>
                </c:pt>
                <c:pt idx="2273">
                  <c:v>42817</c:v>
                </c:pt>
                <c:pt idx="2274">
                  <c:v>42818</c:v>
                </c:pt>
                <c:pt idx="2275">
                  <c:v>42819</c:v>
                </c:pt>
                <c:pt idx="2276">
                  <c:v>42820</c:v>
                </c:pt>
                <c:pt idx="2277">
                  <c:v>42821</c:v>
                </c:pt>
                <c:pt idx="2278">
                  <c:v>42822</c:v>
                </c:pt>
                <c:pt idx="2279">
                  <c:v>42823</c:v>
                </c:pt>
                <c:pt idx="2280">
                  <c:v>42824</c:v>
                </c:pt>
                <c:pt idx="2281">
                  <c:v>42825</c:v>
                </c:pt>
                <c:pt idx="2282">
                  <c:v>42826</c:v>
                </c:pt>
                <c:pt idx="2283">
                  <c:v>42827</c:v>
                </c:pt>
                <c:pt idx="2284">
                  <c:v>42828</c:v>
                </c:pt>
                <c:pt idx="2285">
                  <c:v>42829</c:v>
                </c:pt>
                <c:pt idx="2286">
                  <c:v>42830</c:v>
                </c:pt>
                <c:pt idx="2287">
                  <c:v>42831</c:v>
                </c:pt>
                <c:pt idx="2288">
                  <c:v>42832</c:v>
                </c:pt>
                <c:pt idx="2289">
                  <c:v>42833</c:v>
                </c:pt>
                <c:pt idx="2290">
                  <c:v>42834</c:v>
                </c:pt>
                <c:pt idx="2291">
                  <c:v>42835</c:v>
                </c:pt>
                <c:pt idx="2292">
                  <c:v>42836</c:v>
                </c:pt>
                <c:pt idx="2293">
                  <c:v>42837</c:v>
                </c:pt>
                <c:pt idx="2294">
                  <c:v>42838</c:v>
                </c:pt>
                <c:pt idx="2295">
                  <c:v>42839</c:v>
                </c:pt>
                <c:pt idx="2296">
                  <c:v>42840</c:v>
                </c:pt>
                <c:pt idx="2297">
                  <c:v>42841</c:v>
                </c:pt>
                <c:pt idx="2298">
                  <c:v>42842</c:v>
                </c:pt>
                <c:pt idx="2299">
                  <c:v>42843</c:v>
                </c:pt>
                <c:pt idx="2300">
                  <c:v>42844</c:v>
                </c:pt>
                <c:pt idx="2301">
                  <c:v>42845</c:v>
                </c:pt>
                <c:pt idx="2302">
                  <c:v>42846</c:v>
                </c:pt>
                <c:pt idx="2303">
                  <c:v>42847</c:v>
                </c:pt>
                <c:pt idx="2304">
                  <c:v>42848</c:v>
                </c:pt>
                <c:pt idx="2305">
                  <c:v>42849</c:v>
                </c:pt>
                <c:pt idx="2306">
                  <c:v>42850</c:v>
                </c:pt>
                <c:pt idx="2307">
                  <c:v>42851</c:v>
                </c:pt>
                <c:pt idx="2308">
                  <c:v>42852</c:v>
                </c:pt>
                <c:pt idx="2309">
                  <c:v>42853</c:v>
                </c:pt>
                <c:pt idx="2310">
                  <c:v>42854</c:v>
                </c:pt>
                <c:pt idx="2311">
                  <c:v>42855</c:v>
                </c:pt>
                <c:pt idx="2312">
                  <c:v>42856</c:v>
                </c:pt>
                <c:pt idx="2313">
                  <c:v>42857</c:v>
                </c:pt>
                <c:pt idx="2314">
                  <c:v>42858</c:v>
                </c:pt>
                <c:pt idx="2315">
                  <c:v>42859</c:v>
                </c:pt>
                <c:pt idx="2316">
                  <c:v>42860</c:v>
                </c:pt>
                <c:pt idx="2317">
                  <c:v>42861</c:v>
                </c:pt>
                <c:pt idx="2318">
                  <c:v>42862</c:v>
                </c:pt>
                <c:pt idx="2319">
                  <c:v>42863</c:v>
                </c:pt>
                <c:pt idx="2320">
                  <c:v>42864</c:v>
                </c:pt>
                <c:pt idx="2321">
                  <c:v>42865</c:v>
                </c:pt>
                <c:pt idx="2322">
                  <c:v>42866</c:v>
                </c:pt>
                <c:pt idx="2323">
                  <c:v>42867</c:v>
                </c:pt>
                <c:pt idx="2324">
                  <c:v>42868</c:v>
                </c:pt>
                <c:pt idx="2325">
                  <c:v>42869</c:v>
                </c:pt>
                <c:pt idx="2326">
                  <c:v>42870</c:v>
                </c:pt>
                <c:pt idx="2327">
                  <c:v>42871</c:v>
                </c:pt>
                <c:pt idx="2328">
                  <c:v>42872</c:v>
                </c:pt>
                <c:pt idx="2329">
                  <c:v>42873</c:v>
                </c:pt>
                <c:pt idx="2330">
                  <c:v>42874</c:v>
                </c:pt>
                <c:pt idx="2331">
                  <c:v>42875</c:v>
                </c:pt>
                <c:pt idx="2332">
                  <c:v>42876</c:v>
                </c:pt>
                <c:pt idx="2333">
                  <c:v>42877</c:v>
                </c:pt>
                <c:pt idx="2334">
                  <c:v>42878</c:v>
                </c:pt>
                <c:pt idx="2335">
                  <c:v>42879</c:v>
                </c:pt>
                <c:pt idx="2336">
                  <c:v>42880</c:v>
                </c:pt>
                <c:pt idx="2337">
                  <c:v>42881</c:v>
                </c:pt>
                <c:pt idx="2338">
                  <c:v>42882</c:v>
                </c:pt>
                <c:pt idx="2339">
                  <c:v>42883</c:v>
                </c:pt>
                <c:pt idx="2340">
                  <c:v>42884</c:v>
                </c:pt>
                <c:pt idx="2341">
                  <c:v>42885</c:v>
                </c:pt>
                <c:pt idx="2342">
                  <c:v>42886</c:v>
                </c:pt>
                <c:pt idx="2343">
                  <c:v>42887</c:v>
                </c:pt>
                <c:pt idx="2344">
                  <c:v>42888</c:v>
                </c:pt>
                <c:pt idx="2345">
                  <c:v>42889</c:v>
                </c:pt>
                <c:pt idx="2346">
                  <c:v>42890</c:v>
                </c:pt>
                <c:pt idx="2347">
                  <c:v>42891</c:v>
                </c:pt>
                <c:pt idx="2348">
                  <c:v>42892</c:v>
                </c:pt>
                <c:pt idx="2349">
                  <c:v>42893</c:v>
                </c:pt>
                <c:pt idx="2350">
                  <c:v>42894</c:v>
                </c:pt>
                <c:pt idx="2351">
                  <c:v>42895</c:v>
                </c:pt>
                <c:pt idx="2352">
                  <c:v>42896</c:v>
                </c:pt>
                <c:pt idx="2353">
                  <c:v>42897</c:v>
                </c:pt>
                <c:pt idx="2354">
                  <c:v>42898</c:v>
                </c:pt>
                <c:pt idx="2355">
                  <c:v>42899</c:v>
                </c:pt>
                <c:pt idx="2356">
                  <c:v>42900</c:v>
                </c:pt>
                <c:pt idx="2357">
                  <c:v>42901</c:v>
                </c:pt>
                <c:pt idx="2358">
                  <c:v>42902</c:v>
                </c:pt>
                <c:pt idx="2359">
                  <c:v>42903</c:v>
                </c:pt>
                <c:pt idx="2360">
                  <c:v>42904</c:v>
                </c:pt>
                <c:pt idx="2361">
                  <c:v>42905</c:v>
                </c:pt>
                <c:pt idx="2362">
                  <c:v>42906</c:v>
                </c:pt>
                <c:pt idx="2363">
                  <c:v>42907</c:v>
                </c:pt>
                <c:pt idx="2364">
                  <c:v>42908</c:v>
                </c:pt>
                <c:pt idx="2365">
                  <c:v>42909</c:v>
                </c:pt>
                <c:pt idx="2366">
                  <c:v>42910</c:v>
                </c:pt>
                <c:pt idx="2367">
                  <c:v>42911</c:v>
                </c:pt>
                <c:pt idx="2368">
                  <c:v>42912</c:v>
                </c:pt>
                <c:pt idx="2369">
                  <c:v>42913</c:v>
                </c:pt>
                <c:pt idx="2370">
                  <c:v>42914</c:v>
                </c:pt>
                <c:pt idx="2371">
                  <c:v>42915</c:v>
                </c:pt>
                <c:pt idx="2372">
                  <c:v>42916</c:v>
                </c:pt>
                <c:pt idx="2373">
                  <c:v>42917</c:v>
                </c:pt>
                <c:pt idx="2374">
                  <c:v>42918</c:v>
                </c:pt>
                <c:pt idx="2375">
                  <c:v>42919</c:v>
                </c:pt>
                <c:pt idx="2376">
                  <c:v>42920</c:v>
                </c:pt>
                <c:pt idx="2377">
                  <c:v>42921</c:v>
                </c:pt>
                <c:pt idx="2378">
                  <c:v>42922</c:v>
                </c:pt>
                <c:pt idx="2379">
                  <c:v>42923</c:v>
                </c:pt>
                <c:pt idx="2380">
                  <c:v>42924</c:v>
                </c:pt>
                <c:pt idx="2381">
                  <c:v>42925</c:v>
                </c:pt>
                <c:pt idx="2382">
                  <c:v>42926</c:v>
                </c:pt>
                <c:pt idx="2383">
                  <c:v>42927</c:v>
                </c:pt>
                <c:pt idx="2384">
                  <c:v>42928</c:v>
                </c:pt>
                <c:pt idx="2385">
                  <c:v>42929</c:v>
                </c:pt>
                <c:pt idx="2386">
                  <c:v>42930</c:v>
                </c:pt>
                <c:pt idx="2387">
                  <c:v>42931</c:v>
                </c:pt>
                <c:pt idx="2388">
                  <c:v>42932</c:v>
                </c:pt>
                <c:pt idx="2389">
                  <c:v>42933</c:v>
                </c:pt>
                <c:pt idx="2390">
                  <c:v>42934</c:v>
                </c:pt>
                <c:pt idx="2391">
                  <c:v>42935</c:v>
                </c:pt>
                <c:pt idx="2392">
                  <c:v>42936</c:v>
                </c:pt>
                <c:pt idx="2393">
                  <c:v>42937</c:v>
                </c:pt>
                <c:pt idx="2394">
                  <c:v>42938</c:v>
                </c:pt>
                <c:pt idx="2395">
                  <c:v>42939</c:v>
                </c:pt>
                <c:pt idx="2396">
                  <c:v>42940</c:v>
                </c:pt>
                <c:pt idx="2397">
                  <c:v>42941</c:v>
                </c:pt>
                <c:pt idx="2398">
                  <c:v>42942</c:v>
                </c:pt>
                <c:pt idx="2399">
                  <c:v>42943</c:v>
                </c:pt>
                <c:pt idx="2400">
                  <c:v>42944</c:v>
                </c:pt>
                <c:pt idx="2401">
                  <c:v>42945</c:v>
                </c:pt>
                <c:pt idx="2402">
                  <c:v>42946</c:v>
                </c:pt>
                <c:pt idx="2403">
                  <c:v>42947</c:v>
                </c:pt>
                <c:pt idx="2404">
                  <c:v>42948</c:v>
                </c:pt>
                <c:pt idx="2405">
                  <c:v>42949</c:v>
                </c:pt>
                <c:pt idx="2406">
                  <c:v>42950</c:v>
                </c:pt>
                <c:pt idx="2407">
                  <c:v>42951</c:v>
                </c:pt>
                <c:pt idx="2408">
                  <c:v>42952</c:v>
                </c:pt>
                <c:pt idx="2409">
                  <c:v>42953</c:v>
                </c:pt>
                <c:pt idx="2410">
                  <c:v>42954</c:v>
                </c:pt>
                <c:pt idx="2411">
                  <c:v>42955</c:v>
                </c:pt>
                <c:pt idx="2412">
                  <c:v>42956</c:v>
                </c:pt>
                <c:pt idx="2413">
                  <c:v>42957</c:v>
                </c:pt>
                <c:pt idx="2414">
                  <c:v>42958</c:v>
                </c:pt>
                <c:pt idx="2415">
                  <c:v>42959</c:v>
                </c:pt>
                <c:pt idx="2416">
                  <c:v>42960</c:v>
                </c:pt>
                <c:pt idx="2417">
                  <c:v>42961</c:v>
                </c:pt>
                <c:pt idx="2418">
                  <c:v>42962</c:v>
                </c:pt>
                <c:pt idx="2419">
                  <c:v>42963</c:v>
                </c:pt>
                <c:pt idx="2420">
                  <c:v>42964</c:v>
                </c:pt>
                <c:pt idx="2421">
                  <c:v>42965</c:v>
                </c:pt>
                <c:pt idx="2422">
                  <c:v>42966</c:v>
                </c:pt>
                <c:pt idx="2423">
                  <c:v>42967</c:v>
                </c:pt>
                <c:pt idx="2424">
                  <c:v>42968</c:v>
                </c:pt>
                <c:pt idx="2425">
                  <c:v>42969</c:v>
                </c:pt>
                <c:pt idx="2426">
                  <c:v>42970</c:v>
                </c:pt>
                <c:pt idx="2427">
                  <c:v>42971</c:v>
                </c:pt>
                <c:pt idx="2428">
                  <c:v>42972</c:v>
                </c:pt>
                <c:pt idx="2429">
                  <c:v>42973</c:v>
                </c:pt>
                <c:pt idx="2430">
                  <c:v>42974</c:v>
                </c:pt>
                <c:pt idx="2431">
                  <c:v>42975</c:v>
                </c:pt>
                <c:pt idx="2432">
                  <c:v>42976</c:v>
                </c:pt>
                <c:pt idx="2433">
                  <c:v>42977</c:v>
                </c:pt>
                <c:pt idx="2434">
                  <c:v>42978</c:v>
                </c:pt>
                <c:pt idx="2435">
                  <c:v>42979</c:v>
                </c:pt>
                <c:pt idx="2436">
                  <c:v>42980</c:v>
                </c:pt>
                <c:pt idx="2437">
                  <c:v>42981</c:v>
                </c:pt>
                <c:pt idx="2438">
                  <c:v>42982</c:v>
                </c:pt>
                <c:pt idx="2439">
                  <c:v>42983</c:v>
                </c:pt>
                <c:pt idx="2440">
                  <c:v>42984</c:v>
                </c:pt>
                <c:pt idx="2441">
                  <c:v>42985</c:v>
                </c:pt>
                <c:pt idx="2442">
                  <c:v>42986</c:v>
                </c:pt>
                <c:pt idx="2443">
                  <c:v>42987</c:v>
                </c:pt>
                <c:pt idx="2444">
                  <c:v>42988</c:v>
                </c:pt>
                <c:pt idx="2445">
                  <c:v>42989</c:v>
                </c:pt>
                <c:pt idx="2446">
                  <c:v>42990</c:v>
                </c:pt>
                <c:pt idx="2447">
                  <c:v>42991</c:v>
                </c:pt>
                <c:pt idx="2448">
                  <c:v>42992</c:v>
                </c:pt>
                <c:pt idx="2449">
                  <c:v>42993</c:v>
                </c:pt>
                <c:pt idx="2450">
                  <c:v>42994</c:v>
                </c:pt>
                <c:pt idx="2451">
                  <c:v>42995</c:v>
                </c:pt>
                <c:pt idx="2452">
                  <c:v>42996</c:v>
                </c:pt>
                <c:pt idx="2453">
                  <c:v>42997</c:v>
                </c:pt>
                <c:pt idx="2454">
                  <c:v>42998</c:v>
                </c:pt>
                <c:pt idx="2455">
                  <c:v>42999</c:v>
                </c:pt>
                <c:pt idx="2456">
                  <c:v>43000</c:v>
                </c:pt>
                <c:pt idx="2457">
                  <c:v>43001</c:v>
                </c:pt>
                <c:pt idx="2458">
                  <c:v>43002</c:v>
                </c:pt>
                <c:pt idx="2459">
                  <c:v>43003</c:v>
                </c:pt>
                <c:pt idx="2460">
                  <c:v>43004</c:v>
                </c:pt>
                <c:pt idx="2461">
                  <c:v>43005</c:v>
                </c:pt>
                <c:pt idx="2462">
                  <c:v>43006</c:v>
                </c:pt>
                <c:pt idx="2463">
                  <c:v>43007</c:v>
                </c:pt>
                <c:pt idx="2464">
                  <c:v>43008</c:v>
                </c:pt>
                <c:pt idx="2465">
                  <c:v>43009</c:v>
                </c:pt>
                <c:pt idx="2466">
                  <c:v>43010</c:v>
                </c:pt>
                <c:pt idx="2467">
                  <c:v>43011</c:v>
                </c:pt>
                <c:pt idx="2468">
                  <c:v>43012</c:v>
                </c:pt>
                <c:pt idx="2469">
                  <c:v>43013</c:v>
                </c:pt>
                <c:pt idx="2470">
                  <c:v>43014</c:v>
                </c:pt>
                <c:pt idx="2471">
                  <c:v>43015</c:v>
                </c:pt>
                <c:pt idx="2472">
                  <c:v>43016</c:v>
                </c:pt>
                <c:pt idx="2473">
                  <c:v>43017</c:v>
                </c:pt>
                <c:pt idx="2474">
                  <c:v>43018</c:v>
                </c:pt>
                <c:pt idx="2475">
                  <c:v>43019</c:v>
                </c:pt>
                <c:pt idx="2476">
                  <c:v>43020</c:v>
                </c:pt>
                <c:pt idx="2477">
                  <c:v>43021</c:v>
                </c:pt>
                <c:pt idx="2478">
                  <c:v>43022</c:v>
                </c:pt>
                <c:pt idx="2479">
                  <c:v>43023</c:v>
                </c:pt>
                <c:pt idx="2480">
                  <c:v>43024</c:v>
                </c:pt>
                <c:pt idx="2481">
                  <c:v>43025</c:v>
                </c:pt>
                <c:pt idx="2482">
                  <c:v>43026</c:v>
                </c:pt>
                <c:pt idx="2483">
                  <c:v>43027</c:v>
                </c:pt>
                <c:pt idx="2484">
                  <c:v>43028</c:v>
                </c:pt>
                <c:pt idx="2485">
                  <c:v>43029</c:v>
                </c:pt>
                <c:pt idx="2486">
                  <c:v>43030</c:v>
                </c:pt>
                <c:pt idx="2487">
                  <c:v>43031</c:v>
                </c:pt>
                <c:pt idx="2488">
                  <c:v>43032</c:v>
                </c:pt>
                <c:pt idx="2489">
                  <c:v>43033</c:v>
                </c:pt>
                <c:pt idx="2490">
                  <c:v>43034</c:v>
                </c:pt>
                <c:pt idx="2491">
                  <c:v>43035</c:v>
                </c:pt>
                <c:pt idx="2492">
                  <c:v>43036</c:v>
                </c:pt>
                <c:pt idx="2493">
                  <c:v>43037</c:v>
                </c:pt>
                <c:pt idx="2494">
                  <c:v>43038</c:v>
                </c:pt>
                <c:pt idx="2495">
                  <c:v>43039</c:v>
                </c:pt>
                <c:pt idx="2496">
                  <c:v>43040</c:v>
                </c:pt>
                <c:pt idx="2497">
                  <c:v>43041</c:v>
                </c:pt>
                <c:pt idx="2498">
                  <c:v>43042</c:v>
                </c:pt>
                <c:pt idx="2499">
                  <c:v>43043</c:v>
                </c:pt>
                <c:pt idx="2500">
                  <c:v>43044</c:v>
                </c:pt>
                <c:pt idx="2501">
                  <c:v>43045</c:v>
                </c:pt>
                <c:pt idx="2502">
                  <c:v>43046</c:v>
                </c:pt>
                <c:pt idx="2503">
                  <c:v>43047</c:v>
                </c:pt>
                <c:pt idx="2504">
                  <c:v>43048</c:v>
                </c:pt>
                <c:pt idx="2505">
                  <c:v>43049</c:v>
                </c:pt>
                <c:pt idx="2506">
                  <c:v>43050</c:v>
                </c:pt>
                <c:pt idx="2507">
                  <c:v>43051</c:v>
                </c:pt>
                <c:pt idx="2508">
                  <c:v>43052</c:v>
                </c:pt>
                <c:pt idx="2509">
                  <c:v>43053</c:v>
                </c:pt>
                <c:pt idx="2510">
                  <c:v>43054</c:v>
                </c:pt>
                <c:pt idx="2511">
                  <c:v>43055</c:v>
                </c:pt>
                <c:pt idx="2512">
                  <c:v>43056</c:v>
                </c:pt>
                <c:pt idx="2513">
                  <c:v>43057</c:v>
                </c:pt>
                <c:pt idx="2514">
                  <c:v>43058</c:v>
                </c:pt>
                <c:pt idx="2515">
                  <c:v>43059</c:v>
                </c:pt>
                <c:pt idx="2516">
                  <c:v>43060</c:v>
                </c:pt>
                <c:pt idx="2517">
                  <c:v>43061</c:v>
                </c:pt>
                <c:pt idx="2518">
                  <c:v>43062</c:v>
                </c:pt>
                <c:pt idx="2519">
                  <c:v>43063</c:v>
                </c:pt>
                <c:pt idx="2520">
                  <c:v>43064</c:v>
                </c:pt>
                <c:pt idx="2521">
                  <c:v>43065</c:v>
                </c:pt>
                <c:pt idx="2522">
                  <c:v>43066</c:v>
                </c:pt>
                <c:pt idx="2523">
                  <c:v>43067</c:v>
                </c:pt>
                <c:pt idx="2524">
                  <c:v>43068</c:v>
                </c:pt>
                <c:pt idx="2525">
                  <c:v>43069</c:v>
                </c:pt>
                <c:pt idx="2526">
                  <c:v>43070</c:v>
                </c:pt>
                <c:pt idx="2527">
                  <c:v>43071</c:v>
                </c:pt>
                <c:pt idx="2528">
                  <c:v>43072</c:v>
                </c:pt>
                <c:pt idx="2529">
                  <c:v>43073</c:v>
                </c:pt>
                <c:pt idx="2530">
                  <c:v>43074</c:v>
                </c:pt>
                <c:pt idx="2531">
                  <c:v>43075</c:v>
                </c:pt>
                <c:pt idx="2532">
                  <c:v>43076</c:v>
                </c:pt>
                <c:pt idx="2533">
                  <c:v>43077</c:v>
                </c:pt>
                <c:pt idx="2534">
                  <c:v>43078</c:v>
                </c:pt>
                <c:pt idx="2535">
                  <c:v>43079</c:v>
                </c:pt>
                <c:pt idx="2536">
                  <c:v>43080</c:v>
                </c:pt>
                <c:pt idx="2537">
                  <c:v>43081</c:v>
                </c:pt>
                <c:pt idx="2538">
                  <c:v>43082</c:v>
                </c:pt>
                <c:pt idx="2539">
                  <c:v>43083</c:v>
                </c:pt>
                <c:pt idx="2540">
                  <c:v>43084</c:v>
                </c:pt>
                <c:pt idx="2541">
                  <c:v>43085</c:v>
                </c:pt>
                <c:pt idx="2542">
                  <c:v>43086</c:v>
                </c:pt>
                <c:pt idx="2543">
                  <c:v>43087</c:v>
                </c:pt>
                <c:pt idx="2544">
                  <c:v>43088</c:v>
                </c:pt>
                <c:pt idx="2545">
                  <c:v>43089</c:v>
                </c:pt>
                <c:pt idx="2546">
                  <c:v>43090</c:v>
                </c:pt>
                <c:pt idx="2547">
                  <c:v>43091</c:v>
                </c:pt>
                <c:pt idx="2548">
                  <c:v>43092</c:v>
                </c:pt>
                <c:pt idx="2549">
                  <c:v>43093</c:v>
                </c:pt>
                <c:pt idx="2550">
                  <c:v>43094</c:v>
                </c:pt>
                <c:pt idx="2551">
                  <c:v>43095</c:v>
                </c:pt>
                <c:pt idx="2552">
                  <c:v>43096</c:v>
                </c:pt>
                <c:pt idx="2553">
                  <c:v>43097</c:v>
                </c:pt>
                <c:pt idx="2554">
                  <c:v>43098</c:v>
                </c:pt>
                <c:pt idx="2555">
                  <c:v>43099</c:v>
                </c:pt>
                <c:pt idx="2556">
                  <c:v>43100</c:v>
                </c:pt>
              </c:numCache>
            </c:numRef>
          </c:cat>
          <c:val>
            <c:numRef>
              <c:f>Sheet1!$D$2:$D$2558</c:f>
              <c:numCache>
                <c:formatCode>General</c:formatCode>
                <c:ptCount val="2557"/>
                <c:pt idx="922">
                  <c:v>36961477</c:v>
                </c:pt>
                <c:pt idx="923">
                  <c:v>36961768</c:v>
                </c:pt>
                <c:pt idx="924">
                  <c:v>36962107</c:v>
                </c:pt>
                <c:pt idx="925">
                  <c:v>36962485</c:v>
                </c:pt>
                <c:pt idx="926">
                  <c:v>36962750</c:v>
                </c:pt>
                <c:pt idx="927">
                  <c:v>36963079</c:v>
                </c:pt>
                <c:pt idx="928">
                  <c:v>36963428</c:v>
                </c:pt>
                <c:pt idx="929">
                  <c:v>36963428</c:v>
                </c:pt>
                <c:pt idx="930">
                  <c:v>36963810</c:v>
                </c:pt>
                <c:pt idx="931">
                  <c:v>36963810</c:v>
                </c:pt>
                <c:pt idx="932">
                  <c:v>36965060</c:v>
                </c:pt>
                <c:pt idx="933">
                  <c:v>36965389</c:v>
                </c:pt>
                <c:pt idx="934">
                  <c:v>36965825</c:v>
                </c:pt>
                <c:pt idx="935">
                  <c:v>36965825</c:v>
                </c:pt>
                <c:pt idx="936">
                  <c:v>36966195</c:v>
                </c:pt>
                <c:pt idx="937">
                  <c:v>36966195</c:v>
                </c:pt>
                <c:pt idx="938">
                  <c:v>36967021</c:v>
                </c:pt>
                <c:pt idx="939">
                  <c:v>36967765</c:v>
                </c:pt>
                <c:pt idx="940">
                  <c:v>36968158</c:v>
                </c:pt>
                <c:pt idx="941">
                  <c:v>36968541</c:v>
                </c:pt>
                <c:pt idx="942">
                  <c:v>36968898</c:v>
                </c:pt>
                <c:pt idx="943">
                  <c:v>36968898</c:v>
                </c:pt>
                <c:pt idx="944">
                  <c:v>36969666</c:v>
                </c:pt>
                <c:pt idx="945">
                  <c:v>36969958</c:v>
                </c:pt>
                <c:pt idx="946">
                  <c:v>36970215</c:v>
                </c:pt>
                <c:pt idx="947">
                  <c:v>36970562</c:v>
                </c:pt>
                <c:pt idx="948">
                  <c:v>36970888</c:v>
                </c:pt>
                <c:pt idx="949">
                  <c:v>36971212</c:v>
                </c:pt>
                <c:pt idx="950">
                  <c:v>36971212</c:v>
                </c:pt>
                <c:pt idx="951">
                  <c:v>36971895</c:v>
                </c:pt>
                <c:pt idx="952">
                  <c:v>36972260</c:v>
                </c:pt>
                <c:pt idx="953">
                  <c:v>36972501</c:v>
                </c:pt>
                <c:pt idx="954">
                  <c:v>36972799</c:v>
                </c:pt>
                <c:pt idx="955">
                  <c:v>36973160</c:v>
                </c:pt>
                <c:pt idx="956">
                  <c:v>36973527</c:v>
                </c:pt>
                <c:pt idx="957">
                  <c:v>36973981</c:v>
                </c:pt>
                <c:pt idx="958">
                  <c:v>36974336</c:v>
                </c:pt>
                <c:pt idx="959">
                  <c:v>36974584</c:v>
                </c:pt>
                <c:pt idx="960">
                  <c:v>36974874</c:v>
                </c:pt>
                <c:pt idx="961">
                  <c:v>36975187</c:v>
                </c:pt>
                <c:pt idx="962">
                  <c:v>36975517</c:v>
                </c:pt>
                <c:pt idx="963">
                  <c:v>36975517</c:v>
                </c:pt>
                <c:pt idx="964">
                  <c:v>36975833</c:v>
                </c:pt>
                <c:pt idx="965">
                  <c:v>36975833</c:v>
                </c:pt>
                <c:pt idx="966">
                  <c:v>36976840</c:v>
                </c:pt>
                <c:pt idx="967">
                  <c:v>36977123</c:v>
                </c:pt>
                <c:pt idx="968">
                  <c:v>36977418</c:v>
                </c:pt>
                <c:pt idx="969">
                  <c:v>36977418</c:v>
                </c:pt>
                <c:pt idx="970">
                  <c:v>36977646</c:v>
                </c:pt>
                <c:pt idx="971">
                  <c:v>36977646</c:v>
                </c:pt>
                <c:pt idx="972">
                  <c:v>36978383</c:v>
                </c:pt>
                <c:pt idx="973">
                  <c:v>36978719</c:v>
                </c:pt>
                <c:pt idx="974">
                  <c:v>36979337</c:v>
                </c:pt>
                <c:pt idx="975">
                  <c:v>36979337</c:v>
                </c:pt>
                <c:pt idx="976">
                  <c:v>36979642</c:v>
                </c:pt>
                <c:pt idx="977">
                  <c:v>36979971</c:v>
                </c:pt>
                <c:pt idx="978">
                  <c:v>36980316</c:v>
                </c:pt>
                <c:pt idx="979">
                  <c:v>36980638</c:v>
                </c:pt>
                <c:pt idx="980">
                  <c:v>36981039</c:v>
                </c:pt>
                <c:pt idx="981">
                  <c:v>36981729</c:v>
                </c:pt>
                <c:pt idx="982">
                  <c:v>37101883</c:v>
                </c:pt>
                <c:pt idx="983">
                  <c:v>37101883</c:v>
                </c:pt>
                <c:pt idx="984">
                  <c:v>37156517</c:v>
                </c:pt>
                <c:pt idx="985">
                  <c:v>37207347</c:v>
                </c:pt>
                <c:pt idx="986">
                  <c:v>37248395</c:v>
                </c:pt>
                <c:pt idx="987">
                  <c:v>37323009</c:v>
                </c:pt>
                <c:pt idx="988">
                  <c:v>37356128</c:v>
                </c:pt>
                <c:pt idx="989">
                  <c:v>37391904</c:v>
                </c:pt>
                <c:pt idx="990">
                  <c:v>37507527</c:v>
                </c:pt>
                <c:pt idx="991">
                  <c:v>37563775</c:v>
                </c:pt>
                <c:pt idx="992">
                  <c:v>37563775</c:v>
                </c:pt>
                <c:pt idx="993">
                  <c:v>37596899</c:v>
                </c:pt>
                <c:pt idx="994">
                  <c:v>37689079</c:v>
                </c:pt>
                <c:pt idx="995">
                  <c:v>37729828</c:v>
                </c:pt>
                <c:pt idx="996">
                  <c:v>37781252</c:v>
                </c:pt>
                <c:pt idx="997">
                  <c:v>37923966</c:v>
                </c:pt>
                <c:pt idx="998">
                  <c:v>37995918</c:v>
                </c:pt>
                <c:pt idx="999">
                  <c:v>38005417</c:v>
                </c:pt>
                <c:pt idx="1000">
                  <c:v>38005417</c:v>
                </c:pt>
                <c:pt idx="1001">
                  <c:v>38013294</c:v>
                </c:pt>
                <c:pt idx="1002">
                  <c:v>38062988</c:v>
                </c:pt>
                <c:pt idx="1003">
                  <c:v>38069653</c:v>
                </c:pt>
                <c:pt idx="1004">
                  <c:v>38151783</c:v>
                </c:pt>
                <c:pt idx="1005">
                  <c:v>38151783</c:v>
                </c:pt>
                <c:pt idx="1006">
                  <c:v>38151783</c:v>
                </c:pt>
                <c:pt idx="1007">
                  <c:v>38151783</c:v>
                </c:pt>
                <c:pt idx="1008">
                  <c:v>38151783</c:v>
                </c:pt>
                <c:pt idx="1009">
                  <c:v>38151783</c:v>
                </c:pt>
                <c:pt idx="1010">
                  <c:v>38151783</c:v>
                </c:pt>
                <c:pt idx="1011">
                  <c:v>38151783</c:v>
                </c:pt>
                <c:pt idx="1012">
                  <c:v>38427758</c:v>
                </c:pt>
                <c:pt idx="1013">
                  <c:v>39907129</c:v>
                </c:pt>
                <c:pt idx="1014">
                  <c:v>39924557</c:v>
                </c:pt>
                <c:pt idx="1015">
                  <c:v>40056676</c:v>
                </c:pt>
                <c:pt idx="1016">
                  <c:v>40097243</c:v>
                </c:pt>
                <c:pt idx="1017">
                  <c:v>40140125</c:v>
                </c:pt>
                <c:pt idx="1018">
                  <c:v>40429224</c:v>
                </c:pt>
                <c:pt idx="1019">
                  <c:v>40613056</c:v>
                </c:pt>
                <c:pt idx="1020">
                  <c:v>40659300</c:v>
                </c:pt>
                <c:pt idx="1021">
                  <c:v>40695676</c:v>
                </c:pt>
                <c:pt idx="1022">
                  <c:v>40739003</c:v>
                </c:pt>
                <c:pt idx="1023">
                  <c:v>40739003</c:v>
                </c:pt>
                <c:pt idx="1024">
                  <c:v>40850556</c:v>
                </c:pt>
                <c:pt idx="1025">
                  <c:v>41199733</c:v>
                </c:pt>
                <c:pt idx="1026">
                  <c:v>41380036</c:v>
                </c:pt>
                <c:pt idx="1027">
                  <c:v>41417099</c:v>
                </c:pt>
                <c:pt idx="1028">
                  <c:v>41417099</c:v>
                </c:pt>
                <c:pt idx="1029">
                  <c:v>41431739</c:v>
                </c:pt>
                <c:pt idx="1030">
                  <c:v>41562509</c:v>
                </c:pt>
                <c:pt idx="1031">
                  <c:v>41643133</c:v>
                </c:pt>
                <c:pt idx="1032">
                  <c:v>41907763</c:v>
                </c:pt>
                <c:pt idx="1033">
                  <c:v>41907763</c:v>
                </c:pt>
                <c:pt idx="1034">
                  <c:v>42142232</c:v>
                </c:pt>
                <c:pt idx="1035">
                  <c:v>42142232</c:v>
                </c:pt>
                <c:pt idx="1036">
                  <c:v>42203257</c:v>
                </c:pt>
                <c:pt idx="1037">
                  <c:v>42236288</c:v>
                </c:pt>
                <c:pt idx="1038">
                  <c:v>42280220</c:v>
                </c:pt>
                <c:pt idx="1039">
                  <c:v>31788097</c:v>
                </c:pt>
                <c:pt idx="1040">
                  <c:v>31788097</c:v>
                </c:pt>
                <c:pt idx="1041">
                  <c:v>31788097</c:v>
                </c:pt>
                <c:pt idx="1042">
                  <c:v>32141055</c:v>
                </c:pt>
                <c:pt idx="1043">
                  <c:v>32270678</c:v>
                </c:pt>
                <c:pt idx="1044">
                  <c:v>32330970</c:v>
                </c:pt>
                <c:pt idx="1045">
                  <c:v>32400166</c:v>
                </c:pt>
                <c:pt idx="1046">
                  <c:v>32699030</c:v>
                </c:pt>
                <c:pt idx="1047">
                  <c:v>32849925</c:v>
                </c:pt>
                <c:pt idx="1048">
                  <c:v>32905289</c:v>
                </c:pt>
                <c:pt idx="1049">
                  <c:v>32961731</c:v>
                </c:pt>
                <c:pt idx="1050">
                  <c:v>33141089</c:v>
                </c:pt>
                <c:pt idx="1051">
                  <c:v>33192230</c:v>
                </c:pt>
                <c:pt idx="1052">
                  <c:v>33511241</c:v>
                </c:pt>
                <c:pt idx="1053">
                  <c:v>33511241</c:v>
                </c:pt>
                <c:pt idx="1054">
                  <c:v>33511241</c:v>
                </c:pt>
                <c:pt idx="1055">
                  <c:v>33758735</c:v>
                </c:pt>
                <c:pt idx="1056">
                  <c:v>33758735</c:v>
                </c:pt>
                <c:pt idx="1057">
                  <c:v>34010456</c:v>
                </c:pt>
                <c:pt idx="1058">
                  <c:v>34060342</c:v>
                </c:pt>
                <c:pt idx="1059">
                  <c:v>34115848</c:v>
                </c:pt>
                <c:pt idx="1060">
                  <c:v>34115848</c:v>
                </c:pt>
                <c:pt idx="1061">
                  <c:v>34539234</c:v>
                </c:pt>
                <c:pt idx="1062">
                  <c:v>34611318</c:v>
                </c:pt>
                <c:pt idx="1063">
                  <c:v>34687078</c:v>
                </c:pt>
                <c:pt idx="1064">
                  <c:v>34814447</c:v>
                </c:pt>
                <c:pt idx="1065">
                  <c:v>34860232</c:v>
                </c:pt>
                <c:pt idx="1066">
                  <c:v>34917833</c:v>
                </c:pt>
                <c:pt idx="1067">
                  <c:v>35106499</c:v>
                </c:pt>
                <c:pt idx="1068">
                  <c:v>35232662</c:v>
                </c:pt>
                <c:pt idx="1069">
                  <c:v>35272595</c:v>
                </c:pt>
                <c:pt idx="1070">
                  <c:v>35296717</c:v>
                </c:pt>
                <c:pt idx="1071">
                  <c:v>35341611</c:v>
                </c:pt>
                <c:pt idx="1072">
                  <c:v>35514198</c:v>
                </c:pt>
                <c:pt idx="1073">
                  <c:v>35634812</c:v>
                </c:pt>
                <c:pt idx="1074">
                  <c:v>35908363</c:v>
                </c:pt>
                <c:pt idx="1075">
                  <c:v>36100325</c:v>
                </c:pt>
                <c:pt idx="1076">
                  <c:v>36176250</c:v>
                </c:pt>
                <c:pt idx="1077">
                  <c:v>36225531</c:v>
                </c:pt>
                <c:pt idx="1078">
                  <c:v>36310193</c:v>
                </c:pt>
                <c:pt idx="1079">
                  <c:v>36424526</c:v>
                </c:pt>
                <c:pt idx="1080">
                  <c:v>36424526</c:v>
                </c:pt>
                <c:pt idx="1081">
                  <c:v>36606497</c:v>
                </c:pt>
                <c:pt idx="1082">
                  <c:v>36660121</c:v>
                </c:pt>
                <c:pt idx="1083">
                  <c:v>36730656</c:v>
                </c:pt>
                <c:pt idx="1084">
                  <c:v>36769622</c:v>
                </c:pt>
                <c:pt idx="1085">
                  <c:v>36830324</c:v>
                </c:pt>
                <c:pt idx="1086">
                  <c:v>36914698</c:v>
                </c:pt>
                <c:pt idx="1087">
                  <c:v>37006446</c:v>
                </c:pt>
                <c:pt idx="1088">
                  <c:v>37222049</c:v>
                </c:pt>
                <c:pt idx="1089">
                  <c:v>37438787</c:v>
                </c:pt>
                <c:pt idx="1090">
                  <c:v>37563651</c:v>
                </c:pt>
                <c:pt idx="1091">
                  <c:v>37685457</c:v>
                </c:pt>
                <c:pt idx="1092">
                  <c:v>37807154</c:v>
                </c:pt>
                <c:pt idx="1093">
                  <c:v>37992657</c:v>
                </c:pt>
                <c:pt idx="1094">
                  <c:v>37992657</c:v>
                </c:pt>
                <c:pt idx="1095">
                  <c:v>38239343</c:v>
                </c:pt>
                <c:pt idx="1096">
                  <c:v>38264599</c:v>
                </c:pt>
                <c:pt idx="1097">
                  <c:v>38264599</c:v>
                </c:pt>
                <c:pt idx="1098">
                  <c:v>38267701</c:v>
                </c:pt>
                <c:pt idx="1099">
                  <c:v>38272713</c:v>
                </c:pt>
                <c:pt idx="1100">
                  <c:v>38274749</c:v>
                </c:pt>
                <c:pt idx="1101">
                  <c:v>38277128</c:v>
                </c:pt>
                <c:pt idx="1102">
                  <c:v>38277128</c:v>
                </c:pt>
                <c:pt idx="1103">
                  <c:v>38419890</c:v>
                </c:pt>
                <c:pt idx="1104">
                  <c:v>38577841</c:v>
                </c:pt>
                <c:pt idx="1105">
                  <c:v>38724187</c:v>
                </c:pt>
                <c:pt idx="1106">
                  <c:v>39048544</c:v>
                </c:pt>
                <c:pt idx="1107">
                  <c:v>39443770</c:v>
                </c:pt>
                <c:pt idx="1108">
                  <c:v>39443770</c:v>
                </c:pt>
                <c:pt idx="1109">
                  <c:v>39734450</c:v>
                </c:pt>
                <c:pt idx="1110">
                  <c:v>40083147</c:v>
                </c:pt>
                <c:pt idx="1111">
                  <c:v>40343373</c:v>
                </c:pt>
                <c:pt idx="1112">
                  <c:v>40638424</c:v>
                </c:pt>
                <c:pt idx="1113">
                  <c:v>40923530</c:v>
                </c:pt>
                <c:pt idx="1114">
                  <c:v>41215523</c:v>
                </c:pt>
                <c:pt idx="1115">
                  <c:v>41593654</c:v>
                </c:pt>
                <c:pt idx="1116">
                  <c:v>42030570</c:v>
                </c:pt>
                <c:pt idx="1117">
                  <c:v>42402092</c:v>
                </c:pt>
                <c:pt idx="1118">
                  <c:v>42616539</c:v>
                </c:pt>
                <c:pt idx="1119">
                  <c:v>25932875</c:v>
                </c:pt>
                <c:pt idx="1120">
                  <c:v>26145019</c:v>
                </c:pt>
                <c:pt idx="1121">
                  <c:v>26355371</c:v>
                </c:pt>
                <c:pt idx="1122">
                  <c:v>26583687</c:v>
                </c:pt>
                <c:pt idx="1123">
                  <c:v>26938227</c:v>
                </c:pt>
                <c:pt idx="1124">
                  <c:v>27172539</c:v>
                </c:pt>
                <c:pt idx="1125">
                  <c:v>27283248</c:v>
                </c:pt>
                <c:pt idx="1126">
                  <c:v>27429814</c:v>
                </c:pt>
                <c:pt idx="1127">
                  <c:v>27559051</c:v>
                </c:pt>
                <c:pt idx="1128">
                  <c:v>27972213</c:v>
                </c:pt>
                <c:pt idx="1129">
                  <c:v>28339988</c:v>
                </c:pt>
                <c:pt idx="1130">
                  <c:v>28643391</c:v>
                </c:pt>
                <c:pt idx="1131">
                  <c:v>28680524</c:v>
                </c:pt>
                <c:pt idx="1132">
                  <c:v>28758467</c:v>
                </c:pt>
                <c:pt idx="1133">
                  <c:v>28989738</c:v>
                </c:pt>
                <c:pt idx="1134">
                  <c:v>29124443</c:v>
                </c:pt>
                <c:pt idx="1135">
                  <c:v>29644459</c:v>
                </c:pt>
                <c:pt idx="1136">
                  <c:v>30141800</c:v>
                </c:pt>
                <c:pt idx="1137">
                  <c:v>30683934</c:v>
                </c:pt>
                <c:pt idx="1138">
                  <c:v>31279293</c:v>
                </c:pt>
                <c:pt idx="1139">
                  <c:v>31543502</c:v>
                </c:pt>
                <c:pt idx="1140">
                  <c:v>31883428</c:v>
                </c:pt>
                <c:pt idx="1141">
                  <c:v>32244536</c:v>
                </c:pt>
                <c:pt idx="1142">
                  <c:v>32570735</c:v>
                </c:pt>
                <c:pt idx="1143">
                  <c:v>33002280</c:v>
                </c:pt>
                <c:pt idx="1144">
                  <c:v>33399181</c:v>
                </c:pt>
                <c:pt idx="1145">
                  <c:v>33859357</c:v>
                </c:pt>
                <c:pt idx="1146">
                  <c:v>34265114</c:v>
                </c:pt>
                <c:pt idx="1147">
                  <c:v>34677532</c:v>
                </c:pt>
                <c:pt idx="1148">
                  <c:v>35011728</c:v>
                </c:pt>
                <c:pt idx="1149">
                  <c:v>35961320</c:v>
                </c:pt>
                <c:pt idx="1150">
                  <c:v>36480560</c:v>
                </c:pt>
                <c:pt idx="1151">
                  <c:v>36970091</c:v>
                </c:pt>
                <c:pt idx="1152">
                  <c:v>36975414</c:v>
                </c:pt>
                <c:pt idx="1153">
                  <c:v>37070700</c:v>
                </c:pt>
                <c:pt idx="1154">
                  <c:v>37548875</c:v>
                </c:pt>
                <c:pt idx="1155">
                  <c:v>37831448</c:v>
                </c:pt>
                <c:pt idx="1156">
                  <c:v>37834283</c:v>
                </c:pt>
                <c:pt idx="1157">
                  <c:v>37836361</c:v>
                </c:pt>
                <c:pt idx="1158">
                  <c:v>37839239</c:v>
                </c:pt>
                <c:pt idx="1159">
                  <c:v>37841226</c:v>
                </c:pt>
                <c:pt idx="1160">
                  <c:v>37843286</c:v>
                </c:pt>
                <c:pt idx="1161">
                  <c:v>37845318</c:v>
                </c:pt>
                <c:pt idx="1162">
                  <c:v>37847242</c:v>
                </c:pt>
                <c:pt idx="1163">
                  <c:v>37831332</c:v>
                </c:pt>
                <c:pt idx="1164">
                  <c:v>37832770</c:v>
                </c:pt>
                <c:pt idx="1165">
                  <c:v>37834106</c:v>
                </c:pt>
                <c:pt idx="1166">
                  <c:v>37835679</c:v>
                </c:pt>
                <c:pt idx="1167">
                  <c:v>37838078</c:v>
                </c:pt>
                <c:pt idx="1168">
                  <c:v>37839654</c:v>
                </c:pt>
                <c:pt idx="1169">
                  <c:v>38567293</c:v>
                </c:pt>
                <c:pt idx="1170">
                  <c:v>38567293</c:v>
                </c:pt>
                <c:pt idx="1171">
                  <c:v>38569890</c:v>
                </c:pt>
                <c:pt idx="1172">
                  <c:v>38572277</c:v>
                </c:pt>
                <c:pt idx="1173">
                  <c:v>37847327</c:v>
                </c:pt>
                <c:pt idx="1174">
                  <c:v>37848264</c:v>
                </c:pt>
                <c:pt idx="1175">
                  <c:v>37849273</c:v>
                </c:pt>
                <c:pt idx="1176">
                  <c:v>37850365</c:v>
                </c:pt>
                <c:pt idx="1177">
                  <c:v>37851360</c:v>
                </c:pt>
                <c:pt idx="1178">
                  <c:v>37852913</c:v>
                </c:pt>
                <c:pt idx="1179">
                  <c:v>37852913</c:v>
                </c:pt>
                <c:pt idx="1180">
                  <c:v>37853889</c:v>
                </c:pt>
                <c:pt idx="1181">
                  <c:v>37854863</c:v>
                </c:pt>
                <c:pt idx="1182">
                  <c:v>37855761</c:v>
                </c:pt>
                <c:pt idx="1183">
                  <c:v>37857370</c:v>
                </c:pt>
                <c:pt idx="1184">
                  <c:v>37857370</c:v>
                </c:pt>
                <c:pt idx="1185">
                  <c:v>37858993</c:v>
                </c:pt>
                <c:pt idx="1186">
                  <c:v>37859753</c:v>
                </c:pt>
                <c:pt idx="1187">
                  <c:v>37860493</c:v>
                </c:pt>
                <c:pt idx="1188">
                  <c:v>37861920</c:v>
                </c:pt>
                <c:pt idx="1189">
                  <c:v>37863740</c:v>
                </c:pt>
                <c:pt idx="1190">
                  <c:v>37865203</c:v>
                </c:pt>
                <c:pt idx="1191">
                  <c:v>37866281</c:v>
                </c:pt>
                <c:pt idx="1192">
                  <c:v>37866281</c:v>
                </c:pt>
                <c:pt idx="1193">
                  <c:v>37870352</c:v>
                </c:pt>
                <c:pt idx="1194">
                  <c:v>37871381</c:v>
                </c:pt>
                <c:pt idx="1195">
                  <c:v>37872420</c:v>
                </c:pt>
                <c:pt idx="1196">
                  <c:v>37873516</c:v>
                </c:pt>
                <c:pt idx="1197">
                  <c:v>37873516</c:v>
                </c:pt>
                <c:pt idx="1198">
                  <c:v>37874642</c:v>
                </c:pt>
                <c:pt idx="1199">
                  <c:v>37877036</c:v>
                </c:pt>
                <c:pt idx="1200">
                  <c:v>37878533</c:v>
                </c:pt>
                <c:pt idx="1201">
                  <c:v>37879797</c:v>
                </c:pt>
                <c:pt idx="1202">
                  <c:v>37879797</c:v>
                </c:pt>
                <c:pt idx="1203">
                  <c:v>37880666</c:v>
                </c:pt>
                <c:pt idx="1204">
                  <c:v>37898020</c:v>
                </c:pt>
                <c:pt idx="1205">
                  <c:v>37898020</c:v>
                </c:pt>
                <c:pt idx="1206">
                  <c:v>37909607</c:v>
                </c:pt>
                <c:pt idx="1207">
                  <c:v>37911006</c:v>
                </c:pt>
                <c:pt idx="1208">
                  <c:v>37911006</c:v>
                </c:pt>
                <c:pt idx="1209">
                  <c:v>37912115</c:v>
                </c:pt>
                <c:pt idx="1210">
                  <c:v>37914673</c:v>
                </c:pt>
                <c:pt idx="1211">
                  <c:v>37914673</c:v>
                </c:pt>
                <c:pt idx="1212">
                  <c:v>37916391</c:v>
                </c:pt>
                <c:pt idx="1213">
                  <c:v>37935835</c:v>
                </c:pt>
                <c:pt idx="1214">
                  <c:v>36440779</c:v>
                </c:pt>
                <c:pt idx="1215">
                  <c:v>36441900</c:v>
                </c:pt>
                <c:pt idx="1216">
                  <c:v>36442834</c:v>
                </c:pt>
                <c:pt idx="1217">
                  <c:v>36443832</c:v>
                </c:pt>
                <c:pt idx="1218">
                  <c:v>36444689</c:v>
                </c:pt>
                <c:pt idx="1219">
                  <c:v>36444689</c:v>
                </c:pt>
                <c:pt idx="1220">
                  <c:v>36452488</c:v>
                </c:pt>
                <c:pt idx="1221">
                  <c:v>36452488</c:v>
                </c:pt>
                <c:pt idx="1222">
                  <c:v>36454683</c:v>
                </c:pt>
                <c:pt idx="1223">
                  <c:v>36455933</c:v>
                </c:pt>
                <c:pt idx="1224">
                  <c:v>36464148</c:v>
                </c:pt>
                <c:pt idx="1225">
                  <c:v>36490325</c:v>
                </c:pt>
                <c:pt idx="1226">
                  <c:v>36490325</c:v>
                </c:pt>
                <c:pt idx="1227">
                  <c:v>36523586</c:v>
                </c:pt>
                <c:pt idx="1228">
                  <c:v>36559361</c:v>
                </c:pt>
                <c:pt idx="1229">
                  <c:v>36559361</c:v>
                </c:pt>
                <c:pt idx="1230">
                  <c:v>36596958</c:v>
                </c:pt>
                <c:pt idx="1231">
                  <c:v>36614500</c:v>
                </c:pt>
                <c:pt idx="1232">
                  <c:v>36686122</c:v>
                </c:pt>
                <c:pt idx="1233">
                  <c:v>36686122</c:v>
                </c:pt>
                <c:pt idx="1234">
                  <c:v>36726718</c:v>
                </c:pt>
                <c:pt idx="1235">
                  <c:v>36736002</c:v>
                </c:pt>
                <c:pt idx="1236">
                  <c:v>36742540</c:v>
                </c:pt>
                <c:pt idx="1237">
                  <c:v>36747165</c:v>
                </c:pt>
                <c:pt idx="1238">
                  <c:v>36751466</c:v>
                </c:pt>
                <c:pt idx="1239">
                  <c:v>36755770</c:v>
                </c:pt>
                <c:pt idx="1240">
                  <c:v>36755770</c:v>
                </c:pt>
                <c:pt idx="1241">
                  <c:v>36761707</c:v>
                </c:pt>
                <c:pt idx="1242">
                  <c:v>36769969</c:v>
                </c:pt>
                <c:pt idx="1243">
                  <c:v>36777042</c:v>
                </c:pt>
                <c:pt idx="1244">
                  <c:v>36780067</c:v>
                </c:pt>
                <c:pt idx="1245">
                  <c:v>36780067</c:v>
                </c:pt>
                <c:pt idx="1246">
                  <c:v>36786942</c:v>
                </c:pt>
                <c:pt idx="1247">
                  <c:v>36786942</c:v>
                </c:pt>
                <c:pt idx="1248">
                  <c:v>36794738</c:v>
                </c:pt>
                <c:pt idx="1249">
                  <c:v>36798109</c:v>
                </c:pt>
                <c:pt idx="1250">
                  <c:v>36801346</c:v>
                </c:pt>
                <c:pt idx="1251">
                  <c:v>36816317</c:v>
                </c:pt>
                <c:pt idx="1252">
                  <c:v>36584040</c:v>
                </c:pt>
                <c:pt idx="1253">
                  <c:v>36921590</c:v>
                </c:pt>
                <c:pt idx="1254">
                  <c:v>36921590</c:v>
                </c:pt>
                <c:pt idx="1255">
                  <c:v>37005123</c:v>
                </c:pt>
                <c:pt idx="1256">
                  <c:v>37031799</c:v>
                </c:pt>
                <c:pt idx="1257">
                  <c:v>37031799</c:v>
                </c:pt>
                <c:pt idx="1258">
                  <c:v>37054421</c:v>
                </c:pt>
                <c:pt idx="1259">
                  <c:v>38899212</c:v>
                </c:pt>
                <c:pt idx="1260">
                  <c:v>38899212</c:v>
                </c:pt>
                <c:pt idx="1261">
                  <c:v>40203669</c:v>
                </c:pt>
                <c:pt idx="1262">
                  <c:v>40852520</c:v>
                </c:pt>
                <c:pt idx="1263">
                  <c:v>41335623</c:v>
                </c:pt>
                <c:pt idx="1264">
                  <c:v>41658714</c:v>
                </c:pt>
                <c:pt idx="1265">
                  <c:v>42134367</c:v>
                </c:pt>
                <c:pt idx="1266">
                  <c:v>42629513</c:v>
                </c:pt>
                <c:pt idx="1267">
                  <c:v>43167901</c:v>
                </c:pt>
                <c:pt idx="1268">
                  <c:v>43798826</c:v>
                </c:pt>
                <c:pt idx="1269">
                  <c:v>44446545</c:v>
                </c:pt>
                <c:pt idx="1270">
                  <c:v>45379731</c:v>
                </c:pt>
                <c:pt idx="1271">
                  <c:v>46421655</c:v>
                </c:pt>
                <c:pt idx="1272">
                  <c:v>46591253</c:v>
                </c:pt>
                <c:pt idx="1273">
                  <c:v>46791099</c:v>
                </c:pt>
                <c:pt idx="1274">
                  <c:v>46985722</c:v>
                </c:pt>
                <c:pt idx="1275">
                  <c:v>46985722</c:v>
                </c:pt>
                <c:pt idx="1276">
                  <c:v>47265510</c:v>
                </c:pt>
                <c:pt idx="1277">
                  <c:v>47508615</c:v>
                </c:pt>
                <c:pt idx="1278">
                  <c:v>47806856</c:v>
                </c:pt>
                <c:pt idx="1279">
                  <c:v>48093288</c:v>
                </c:pt>
                <c:pt idx="1280">
                  <c:v>48363579</c:v>
                </c:pt>
                <c:pt idx="1281">
                  <c:v>48631205</c:v>
                </c:pt>
                <c:pt idx="1282">
                  <c:v>48631205</c:v>
                </c:pt>
                <c:pt idx="1283">
                  <c:v>48896099</c:v>
                </c:pt>
                <c:pt idx="1284">
                  <c:v>49431124</c:v>
                </c:pt>
                <c:pt idx="1285">
                  <c:v>49431124</c:v>
                </c:pt>
                <c:pt idx="1286">
                  <c:v>49949752</c:v>
                </c:pt>
                <c:pt idx="1287">
                  <c:v>49949752</c:v>
                </c:pt>
                <c:pt idx="1288">
                  <c:v>50202065</c:v>
                </c:pt>
                <c:pt idx="1289">
                  <c:v>50483626</c:v>
                </c:pt>
                <c:pt idx="1290">
                  <c:v>50764973</c:v>
                </c:pt>
                <c:pt idx="1291">
                  <c:v>51015705</c:v>
                </c:pt>
                <c:pt idx="1292">
                  <c:v>51023316</c:v>
                </c:pt>
                <c:pt idx="1293">
                  <c:v>51026496</c:v>
                </c:pt>
                <c:pt idx="1294">
                  <c:v>51632945</c:v>
                </c:pt>
                <c:pt idx="1295">
                  <c:v>51959703</c:v>
                </c:pt>
                <c:pt idx="1296">
                  <c:v>51959703</c:v>
                </c:pt>
                <c:pt idx="1297">
                  <c:v>52628638</c:v>
                </c:pt>
                <c:pt idx="1298">
                  <c:v>52973287</c:v>
                </c:pt>
                <c:pt idx="1299">
                  <c:v>53270254</c:v>
                </c:pt>
                <c:pt idx="1300">
                  <c:v>53711459</c:v>
                </c:pt>
                <c:pt idx="1301">
                  <c:v>50347767</c:v>
                </c:pt>
                <c:pt idx="1302">
                  <c:v>50726263</c:v>
                </c:pt>
                <c:pt idx="1303">
                  <c:v>50726263</c:v>
                </c:pt>
                <c:pt idx="1304">
                  <c:v>51494393</c:v>
                </c:pt>
                <c:pt idx="1305">
                  <c:v>51871721</c:v>
                </c:pt>
                <c:pt idx="1306">
                  <c:v>52249468</c:v>
                </c:pt>
                <c:pt idx="1307">
                  <c:v>52683675</c:v>
                </c:pt>
                <c:pt idx="1308">
                  <c:v>53001685</c:v>
                </c:pt>
                <c:pt idx="1309">
                  <c:v>53395485</c:v>
                </c:pt>
                <c:pt idx="1310">
                  <c:v>53395485</c:v>
                </c:pt>
                <c:pt idx="1311">
                  <c:v>54155949</c:v>
                </c:pt>
                <c:pt idx="1312">
                  <c:v>54547938</c:v>
                </c:pt>
                <c:pt idx="1313">
                  <c:v>54547938</c:v>
                </c:pt>
                <c:pt idx="1314">
                  <c:v>54939363</c:v>
                </c:pt>
                <c:pt idx="1315">
                  <c:v>55346126</c:v>
                </c:pt>
                <c:pt idx="1316">
                  <c:v>55745182</c:v>
                </c:pt>
                <c:pt idx="1317">
                  <c:v>56109105</c:v>
                </c:pt>
                <c:pt idx="1318">
                  <c:v>56540349</c:v>
                </c:pt>
                <c:pt idx="1319">
                  <c:v>56949587</c:v>
                </c:pt>
                <c:pt idx="1320">
                  <c:v>57380307</c:v>
                </c:pt>
                <c:pt idx="1321">
                  <c:v>57801762</c:v>
                </c:pt>
                <c:pt idx="1322">
                  <c:v>58208181</c:v>
                </c:pt>
                <c:pt idx="1323">
                  <c:v>58592331</c:v>
                </c:pt>
                <c:pt idx="1324">
                  <c:v>58981724</c:v>
                </c:pt>
                <c:pt idx="1325">
                  <c:v>59390014</c:v>
                </c:pt>
                <c:pt idx="1326">
                  <c:v>59770664</c:v>
                </c:pt>
                <c:pt idx="1327">
                  <c:v>60592201</c:v>
                </c:pt>
                <c:pt idx="1328">
                  <c:v>60592201</c:v>
                </c:pt>
                <c:pt idx="1329">
                  <c:v>60980771</c:v>
                </c:pt>
                <c:pt idx="1330">
                  <c:v>61366329</c:v>
                </c:pt>
                <c:pt idx="1331">
                  <c:v>61763446</c:v>
                </c:pt>
                <c:pt idx="1332">
                  <c:v>62167338</c:v>
                </c:pt>
                <c:pt idx="1333">
                  <c:v>62472921</c:v>
                </c:pt>
                <c:pt idx="1334">
                  <c:v>62472921</c:v>
                </c:pt>
                <c:pt idx="1335">
                  <c:v>62475266</c:v>
                </c:pt>
                <c:pt idx="1336">
                  <c:v>62476353</c:v>
                </c:pt>
                <c:pt idx="1337">
                  <c:v>59365322</c:v>
                </c:pt>
                <c:pt idx="1338">
                  <c:v>59365322</c:v>
                </c:pt>
                <c:pt idx="1339">
                  <c:v>59377324</c:v>
                </c:pt>
                <c:pt idx="1340">
                  <c:v>59378113</c:v>
                </c:pt>
                <c:pt idx="1341">
                  <c:v>59625925</c:v>
                </c:pt>
                <c:pt idx="1342">
                  <c:v>59726809</c:v>
                </c:pt>
                <c:pt idx="1343">
                  <c:v>59217650</c:v>
                </c:pt>
                <c:pt idx="1344">
                  <c:v>59418816</c:v>
                </c:pt>
                <c:pt idx="1345">
                  <c:v>59418816</c:v>
                </c:pt>
                <c:pt idx="1346">
                  <c:v>59684212</c:v>
                </c:pt>
                <c:pt idx="1347">
                  <c:v>60469911</c:v>
                </c:pt>
                <c:pt idx="1348">
                  <c:v>61045254</c:v>
                </c:pt>
                <c:pt idx="1349">
                  <c:v>62056890</c:v>
                </c:pt>
                <c:pt idx="1350">
                  <c:v>63004747</c:v>
                </c:pt>
                <c:pt idx="1351">
                  <c:v>64691891</c:v>
                </c:pt>
                <c:pt idx="1352">
                  <c:v>64691891</c:v>
                </c:pt>
                <c:pt idx="1353">
                  <c:v>65209773</c:v>
                </c:pt>
                <c:pt idx="1354">
                  <c:v>65931564</c:v>
                </c:pt>
                <c:pt idx="1355">
                  <c:v>66369422</c:v>
                </c:pt>
                <c:pt idx="1356">
                  <c:v>66369422</c:v>
                </c:pt>
                <c:pt idx="1357">
                  <c:v>67064306</c:v>
                </c:pt>
                <c:pt idx="1358">
                  <c:v>67581196</c:v>
                </c:pt>
                <c:pt idx="1359">
                  <c:v>67581196</c:v>
                </c:pt>
                <c:pt idx="1360">
                  <c:v>68092077</c:v>
                </c:pt>
                <c:pt idx="1361">
                  <c:v>68582530</c:v>
                </c:pt>
                <c:pt idx="1362">
                  <c:v>68848311</c:v>
                </c:pt>
                <c:pt idx="1363">
                  <c:v>69239747</c:v>
                </c:pt>
                <c:pt idx="1364">
                  <c:v>69690190</c:v>
                </c:pt>
                <c:pt idx="1365">
                  <c:v>71464773</c:v>
                </c:pt>
                <c:pt idx="1366">
                  <c:v>71464773</c:v>
                </c:pt>
                <c:pt idx="1367">
                  <c:v>72472977</c:v>
                </c:pt>
                <c:pt idx="1368">
                  <c:v>74408746</c:v>
                </c:pt>
                <c:pt idx="1369">
                  <c:v>75975575</c:v>
                </c:pt>
                <c:pt idx="1370">
                  <c:v>75975575</c:v>
                </c:pt>
                <c:pt idx="1371">
                  <c:v>76378152</c:v>
                </c:pt>
                <c:pt idx="1372">
                  <c:v>76558551</c:v>
                </c:pt>
                <c:pt idx="1373">
                  <c:v>76558551</c:v>
                </c:pt>
                <c:pt idx="1374">
                  <c:v>76954505</c:v>
                </c:pt>
                <c:pt idx="1375">
                  <c:v>77147781</c:v>
                </c:pt>
                <c:pt idx="1376">
                  <c:v>77343597</c:v>
                </c:pt>
                <c:pt idx="1377">
                  <c:v>77343597</c:v>
                </c:pt>
                <c:pt idx="1378">
                  <c:v>77688812</c:v>
                </c:pt>
                <c:pt idx="1379">
                  <c:v>77854725</c:v>
                </c:pt>
                <c:pt idx="1380">
                  <c:v>77854725</c:v>
                </c:pt>
                <c:pt idx="1381">
                  <c:v>78544057</c:v>
                </c:pt>
                <c:pt idx="1382">
                  <c:v>78544057</c:v>
                </c:pt>
                <c:pt idx="1383">
                  <c:v>78877741</c:v>
                </c:pt>
                <c:pt idx="1384">
                  <c:v>79050213</c:v>
                </c:pt>
                <c:pt idx="1385">
                  <c:v>76205355</c:v>
                </c:pt>
                <c:pt idx="1386">
                  <c:v>76205355</c:v>
                </c:pt>
                <c:pt idx="1387">
                  <c:v>76377351</c:v>
                </c:pt>
                <c:pt idx="1388">
                  <c:v>76579983</c:v>
                </c:pt>
                <c:pt idx="1389">
                  <c:v>76969056</c:v>
                </c:pt>
                <c:pt idx="1390">
                  <c:v>77149993</c:v>
                </c:pt>
                <c:pt idx="1391">
                  <c:v>77149993</c:v>
                </c:pt>
                <c:pt idx="1392">
                  <c:v>77505901</c:v>
                </c:pt>
                <c:pt idx="1393">
                  <c:v>77674537</c:v>
                </c:pt>
                <c:pt idx="1394">
                  <c:v>77674537</c:v>
                </c:pt>
                <c:pt idx="1395">
                  <c:v>77873185</c:v>
                </c:pt>
                <c:pt idx="1396">
                  <c:v>78064097</c:v>
                </c:pt>
                <c:pt idx="1397">
                  <c:v>74227204</c:v>
                </c:pt>
                <c:pt idx="1398">
                  <c:v>74227204</c:v>
                </c:pt>
                <c:pt idx="1399">
                  <c:v>74448022</c:v>
                </c:pt>
                <c:pt idx="1400">
                  <c:v>74822220</c:v>
                </c:pt>
                <c:pt idx="1401">
                  <c:v>74822220</c:v>
                </c:pt>
                <c:pt idx="1402">
                  <c:v>75051816</c:v>
                </c:pt>
                <c:pt idx="1403">
                  <c:v>75314533</c:v>
                </c:pt>
                <c:pt idx="1404">
                  <c:v>75546773</c:v>
                </c:pt>
                <c:pt idx="1405">
                  <c:v>75832140</c:v>
                </c:pt>
                <c:pt idx="1406">
                  <c:v>76102476</c:v>
                </c:pt>
                <c:pt idx="1407">
                  <c:v>76367569</c:v>
                </c:pt>
                <c:pt idx="1408">
                  <c:v>76632962</c:v>
                </c:pt>
                <c:pt idx="1409">
                  <c:v>76632962</c:v>
                </c:pt>
                <c:pt idx="1410">
                  <c:v>77190455</c:v>
                </c:pt>
                <c:pt idx="1411">
                  <c:v>77466862</c:v>
                </c:pt>
                <c:pt idx="1412">
                  <c:v>77744003</c:v>
                </c:pt>
                <c:pt idx="1413">
                  <c:v>77500082</c:v>
                </c:pt>
                <c:pt idx="1414">
                  <c:v>77829614</c:v>
                </c:pt>
                <c:pt idx="1415">
                  <c:v>78124911</c:v>
                </c:pt>
                <c:pt idx="1416">
                  <c:v>78442239</c:v>
                </c:pt>
                <c:pt idx="1417">
                  <c:v>78756821</c:v>
                </c:pt>
                <c:pt idx="1418">
                  <c:v>79082271</c:v>
                </c:pt>
                <c:pt idx="1419">
                  <c:v>79386876</c:v>
                </c:pt>
                <c:pt idx="1420">
                  <c:v>79593138</c:v>
                </c:pt>
                <c:pt idx="1421">
                  <c:v>79854693</c:v>
                </c:pt>
                <c:pt idx="1422">
                  <c:v>80016467</c:v>
                </c:pt>
                <c:pt idx="1423">
                  <c:v>80245396</c:v>
                </c:pt>
                <c:pt idx="1424">
                  <c:v>80917890</c:v>
                </c:pt>
                <c:pt idx="1425">
                  <c:v>80917890</c:v>
                </c:pt>
                <c:pt idx="1426">
                  <c:v>81165899</c:v>
                </c:pt>
                <c:pt idx="1427">
                  <c:v>81808021</c:v>
                </c:pt>
                <c:pt idx="1428">
                  <c:v>82083985</c:v>
                </c:pt>
                <c:pt idx="1429">
                  <c:v>82083985</c:v>
                </c:pt>
                <c:pt idx="1430">
                  <c:v>82599631</c:v>
                </c:pt>
                <c:pt idx="1431">
                  <c:v>82599631</c:v>
                </c:pt>
                <c:pt idx="1432">
                  <c:v>82994804</c:v>
                </c:pt>
                <c:pt idx="1433">
                  <c:v>83184867</c:v>
                </c:pt>
                <c:pt idx="1434">
                  <c:v>83379563</c:v>
                </c:pt>
                <c:pt idx="1435">
                  <c:v>83567698</c:v>
                </c:pt>
                <c:pt idx="1436">
                  <c:v>83567698</c:v>
                </c:pt>
                <c:pt idx="1437">
                  <c:v>83943387</c:v>
                </c:pt>
                <c:pt idx="1438">
                  <c:v>83943387</c:v>
                </c:pt>
                <c:pt idx="1439">
                  <c:v>84149410</c:v>
                </c:pt>
                <c:pt idx="1440">
                  <c:v>82300638</c:v>
                </c:pt>
                <c:pt idx="1441">
                  <c:v>82466425</c:v>
                </c:pt>
                <c:pt idx="1442">
                  <c:v>82610879</c:v>
                </c:pt>
                <c:pt idx="1443">
                  <c:v>82877181</c:v>
                </c:pt>
                <c:pt idx="1444">
                  <c:v>82877181</c:v>
                </c:pt>
                <c:pt idx="1445">
                  <c:v>83293223</c:v>
                </c:pt>
                <c:pt idx="1446">
                  <c:v>83570118</c:v>
                </c:pt>
                <c:pt idx="1447">
                  <c:v>83841193</c:v>
                </c:pt>
                <c:pt idx="1448">
                  <c:v>84918781</c:v>
                </c:pt>
                <c:pt idx="1449">
                  <c:v>85185917</c:v>
                </c:pt>
                <c:pt idx="1450">
                  <c:v>85439831</c:v>
                </c:pt>
                <c:pt idx="1451">
                  <c:v>85684416</c:v>
                </c:pt>
                <c:pt idx="1452">
                  <c:v>85934595</c:v>
                </c:pt>
                <c:pt idx="1453">
                  <c:v>86270818</c:v>
                </c:pt>
                <c:pt idx="1454">
                  <c:v>79356431</c:v>
                </c:pt>
                <c:pt idx="1455">
                  <c:v>79707887</c:v>
                </c:pt>
                <c:pt idx="1456">
                  <c:v>80064760</c:v>
                </c:pt>
                <c:pt idx="1457">
                  <c:v>80389976</c:v>
                </c:pt>
                <c:pt idx="1458">
                  <c:v>80784220</c:v>
                </c:pt>
                <c:pt idx="1459">
                  <c:v>81165669</c:v>
                </c:pt>
                <c:pt idx="1460">
                  <c:v>81541160</c:v>
                </c:pt>
                <c:pt idx="1461">
                  <c:v>81988671</c:v>
                </c:pt>
                <c:pt idx="1462">
                  <c:v>82343954</c:v>
                </c:pt>
                <c:pt idx="1463">
                  <c:v>82345543</c:v>
                </c:pt>
                <c:pt idx="1464">
                  <c:v>82347092</c:v>
                </c:pt>
                <c:pt idx="1465">
                  <c:v>82347092</c:v>
                </c:pt>
                <c:pt idx="1466">
                  <c:v>82349367</c:v>
                </c:pt>
                <c:pt idx="1467">
                  <c:v>82350411</c:v>
                </c:pt>
                <c:pt idx="1468">
                  <c:v>82351237</c:v>
                </c:pt>
                <c:pt idx="1469">
                  <c:v>82352182</c:v>
                </c:pt>
                <c:pt idx="1470">
                  <c:v>82352966</c:v>
                </c:pt>
                <c:pt idx="1471">
                  <c:v>82354036</c:v>
                </c:pt>
                <c:pt idx="1472">
                  <c:v>82356769</c:v>
                </c:pt>
                <c:pt idx="1473">
                  <c:v>82357936</c:v>
                </c:pt>
                <c:pt idx="1474">
                  <c:v>82358747</c:v>
                </c:pt>
                <c:pt idx="1475">
                  <c:v>82359602</c:v>
                </c:pt>
                <c:pt idx="1476">
                  <c:v>82360499</c:v>
                </c:pt>
                <c:pt idx="1477">
                  <c:v>82361363</c:v>
                </c:pt>
                <c:pt idx="1478">
                  <c:v>82362077</c:v>
                </c:pt>
                <c:pt idx="1479">
                  <c:v>82363830</c:v>
                </c:pt>
                <c:pt idx="1480">
                  <c:v>82364944</c:v>
                </c:pt>
                <c:pt idx="1481">
                  <c:v>82365661</c:v>
                </c:pt>
                <c:pt idx="1482">
                  <c:v>82366456</c:v>
                </c:pt>
                <c:pt idx="1483">
                  <c:v>82367200</c:v>
                </c:pt>
                <c:pt idx="1484">
                  <c:v>82367937</c:v>
                </c:pt>
                <c:pt idx="1485">
                  <c:v>82368643</c:v>
                </c:pt>
                <c:pt idx="1486">
                  <c:v>82368643</c:v>
                </c:pt>
                <c:pt idx="1487">
                  <c:v>82372705</c:v>
                </c:pt>
                <c:pt idx="1488">
                  <c:v>82373643</c:v>
                </c:pt>
                <c:pt idx="1489">
                  <c:v>82374419</c:v>
                </c:pt>
                <c:pt idx="1490">
                  <c:v>82375228</c:v>
                </c:pt>
                <c:pt idx="1491">
                  <c:v>82376486</c:v>
                </c:pt>
                <c:pt idx="1492">
                  <c:v>82375815</c:v>
                </c:pt>
                <c:pt idx="1493">
                  <c:v>82375815</c:v>
                </c:pt>
                <c:pt idx="1494">
                  <c:v>82378160</c:v>
                </c:pt>
                <c:pt idx="1495">
                  <c:v>69639446</c:v>
                </c:pt>
                <c:pt idx="1496">
                  <c:v>69641223</c:v>
                </c:pt>
                <c:pt idx="1497">
                  <c:v>69643285</c:v>
                </c:pt>
                <c:pt idx="1498">
                  <c:v>69644160</c:v>
                </c:pt>
                <c:pt idx="1499">
                  <c:v>69644710</c:v>
                </c:pt>
                <c:pt idx="1500">
                  <c:v>69644710</c:v>
                </c:pt>
                <c:pt idx="1501">
                  <c:v>69645783</c:v>
                </c:pt>
                <c:pt idx="1502">
                  <c:v>69646477</c:v>
                </c:pt>
                <c:pt idx="1503">
                  <c:v>69647182</c:v>
                </c:pt>
                <c:pt idx="1504">
                  <c:v>69648120</c:v>
                </c:pt>
                <c:pt idx="1505">
                  <c:v>69648815</c:v>
                </c:pt>
                <c:pt idx="1506">
                  <c:v>69698387</c:v>
                </c:pt>
                <c:pt idx="1507">
                  <c:v>69727814</c:v>
                </c:pt>
                <c:pt idx="1508">
                  <c:v>69759680</c:v>
                </c:pt>
                <c:pt idx="1509">
                  <c:v>69806210</c:v>
                </c:pt>
                <c:pt idx="1510">
                  <c:v>69853875</c:v>
                </c:pt>
                <c:pt idx="1511">
                  <c:v>69902028</c:v>
                </c:pt>
                <c:pt idx="1512">
                  <c:v>69947321</c:v>
                </c:pt>
                <c:pt idx="1513">
                  <c:v>70002383</c:v>
                </c:pt>
                <c:pt idx="1514">
                  <c:v>70002383</c:v>
                </c:pt>
                <c:pt idx="1515">
                  <c:v>70002383</c:v>
                </c:pt>
                <c:pt idx="1516">
                  <c:v>70002383</c:v>
                </c:pt>
                <c:pt idx="1517">
                  <c:v>70204376</c:v>
                </c:pt>
                <c:pt idx="1518">
                  <c:v>70260317</c:v>
                </c:pt>
                <c:pt idx="1519">
                  <c:v>70314422</c:v>
                </c:pt>
                <c:pt idx="1520">
                  <c:v>70361340</c:v>
                </c:pt>
                <c:pt idx="1521">
                  <c:v>70361340</c:v>
                </c:pt>
                <c:pt idx="1522">
                  <c:v>70470920</c:v>
                </c:pt>
                <c:pt idx="1523">
                  <c:v>70489614</c:v>
                </c:pt>
                <c:pt idx="1524">
                  <c:v>70489614</c:v>
                </c:pt>
                <c:pt idx="1525">
                  <c:v>70499274</c:v>
                </c:pt>
                <c:pt idx="1526">
                  <c:v>70499274</c:v>
                </c:pt>
                <c:pt idx="1527">
                  <c:v>70499274</c:v>
                </c:pt>
                <c:pt idx="1528">
                  <c:v>70499274</c:v>
                </c:pt>
                <c:pt idx="1529">
                  <c:v>70499274</c:v>
                </c:pt>
                <c:pt idx="1530">
                  <c:v>83280358</c:v>
                </c:pt>
                <c:pt idx="1531">
                  <c:v>83298782</c:v>
                </c:pt>
                <c:pt idx="1532">
                  <c:v>83307193</c:v>
                </c:pt>
                <c:pt idx="1533">
                  <c:v>83323716</c:v>
                </c:pt>
                <c:pt idx="1534">
                  <c:v>83323716</c:v>
                </c:pt>
                <c:pt idx="1535">
                  <c:v>83339789</c:v>
                </c:pt>
                <c:pt idx="1536">
                  <c:v>83347696</c:v>
                </c:pt>
                <c:pt idx="1537">
                  <c:v>83357610</c:v>
                </c:pt>
                <c:pt idx="1538">
                  <c:v>83367887</c:v>
                </c:pt>
                <c:pt idx="1539">
                  <c:v>83378973</c:v>
                </c:pt>
                <c:pt idx="1540">
                  <c:v>83390931</c:v>
                </c:pt>
                <c:pt idx="1541">
                  <c:v>83390931</c:v>
                </c:pt>
                <c:pt idx="1542">
                  <c:v>83390931</c:v>
                </c:pt>
                <c:pt idx="1543">
                  <c:v>83414183</c:v>
                </c:pt>
                <c:pt idx="1544">
                  <c:v>83439705</c:v>
                </c:pt>
                <c:pt idx="1545">
                  <c:v>83450289</c:v>
                </c:pt>
                <c:pt idx="1546">
                  <c:v>83576415</c:v>
                </c:pt>
                <c:pt idx="1547">
                  <c:v>84183636</c:v>
                </c:pt>
                <c:pt idx="1548">
                  <c:v>84936303</c:v>
                </c:pt>
                <c:pt idx="1549">
                  <c:v>84936303</c:v>
                </c:pt>
                <c:pt idx="1550">
                  <c:v>86112028</c:v>
                </c:pt>
                <c:pt idx="1551">
                  <c:v>86949763</c:v>
                </c:pt>
                <c:pt idx="1552">
                  <c:v>87683092</c:v>
                </c:pt>
                <c:pt idx="1553">
                  <c:v>87703470</c:v>
                </c:pt>
                <c:pt idx="1554">
                  <c:v>87723105</c:v>
                </c:pt>
                <c:pt idx="1555">
                  <c:v>87723105</c:v>
                </c:pt>
                <c:pt idx="1556">
                  <c:v>87755264</c:v>
                </c:pt>
                <c:pt idx="1557">
                  <c:v>87771548</c:v>
                </c:pt>
                <c:pt idx="1558">
                  <c:v>87791814</c:v>
                </c:pt>
                <c:pt idx="1559">
                  <c:v>87813504</c:v>
                </c:pt>
                <c:pt idx="1560">
                  <c:v>87833946</c:v>
                </c:pt>
                <c:pt idx="1561">
                  <c:v>87852437</c:v>
                </c:pt>
                <c:pt idx="1562">
                  <c:v>87869264</c:v>
                </c:pt>
                <c:pt idx="1563">
                  <c:v>87869264</c:v>
                </c:pt>
                <c:pt idx="1564">
                  <c:v>88056013</c:v>
                </c:pt>
                <c:pt idx="1565">
                  <c:v>88252005</c:v>
                </c:pt>
                <c:pt idx="1566">
                  <c:v>88419058</c:v>
                </c:pt>
                <c:pt idx="1567">
                  <c:v>88696337</c:v>
                </c:pt>
                <c:pt idx="1568">
                  <c:v>88965918</c:v>
                </c:pt>
                <c:pt idx="1569">
                  <c:v>89235919</c:v>
                </c:pt>
                <c:pt idx="1570">
                  <c:v>89493159</c:v>
                </c:pt>
                <c:pt idx="1571">
                  <c:v>89772294</c:v>
                </c:pt>
                <c:pt idx="1572">
                  <c:v>90050962</c:v>
                </c:pt>
                <c:pt idx="1573">
                  <c:v>90320188</c:v>
                </c:pt>
                <c:pt idx="1574">
                  <c:v>90541761</c:v>
                </c:pt>
                <c:pt idx="1575">
                  <c:v>90808375</c:v>
                </c:pt>
                <c:pt idx="1576">
                  <c:v>91066811</c:v>
                </c:pt>
                <c:pt idx="1577">
                  <c:v>91066811</c:v>
                </c:pt>
                <c:pt idx="1578">
                  <c:v>91502329</c:v>
                </c:pt>
                <c:pt idx="1579">
                  <c:v>91848411</c:v>
                </c:pt>
                <c:pt idx="1580">
                  <c:v>92175506</c:v>
                </c:pt>
                <c:pt idx="1581">
                  <c:v>92481578</c:v>
                </c:pt>
                <c:pt idx="1582">
                  <c:v>92768174</c:v>
                </c:pt>
                <c:pt idx="1583">
                  <c:v>92803544</c:v>
                </c:pt>
                <c:pt idx="1584">
                  <c:v>92803544</c:v>
                </c:pt>
                <c:pt idx="1585">
                  <c:v>92878162</c:v>
                </c:pt>
                <c:pt idx="1586">
                  <c:v>92903331</c:v>
                </c:pt>
                <c:pt idx="1587">
                  <c:v>92927269</c:v>
                </c:pt>
                <c:pt idx="1588">
                  <c:v>92959607</c:v>
                </c:pt>
                <c:pt idx="1589">
                  <c:v>92991084</c:v>
                </c:pt>
                <c:pt idx="1590">
                  <c:v>93021943</c:v>
                </c:pt>
                <c:pt idx="1591">
                  <c:v>93056273</c:v>
                </c:pt>
                <c:pt idx="1592">
                  <c:v>93090206</c:v>
                </c:pt>
                <c:pt idx="1593">
                  <c:v>93119715</c:v>
                </c:pt>
                <c:pt idx="1594">
                  <c:v>93142762</c:v>
                </c:pt>
                <c:pt idx="1595">
                  <c:v>93178800</c:v>
                </c:pt>
                <c:pt idx="1596">
                  <c:v>93215977</c:v>
                </c:pt>
                <c:pt idx="1597">
                  <c:v>93255124</c:v>
                </c:pt>
                <c:pt idx="1598">
                  <c:v>93255124</c:v>
                </c:pt>
                <c:pt idx="1599">
                  <c:v>93347936</c:v>
                </c:pt>
                <c:pt idx="1600">
                  <c:v>93374583</c:v>
                </c:pt>
                <c:pt idx="1601">
                  <c:v>93399835</c:v>
                </c:pt>
                <c:pt idx="1602">
                  <c:v>93438829</c:v>
                </c:pt>
                <c:pt idx="1603">
                  <c:v>93477499</c:v>
                </c:pt>
                <c:pt idx="1604">
                  <c:v>93515118</c:v>
                </c:pt>
                <c:pt idx="1605">
                  <c:v>93553649</c:v>
                </c:pt>
                <c:pt idx="1606">
                  <c:v>93590800</c:v>
                </c:pt>
                <c:pt idx="1607">
                  <c:v>93627894</c:v>
                </c:pt>
                <c:pt idx="1608">
                  <c:v>93650191</c:v>
                </c:pt>
                <c:pt idx="1609">
                  <c:v>93671282</c:v>
                </c:pt>
                <c:pt idx="1610">
                  <c:v>93692233</c:v>
                </c:pt>
                <c:pt idx="1611">
                  <c:v>93718107</c:v>
                </c:pt>
                <c:pt idx="1612">
                  <c:v>93734983</c:v>
                </c:pt>
                <c:pt idx="1613">
                  <c:v>93734983</c:v>
                </c:pt>
                <c:pt idx="1614">
                  <c:v>93796350</c:v>
                </c:pt>
                <c:pt idx="1615">
                  <c:v>93820561</c:v>
                </c:pt>
                <c:pt idx="1616">
                  <c:v>93820561</c:v>
                </c:pt>
                <c:pt idx="1617">
                  <c:v>93882887</c:v>
                </c:pt>
                <c:pt idx="1618">
                  <c:v>93957903</c:v>
                </c:pt>
                <c:pt idx="1619">
                  <c:v>94029563</c:v>
                </c:pt>
                <c:pt idx="1620">
                  <c:v>94029563</c:v>
                </c:pt>
                <c:pt idx="1621">
                  <c:v>94153320</c:v>
                </c:pt>
                <c:pt idx="1622">
                  <c:v>94239691</c:v>
                </c:pt>
                <c:pt idx="1623">
                  <c:v>94312167</c:v>
                </c:pt>
                <c:pt idx="1624">
                  <c:v>94386739</c:v>
                </c:pt>
                <c:pt idx="1625">
                  <c:v>94492961</c:v>
                </c:pt>
                <c:pt idx="1626">
                  <c:v>94592004</c:v>
                </c:pt>
                <c:pt idx="1627">
                  <c:v>94592004</c:v>
                </c:pt>
                <c:pt idx="1628">
                  <c:v>92434964</c:v>
                </c:pt>
                <c:pt idx="1629">
                  <c:v>92538881</c:v>
                </c:pt>
                <c:pt idx="1630">
                  <c:v>92643010</c:v>
                </c:pt>
                <c:pt idx="1631">
                  <c:v>92723468</c:v>
                </c:pt>
                <c:pt idx="1632">
                  <c:v>92817081</c:v>
                </c:pt>
                <c:pt idx="1633">
                  <c:v>92885533</c:v>
                </c:pt>
                <c:pt idx="1634">
                  <c:v>92885533</c:v>
                </c:pt>
                <c:pt idx="1635">
                  <c:v>92885533</c:v>
                </c:pt>
                <c:pt idx="1636">
                  <c:v>92999379</c:v>
                </c:pt>
                <c:pt idx="1637">
                  <c:v>93095068</c:v>
                </c:pt>
                <c:pt idx="1638">
                  <c:v>93178146</c:v>
                </c:pt>
                <c:pt idx="1639">
                  <c:v>93292124</c:v>
                </c:pt>
                <c:pt idx="1640">
                  <c:v>93399291</c:v>
                </c:pt>
                <c:pt idx="1641">
                  <c:v>93399291</c:v>
                </c:pt>
                <c:pt idx="1642">
                  <c:v>93399291</c:v>
                </c:pt>
                <c:pt idx="1643">
                  <c:v>93399291</c:v>
                </c:pt>
                <c:pt idx="1644">
                  <c:v>93611700</c:v>
                </c:pt>
                <c:pt idx="1645">
                  <c:v>93972280</c:v>
                </c:pt>
                <c:pt idx="1646">
                  <c:v>94105977</c:v>
                </c:pt>
                <c:pt idx="1647">
                  <c:v>94214996</c:v>
                </c:pt>
                <c:pt idx="1648">
                  <c:v>94214996</c:v>
                </c:pt>
                <c:pt idx="1649">
                  <c:v>94452588</c:v>
                </c:pt>
                <c:pt idx="1650">
                  <c:v>94524465</c:v>
                </c:pt>
                <c:pt idx="1651">
                  <c:v>94579291</c:v>
                </c:pt>
                <c:pt idx="1652">
                  <c:v>94668625</c:v>
                </c:pt>
                <c:pt idx="1653">
                  <c:v>94842612</c:v>
                </c:pt>
                <c:pt idx="1654">
                  <c:v>94964803</c:v>
                </c:pt>
                <c:pt idx="1655">
                  <c:v>94964803</c:v>
                </c:pt>
                <c:pt idx="1656">
                  <c:v>94993083</c:v>
                </c:pt>
                <c:pt idx="1657">
                  <c:v>95068199</c:v>
                </c:pt>
                <c:pt idx="1658">
                  <c:v>95118399</c:v>
                </c:pt>
                <c:pt idx="1659">
                  <c:v>95149257</c:v>
                </c:pt>
                <c:pt idx="1660">
                  <c:v>95204491</c:v>
                </c:pt>
                <c:pt idx="1661">
                  <c:v>95228870</c:v>
                </c:pt>
                <c:pt idx="1662">
                  <c:v>95228870</c:v>
                </c:pt>
                <c:pt idx="1663">
                  <c:v>95285079</c:v>
                </c:pt>
                <c:pt idx="1664">
                  <c:v>95315023</c:v>
                </c:pt>
                <c:pt idx="1665">
                  <c:v>95349397</c:v>
                </c:pt>
                <c:pt idx="1666">
                  <c:v>95388758</c:v>
                </c:pt>
                <c:pt idx="1667">
                  <c:v>95428293</c:v>
                </c:pt>
                <c:pt idx="1668">
                  <c:v>95485775</c:v>
                </c:pt>
                <c:pt idx="1669">
                  <c:v>95485775</c:v>
                </c:pt>
                <c:pt idx="1670">
                  <c:v>95554770</c:v>
                </c:pt>
                <c:pt idx="1671">
                  <c:v>96602362</c:v>
                </c:pt>
                <c:pt idx="1672">
                  <c:v>97633828</c:v>
                </c:pt>
                <c:pt idx="1673">
                  <c:v>99380715</c:v>
                </c:pt>
                <c:pt idx="1674">
                  <c:v>100698233</c:v>
                </c:pt>
                <c:pt idx="1675">
                  <c:v>100746752</c:v>
                </c:pt>
                <c:pt idx="1676">
                  <c:v>100746752</c:v>
                </c:pt>
                <c:pt idx="1677">
                  <c:v>100746752</c:v>
                </c:pt>
                <c:pt idx="1678">
                  <c:v>99374930</c:v>
                </c:pt>
                <c:pt idx="1679">
                  <c:v>99496169</c:v>
                </c:pt>
                <c:pt idx="1680">
                  <c:v>99656824</c:v>
                </c:pt>
                <c:pt idx="1681">
                  <c:v>99918791</c:v>
                </c:pt>
                <c:pt idx="1682">
                  <c:v>100800705</c:v>
                </c:pt>
                <c:pt idx="1683">
                  <c:v>100800705</c:v>
                </c:pt>
                <c:pt idx="1684">
                  <c:v>102171404</c:v>
                </c:pt>
                <c:pt idx="1685">
                  <c:v>102557227</c:v>
                </c:pt>
                <c:pt idx="1686">
                  <c:v>102833880</c:v>
                </c:pt>
                <c:pt idx="1687">
                  <c:v>103116730</c:v>
                </c:pt>
                <c:pt idx="1688">
                  <c:v>103821981</c:v>
                </c:pt>
                <c:pt idx="1689">
                  <c:v>104076819</c:v>
                </c:pt>
                <c:pt idx="1690">
                  <c:v>104076819</c:v>
                </c:pt>
                <c:pt idx="1691">
                  <c:v>104645387</c:v>
                </c:pt>
                <c:pt idx="1692">
                  <c:v>104859573</c:v>
                </c:pt>
                <c:pt idx="1693">
                  <c:v>105125058</c:v>
                </c:pt>
                <c:pt idx="1694">
                  <c:v>105327320</c:v>
                </c:pt>
                <c:pt idx="1695">
                  <c:v>105609011</c:v>
                </c:pt>
                <c:pt idx="1696">
                  <c:v>106153783</c:v>
                </c:pt>
                <c:pt idx="1697">
                  <c:v>106153783</c:v>
                </c:pt>
                <c:pt idx="1698">
                  <c:v>106668306</c:v>
                </c:pt>
                <c:pt idx="1699">
                  <c:v>107039930</c:v>
                </c:pt>
                <c:pt idx="1700">
                  <c:v>107502910</c:v>
                </c:pt>
                <c:pt idx="1701">
                  <c:v>107731765</c:v>
                </c:pt>
                <c:pt idx="1702">
                  <c:v>107935576</c:v>
                </c:pt>
                <c:pt idx="1703">
                  <c:v>108358272</c:v>
                </c:pt>
                <c:pt idx="1704">
                  <c:v>108358272</c:v>
                </c:pt>
                <c:pt idx="1705">
                  <c:v>108981746</c:v>
                </c:pt>
                <c:pt idx="1706">
                  <c:v>108580099</c:v>
                </c:pt>
                <c:pt idx="1707">
                  <c:v>108764750</c:v>
                </c:pt>
                <c:pt idx="1708">
                  <c:v>108988450</c:v>
                </c:pt>
                <c:pt idx="1709">
                  <c:v>109264885</c:v>
                </c:pt>
                <c:pt idx="1710">
                  <c:v>109604578</c:v>
                </c:pt>
                <c:pt idx="1711">
                  <c:v>109604578</c:v>
                </c:pt>
                <c:pt idx="1712">
                  <c:v>110095405</c:v>
                </c:pt>
                <c:pt idx="1713">
                  <c:v>110229104</c:v>
                </c:pt>
                <c:pt idx="1714">
                  <c:v>110327757</c:v>
                </c:pt>
                <c:pt idx="1715">
                  <c:v>110453642</c:v>
                </c:pt>
                <c:pt idx="1716">
                  <c:v>110679259</c:v>
                </c:pt>
                <c:pt idx="1717">
                  <c:v>111233979</c:v>
                </c:pt>
                <c:pt idx="1718">
                  <c:v>111233979</c:v>
                </c:pt>
                <c:pt idx="1719">
                  <c:v>112737041</c:v>
                </c:pt>
                <c:pt idx="1720">
                  <c:v>112936050</c:v>
                </c:pt>
                <c:pt idx="1721">
                  <c:v>113095923</c:v>
                </c:pt>
                <c:pt idx="1722">
                  <c:v>113388014</c:v>
                </c:pt>
                <c:pt idx="1723">
                  <c:v>107524253</c:v>
                </c:pt>
                <c:pt idx="1724">
                  <c:v>108199558</c:v>
                </c:pt>
                <c:pt idx="1725">
                  <c:v>108199558</c:v>
                </c:pt>
                <c:pt idx="1726">
                  <c:v>110545010</c:v>
                </c:pt>
                <c:pt idx="1727">
                  <c:v>111119840</c:v>
                </c:pt>
                <c:pt idx="1728">
                  <c:v>111468448</c:v>
                </c:pt>
                <c:pt idx="1729">
                  <c:v>111812958</c:v>
                </c:pt>
                <c:pt idx="1730">
                  <c:v>118503124</c:v>
                </c:pt>
                <c:pt idx="1731">
                  <c:v>119067114</c:v>
                </c:pt>
                <c:pt idx="1732">
                  <c:v>119067114</c:v>
                </c:pt>
                <c:pt idx="1733">
                  <c:v>120322393</c:v>
                </c:pt>
                <c:pt idx="1734">
                  <c:v>121031903</c:v>
                </c:pt>
                <c:pt idx="1735">
                  <c:v>121484126</c:v>
                </c:pt>
                <c:pt idx="1736">
                  <c:v>121492160</c:v>
                </c:pt>
                <c:pt idx="1737">
                  <c:v>121499639</c:v>
                </c:pt>
                <c:pt idx="1738">
                  <c:v>121506709</c:v>
                </c:pt>
                <c:pt idx="1739">
                  <c:v>121506709</c:v>
                </c:pt>
                <c:pt idx="1740">
                  <c:v>121840600</c:v>
                </c:pt>
                <c:pt idx="1741">
                  <c:v>121854516</c:v>
                </c:pt>
                <c:pt idx="1742">
                  <c:v>121998588</c:v>
                </c:pt>
                <c:pt idx="1743">
                  <c:v>122056944</c:v>
                </c:pt>
                <c:pt idx="1744">
                  <c:v>122085704</c:v>
                </c:pt>
                <c:pt idx="1745">
                  <c:v>122119067</c:v>
                </c:pt>
                <c:pt idx="1746">
                  <c:v>122119067</c:v>
                </c:pt>
                <c:pt idx="1747">
                  <c:v>122581006</c:v>
                </c:pt>
                <c:pt idx="1748">
                  <c:v>122496880</c:v>
                </c:pt>
                <c:pt idx="1749">
                  <c:v>122546749</c:v>
                </c:pt>
                <c:pt idx="1750">
                  <c:v>122546749</c:v>
                </c:pt>
                <c:pt idx="1751">
                  <c:v>121927847</c:v>
                </c:pt>
                <c:pt idx="1752">
                  <c:v>121950307</c:v>
                </c:pt>
                <c:pt idx="1753">
                  <c:v>121950307</c:v>
                </c:pt>
                <c:pt idx="1754">
                  <c:v>122385545</c:v>
                </c:pt>
                <c:pt idx="1755">
                  <c:v>122541259</c:v>
                </c:pt>
                <c:pt idx="1756">
                  <c:v>122613320</c:v>
                </c:pt>
                <c:pt idx="1757">
                  <c:v>122679200</c:v>
                </c:pt>
                <c:pt idx="1758">
                  <c:v>122906114</c:v>
                </c:pt>
                <c:pt idx="1759">
                  <c:v>123405271</c:v>
                </c:pt>
                <c:pt idx="1760">
                  <c:v>123405271</c:v>
                </c:pt>
                <c:pt idx="1761">
                  <c:v>123216476</c:v>
                </c:pt>
                <c:pt idx="1762">
                  <c:v>123266978</c:v>
                </c:pt>
                <c:pt idx="1763">
                  <c:v>123383964</c:v>
                </c:pt>
                <c:pt idx="1764">
                  <c:v>123504280</c:v>
                </c:pt>
                <c:pt idx="1765">
                  <c:v>123628911</c:v>
                </c:pt>
                <c:pt idx="1766">
                  <c:v>123776364</c:v>
                </c:pt>
                <c:pt idx="1767">
                  <c:v>123776364</c:v>
                </c:pt>
                <c:pt idx="1768">
                  <c:v>123977312</c:v>
                </c:pt>
                <c:pt idx="1769">
                  <c:v>124097196</c:v>
                </c:pt>
                <c:pt idx="1770">
                  <c:v>124208239</c:v>
                </c:pt>
                <c:pt idx="1771">
                  <c:v>124367917</c:v>
                </c:pt>
                <c:pt idx="1772">
                  <c:v>111711892</c:v>
                </c:pt>
                <c:pt idx="1773">
                  <c:v>112720225</c:v>
                </c:pt>
                <c:pt idx="1774">
                  <c:v>112720225</c:v>
                </c:pt>
                <c:pt idx="1775">
                  <c:v>112720225</c:v>
                </c:pt>
                <c:pt idx="1776">
                  <c:v>113053167</c:v>
                </c:pt>
                <c:pt idx="1777">
                  <c:v>113071268</c:v>
                </c:pt>
                <c:pt idx="1778">
                  <c:v>107534302</c:v>
                </c:pt>
                <c:pt idx="1779">
                  <c:v>107654602</c:v>
                </c:pt>
                <c:pt idx="1780">
                  <c:v>107770934</c:v>
                </c:pt>
                <c:pt idx="1781">
                  <c:v>107770934</c:v>
                </c:pt>
                <c:pt idx="1782">
                  <c:v>107962122</c:v>
                </c:pt>
                <c:pt idx="1783">
                  <c:v>106892853</c:v>
                </c:pt>
                <c:pt idx="1784">
                  <c:v>107034713</c:v>
                </c:pt>
                <c:pt idx="1785">
                  <c:v>107034713</c:v>
                </c:pt>
                <c:pt idx="1786">
                  <c:v>103758953</c:v>
                </c:pt>
                <c:pt idx="1787">
                  <c:v>104195880</c:v>
                </c:pt>
                <c:pt idx="1788">
                  <c:v>104195880</c:v>
                </c:pt>
                <c:pt idx="1789">
                  <c:v>104925813</c:v>
                </c:pt>
                <c:pt idx="1790">
                  <c:v>105413433</c:v>
                </c:pt>
                <c:pt idx="1791">
                  <c:v>105715989</c:v>
                </c:pt>
                <c:pt idx="1792">
                  <c:v>105965137</c:v>
                </c:pt>
                <c:pt idx="1793">
                  <c:v>106215372</c:v>
                </c:pt>
                <c:pt idx="1794">
                  <c:v>106443845</c:v>
                </c:pt>
                <c:pt idx="1795">
                  <c:v>106443845</c:v>
                </c:pt>
                <c:pt idx="1796">
                  <c:v>106748532</c:v>
                </c:pt>
                <c:pt idx="1797">
                  <c:v>101381436</c:v>
                </c:pt>
                <c:pt idx="1798">
                  <c:v>101381436</c:v>
                </c:pt>
                <c:pt idx="1799">
                  <c:v>104816718</c:v>
                </c:pt>
                <c:pt idx="1800">
                  <c:v>104816718</c:v>
                </c:pt>
                <c:pt idx="1801">
                  <c:v>104816718</c:v>
                </c:pt>
                <c:pt idx="1802">
                  <c:v>104832977</c:v>
                </c:pt>
                <c:pt idx="1803">
                  <c:v>104832977</c:v>
                </c:pt>
                <c:pt idx="1804">
                  <c:v>104832977</c:v>
                </c:pt>
                <c:pt idx="1805">
                  <c:v>104887625</c:v>
                </c:pt>
                <c:pt idx="1806">
                  <c:v>104902091</c:v>
                </c:pt>
                <c:pt idx="1807">
                  <c:v>101574224</c:v>
                </c:pt>
                <c:pt idx="1808">
                  <c:v>101594466</c:v>
                </c:pt>
                <c:pt idx="1809">
                  <c:v>101625744</c:v>
                </c:pt>
                <c:pt idx="1810">
                  <c:v>101625744</c:v>
                </c:pt>
                <c:pt idx="1811">
                  <c:v>84649017</c:v>
                </c:pt>
                <c:pt idx="1812">
                  <c:v>84671838</c:v>
                </c:pt>
                <c:pt idx="1813">
                  <c:v>84412710</c:v>
                </c:pt>
                <c:pt idx="1814">
                  <c:v>84433182</c:v>
                </c:pt>
                <c:pt idx="1815">
                  <c:v>84454019</c:v>
                </c:pt>
                <c:pt idx="1816">
                  <c:v>84454019</c:v>
                </c:pt>
                <c:pt idx="1817">
                  <c:v>84488666</c:v>
                </c:pt>
                <c:pt idx="1818">
                  <c:v>84491951</c:v>
                </c:pt>
                <c:pt idx="1819">
                  <c:v>84543570</c:v>
                </c:pt>
                <c:pt idx="1820">
                  <c:v>84578676</c:v>
                </c:pt>
                <c:pt idx="1821">
                  <c:v>84593430</c:v>
                </c:pt>
                <c:pt idx="1822">
                  <c:v>84601430</c:v>
                </c:pt>
                <c:pt idx="1823">
                  <c:v>84601430</c:v>
                </c:pt>
                <c:pt idx="1824">
                  <c:v>84611072</c:v>
                </c:pt>
                <c:pt idx="1825">
                  <c:v>84619670</c:v>
                </c:pt>
                <c:pt idx="1826">
                  <c:v>84625953</c:v>
                </c:pt>
                <c:pt idx="1827">
                  <c:v>84629005</c:v>
                </c:pt>
                <c:pt idx="1828">
                  <c:v>84631351</c:v>
                </c:pt>
                <c:pt idx="1829">
                  <c:v>84633518</c:v>
                </c:pt>
                <c:pt idx="1830">
                  <c:v>84633518</c:v>
                </c:pt>
                <c:pt idx="1831">
                  <c:v>84639729</c:v>
                </c:pt>
                <c:pt idx="1832">
                  <c:v>84641984</c:v>
                </c:pt>
                <c:pt idx="1833">
                  <c:v>84643975</c:v>
                </c:pt>
                <c:pt idx="1834">
                  <c:v>84645962</c:v>
                </c:pt>
                <c:pt idx="1835">
                  <c:v>84648163</c:v>
                </c:pt>
                <c:pt idx="1836">
                  <c:v>84650031</c:v>
                </c:pt>
                <c:pt idx="1837">
                  <c:v>84650031</c:v>
                </c:pt>
                <c:pt idx="1838">
                  <c:v>84656010</c:v>
                </c:pt>
                <c:pt idx="1839">
                  <c:v>84658298</c:v>
                </c:pt>
                <c:pt idx="1840">
                  <c:v>84659597</c:v>
                </c:pt>
                <c:pt idx="1841">
                  <c:v>84661223</c:v>
                </c:pt>
                <c:pt idx="1842">
                  <c:v>84660760</c:v>
                </c:pt>
                <c:pt idx="1843">
                  <c:v>84663190</c:v>
                </c:pt>
                <c:pt idx="1844">
                  <c:v>84663190</c:v>
                </c:pt>
                <c:pt idx="1845">
                  <c:v>84666900</c:v>
                </c:pt>
                <c:pt idx="1846">
                  <c:v>84668545</c:v>
                </c:pt>
                <c:pt idx="1847">
                  <c:v>84670024</c:v>
                </c:pt>
                <c:pt idx="1848">
                  <c:v>84670024</c:v>
                </c:pt>
                <c:pt idx="1849">
                  <c:v>84672996</c:v>
                </c:pt>
                <c:pt idx="1850">
                  <c:v>84674242</c:v>
                </c:pt>
                <c:pt idx="1851">
                  <c:v>84674242</c:v>
                </c:pt>
                <c:pt idx="1852">
                  <c:v>84678581</c:v>
                </c:pt>
                <c:pt idx="1853">
                  <c:v>84678581</c:v>
                </c:pt>
                <c:pt idx="1854">
                  <c:v>84680027</c:v>
                </c:pt>
                <c:pt idx="1855">
                  <c:v>84681239</c:v>
                </c:pt>
                <c:pt idx="1856">
                  <c:v>84558343</c:v>
                </c:pt>
                <c:pt idx="1857">
                  <c:v>84559361</c:v>
                </c:pt>
                <c:pt idx="1858">
                  <c:v>84559361</c:v>
                </c:pt>
                <c:pt idx="1859">
                  <c:v>84559870</c:v>
                </c:pt>
                <c:pt idx="1860">
                  <c:v>84560883</c:v>
                </c:pt>
                <c:pt idx="1861">
                  <c:v>84561967</c:v>
                </c:pt>
                <c:pt idx="1862">
                  <c:v>84563095</c:v>
                </c:pt>
                <c:pt idx="1863">
                  <c:v>84567233</c:v>
                </c:pt>
                <c:pt idx="1864">
                  <c:v>84568300</c:v>
                </c:pt>
                <c:pt idx="1865">
                  <c:v>84568300</c:v>
                </c:pt>
                <c:pt idx="1866">
                  <c:v>84569354</c:v>
                </c:pt>
                <c:pt idx="1867">
                  <c:v>90995649</c:v>
                </c:pt>
                <c:pt idx="1868">
                  <c:v>84578501</c:v>
                </c:pt>
                <c:pt idx="1869">
                  <c:v>84574113</c:v>
                </c:pt>
                <c:pt idx="1870">
                  <c:v>84575058</c:v>
                </c:pt>
                <c:pt idx="1871">
                  <c:v>84575649</c:v>
                </c:pt>
                <c:pt idx="1872">
                  <c:v>84575649</c:v>
                </c:pt>
                <c:pt idx="1873">
                  <c:v>84577279</c:v>
                </c:pt>
                <c:pt idx="1874">
                  <c:v>84578052</c:v>
                </c:pt>
                <c:pt idx="1875">
                  <c:v>84561495</c:v>
                </c:pt>
                <c:pt idx="1876">
                  <c:v>84562303</c:v>
                </c:pt>
                <c:pt idx="1877">
                  <c:v>84563243</c:v>
                </c:pt>
                <c:pt idx="1878">
                  <c:v>84563897</c:v>
                </c:pt>
                <c:pt idx="1879">
                  <c:v>84563897</c:v>
                </c:pt>
                <c:pt idx="1880">
                  <c:v>84564519</c:v>
                </c:pt>
                <c:pt idx="1881">
                  <c:v>84566732</c:v>
                </c:pt>
                <c:pt idx="1882">
                  <c:v>84567710</c:v>
                </c:pt>
                <c:pt idx="1883">
                  <c:v>84568602</c:v>
                </c:pt>
                <c:pt idx="1884">
                  <c:v>84569523</c:v>
                </c:pt>
                <c:pt idx="1885">
                  <c:v>84570133</c:v>
                </c:pt>
                <c:pt idx="1886">
                  <c:v>84570133</c:v>
                </c:pt>
                <c:pt idx="1887">
                  <c:v>84571795</c:v>
                </c:pt>
                <c:pt idx="1888">
                  <c:v>84572735</c:v>
                </c:pt>
                <c:pt idx="1889">
                  <c:v>84572735</c:v>
                </c:pt>
                <c:pt idx="1890">
                  <c:v>84573640</c:v>
                </c:pt>
                <c:pt idx="1891">
                  <c:v>84574953</c:v>
                </c:pt>
                <c:pt idx="1892">
                  <c:v>84575569</c:v>
                </c:pt>
                <c:pt idx="1893">
                  <c:v>84575569</c:v>
                </c:pt>
                <c:pt idx="1894">
                  <c:v>84576074</c:v>
                </c:pt>
                <c:pt idx="1895">
                  <c:v>84576904</c:v>
                </c:pt>
                <c:pt idx="1896">
                  <c:v>84578853</c:v>
                </c:pt>
                <c:pt idx="1897">
                  <c:v>84579903</c:v>
                </c:pt>
                <c:pt idx="1898">
                  <c:v>84580586</c:v>
                </c:pt>
                <c:pt idx="1899">
                  <c:v>84581214</c:v>
                </c:pt>
                <c:pt idx="1900">
                  <c:v>84581214</c:v>
                </c:pt>
                <c:pt idx="1901">
                  <c:v>84582614</c:v>
                </c:pt>
                <c:pt idx="1902">
                  <c:v>83098470</c:v>
                </c:pt>
                <c:pt idx="1903">
                  <c:v>83099243</c:v>
                </c:pt>
                <c:pt idx="1904">
                  <c:v>83100098</c:v>
                </c:pt>
                <c:pt idx="1905">
                  <c:v>83100812</c:v>
                </c:pt>
                <c:pt idx="1906">
                  <c:v>83101343</c:v>
                </c:pt>
                <c:pt idx="1907">
                  <c:v>83101343</c:v>
                </c:pt>
                <c:pt idx="1908">
                  <c:v>83102415</c:v>
                </c:pt>
                <c:pt idx="1909">
                  <c:v>83103116</c:v>
                </c:pt>
                <c:pt idx="1910">
                  <c:v>83103922</c:v>
                </c:pt>
                <c:pt idx="1911">
                  <c:v>83104623</c:v>
                </c:pt>
                <c:pt idx="1912">
                  <c:v>83105195</c:v>
                </c:pt>
                <c:pt idx="1913">
                  <c:v>83105630</c:v>
                </c:pt>
                <c:pt idx="1914">
                  <c:v>83105630</c:v>
                </c:pt>
                <c:pt idx="1915">
                  <c:v>83106188</c:v>
                </c:pt>
                <c:pt idx="1916">
                  <c:v>66558630</c:v>
                </c:pt>
                <c:pt idx="1917">
                  <c:v>66559513</c:v>
                </c:pt>
                <c:pt idx="1918">
                  <c:v>66560180</c:v>
                </c:pt>
                <c:pt idx="1919">
                  <c:v>51235518</c:v>
                </c:pt>
                <c:pt idx="1920">
                  <c:v>51235918</c:v>
                </c:pt>
                <c:pt idx="1921">
                  <c:v>51235918</c:v>
                </c:pt>
                <c:pt idx="1922">
                  <c:v>51237044</c:v>
                </c:pt>
                <c:pt idx="1923">
                  <c:v>51237560</c:v>
                </c:pt>
                <c:pt idx="1924">
                  <c:v>51238115</c:v>
                </c:pt>
                <c:pt idx="1925">
                  <c:v>51238903</c:v>
                </c:pt>
                <c:pt idx="1926">
                  <c:v>50144569</c:v>
                </c:pt>
                <c:pt idx="1927">
                  <c:v>50145011</c:v>
                </c:pt>
                <c:pt idx="1928">
                  <c:v>50145011</c:v>
                </c:pt>
                <c:pt idx="1929">
                  <c:v>43868288</c:v>
                </c:pt>
                <c:pt idx="1930">
                  <c:v>43868801</c:v>
                </c:pt>
                <c:pt idx="1931">
                  <c:v>43869365</c:v>
                </c:pt>
                <c:pt idx="1932">
                  <c:v>43869888</c:v>
                </c:pt>
                <c:pt idx="1933">
                  <c:v>43870388</c:v>
                </c:pt>
                <c:pt idx="1934">
                  <c:v>43870824</c:v>
                </c:pt>
                <c:pt idx="1935">
                  <c:v>43870824</c:v>
                </c:pt>
                <c:pt idx="1936">
                  <c:v>43775381</c:v>
                </c:pt>
                <c:pt idx="1937">
                  <c:v>43775944</c:v>
                </c:pt>
                <c:pt idx="1938">
                  <c:v>43776491</c:v>
                </c:pt>
                <c:pt idx="1939">
                  <c:v>43776987</c:v>
                </c:pt>
                <c:pt idx="1940">
                  <c:v>43771590</c:v>
                </c:pt>
                <c:pt idx="1941">
                  <c:v>43771949</c:v>
                </c:pt>
                <c:pt idx="1942">
                  <c:v>43771949</c:v>
                </c:pt>
                <c:pt idx="1943">
                  <c:v>43772999</c:v>
                </c:pt>
                <c:pt idx="1944">
                  <c:v>43835027</c:v>
                </c:pt>
                <c:pt idx="1945">
                  <c:v>44012102</c:v>
                </c:pt>
                <c:pt idx="1946">
                  <c:v>44096119</c:v>
                </c:pt>
                <c:pt idx="1947">
                  <c:v>44178041</c:v>
                </c:pt>
                <c:pt idx="1948">
                  <c:v>44409368</c:v>
                </c:pt>
                <c:pt idx="1949">
                  <c:v>44409368</c:v>
                </c:pt>
                <c:pt idx="1950">
                  <c:v>44670813</c:v>
                </c:pt>
                <c:pt idx="1951">
                  <c:v>44765526</c:v>
                </c:pt>
                <c:pt idx="1952">
                  <c:v>44879273</c:v>
                </c:pt>
                <c:pt idx="1953">
                  <c:v>44896761</c:v>
                </c:pt>
                <c:pt idx="1954">
                  <c:v>44923791</c:v>
                </c:pt>
                <c:pt idx="1955">
                  <c:v>44950781</c:v>
                </c:pt>
                <c:pt idx="1956">
                  <c:v>44950781</c:v>
                </c:pt>
                <c:pt idx="1957">
                  <c:v>44953033</c:v>
                </c:pt>
                <c:pt idx="1958">
                  <c:v>44954104</c:v>
                </c:pt>
                <c:pt idx="1959">
                  <c:v>44954874</c:v>
                </c:pt>
                <c:pt idx="1960">
                  <c:v>44955654</c:v>
                </c:pt>
                <c:pt idx="1961">
                  <c:v>44956378</c:v>
                </c:pt>
                <c:pt idx="1962">
                  <c:v>44956797</c:v>
                </c:pt>
                <c:pt idx="1963">
                  <c:v>44956797</c:v>
                </c:pt>
                <c:pt idx="1964">
                  <c:v>44957905</c:v>
                </c:pt>
                <c:pt idx="1965">
                  <c:v>44958569</c:v>
                </c:pt>
                <c:pt idx="1966">
                  <c:v>44959240</c:v>
                </c:pt>
                <c:pt idx="1967">
                  <c:v>44960035</c:v>
                </c:pt>
                <c:pt idx="1968">
                  <c:v>44960598</c:v>
                </c:pt>
                <c:pt idx="1969">
                  <c:v>44961057</c:v>
                </c:pt>
                <c:pt idx="1970">
                  <c:v>44961057</c:v>
                </c:pt>
                <c:pt idx="1971">
                  <c:v>44962282</c:v>
                </c:pt>
                <c:pt idx="1972">
                  <c:v>44962992</c:v>
                </c:pt>
                <c:pt idx="1973">
                  <c:v>44963580</c:v>
                </c:pt>
                <c:pt idx="1974">
                  <c:v>44964460</c:v>
                </c:pt>
                <c:pt idx="1975">
                  <c:v>44965012</c:v>
                </c:pt>
                <c:pt idx="1976">
                  <c:v>44965385</c:v>
                </c:pt>
                <c:pt idx="1977">
                  <c:v>44965385</c:v>
                </c:pt>
                <c:pt idx="1978">
                  <c:v>44966554</c:v>
                </c:pt>
                <c:pt idx="1979">
                  <c:v>44967167</c:v>
                </c:pt>
                <c:pt idx="1980">
                  <c:v>44967780</c:v>
                </c:pt>
                <c:pt idx="1981">
                  <c:v>44968505</c:v>
                </c:pt>
                <c:pt idx="1982">
                  <c:v>44953511</c:v>
                </c:pt>
                <c:pt idx="1983">
                  <c:v>44953836</c:v>
                </c:pt>
                <c:pt idx="1984">
                  <c:v>44953836</c:v>
                </c:pt>
                <c:pt idx="1985">
                  <c:v>42701858</c:v>
                </c:pt>
                <c:pt idx="1986">
                  <c:v>13223286</c:v>
                </c:pt>
                <c:pt idx="1987">
                  <c:v>2411008</c:v>
                </c:pt>
                <c:pt idx="1988">
                  <c:v>2411214</c:v>
                </c:pt>
                <c:pt idx="1989">
                  <c:v>2411425</c:v>
                </c:pt>
                <c:pt idx="1990">
                  <c:v>2411557</c:v>
                </c:pt>
                <c:pt idx="1991">
                  <c:v>2411557</c:v>
                </c:pt>
                <c:pt idx="1992">
                  <c:v>2411741</c:v>
                </c:pt>
                <c:pt idx="1993">
                  <c:v>5016618</c:v>
                </c:pt>
                <c:pt idx="1994">
                  <c:v>5016907</c:v>
                </c:pt>
                <c:pt idx="1995">
                  <c:v>5017438</c:v>
                </c:pt>
                <c:pt idx="1996">
                  <c:v>5017649</c:v>
                </c:pt>
                <c:pt idx="1997">
                  <c:v>5017814</c:v>
                </c:pt>
                <c:pt idx="1998">
                  <c:v>5017814</c:v>
                </c:pt>
                <c:pt idx="1999">
                  <c:v>5027090</c:v>
                </c:pt>
                <c:pt idx="2000">
                  <c:v>5032473</c:v>
                </c:pt>
                <c:pt idx="2001">
                  <c:v>5032473</c:v>
                </c:pt>
                <c:pt idx="2002">
                  <c:v>5039305</c:v>
                </c:pt>
                <c:pt idx="2003">
                  <c:v>5264206</c:v>
                </c:pt>
                <c:pt idx="2004">
                  <c:v>5832161</c:v>
                </c:pt>
                <c:pt idx="2005">
                  <c:v>5832161</c:v>
                </c:pt>
                <c:pt idx="2006">
                  <c:v>7197957</c:v>
                </c:pt>
                <c:pt idx="2007">
                  <c:v>7772495</c:v>
                </c:pt>
                <c:pt idx="2008">
                  <c:v>8288149</c:v>
                </c:pt>
                <c:pt idx="2009">
                  <c:v>8679704</c:v>
                </c:pt>
                <c:pt idx="2010">
                  <c:v>8803001</c:v>
                </c:pt>
                <c:pt idx="2011">
                  <c:v>8871328</c:v>
                </c:pt>
                <c:pt idx="2012">
                  <c:v>8871328</c:v>
                </c:pt>
                <c:pt idx="2013">
                  <c:v>9026820</c:v>
                </c:pt>
                <c:pt idx="2014">
                  <c:v>9140553</c:v>
                </c:pt>
                <c:pt idx="2015">
                  <c:v>9243338</c:v>
                </c:pt>
                <c:pt idx="2016">
                  <c:v>9446384</c:v>
                </c:pt>
                <c:pt idx="2017">
                  <c:v>9585983</c:v>
                </c:pt>
                <c:pt idx="2018">
                  <c:v>9773452</c:v>
                </c:pt>
                <c:pt idx="2019">
                  <c:v>9773452</c:v>
                </c:pt>
                <c:pt idx="2020">
                  <c:v>10114481</c:v>
                </c:pt>
                <c:pt idx="2021">
                  <c:v>10114481</c:v>
                </c:pt>
                <c:pt idx="2022">
                  <c:v>10379731</c:v>
                </c:pt>
                <c:pt idx="2023">
                  <c:v>10379731</c:v>
                </c:pt>
                <c:pt idx="2024">
                  <c:v>10605779</c:v>
                </c:pt>
                <c:pt idx="2025">
                  <c:v>10726213</c:v>
                </c:pt>
                <c:pt idx="2026">
                  <c:v>10726213</c:v>
                </c:pt>
                <c:pt idx="2027">
                  <c:v>10950781</c:v>
                </c:pt>
                <c:pt idx="2028">
                  <c:v>10950781</c:v>
                </c:pt>
                <c:pt idx="2029">
                  <c:v>11218772</c:v>
                </c:pt>
                <c:pt idx="2030">
                  <c:v>11354120</c:v>
                </c:pt>
                <c:pt idx="2031">
                  <c:v>11488702</c:v>
                </c:pt>
                <c:pt idx="2032">
                  <c:v>11589202</c:v>
                </c:pt>
                <c:pt idx="2033">
                  <c:v>11589202</c:v>
                </c:pt>
                <c:pt idx="2034">
                  <c:v>11835509</c:v>
                </c:pt>
                <c:pt idx="2035">
                  <c:v>11959229</c:v>
                </c:pt>
                <c:pt idx="2036">
                  <c:v>12101253</c:v>
                </c:pt>
                <c:pt idx="2037">
                  <c:v>12228154</c:v>
                </c:pt>
                <c:pt idx="2038">
                  <c:v>12342846</c:v>
                </c:pt>
                <c:pt idx="2039">
                  <c:v>12469726</c:v>
                </c:pt>
                <c:pt idx="2040">
                  <c:v>12469726</c:v>
                </c:pt>
                <c:pt idx="2041">
                  <c:v>11606900</c:v>
                </c:pt>
                <c:pt idx="2042">
                  <c:v>11745513</c:v>
                </c:pt>
                <c:pt idx="2043">
                  <c:v>11862398</c:v>
                </c:pt>
                <c:pt idx="2044">
                  <c:v>11862398</c:v>
                </c:pt>
                <c:pt idx="2045">
                  <c:v>12665916</c:v>
                </c:pt>
                <c:pt idx="2046">
                  <c:v>13110333</c:v>
                </c:pt>
                <c:pt idx="2047">
                  <c:v>13110333</c:v>
                </c:pt>
                <c:pt idx="2048">
                  <c:v>14105655</c:v>
                </c:pt>
                <c:pt idx="2049">
                  <c:v>14644965</c:v>
                </c:pt>
                <c:pt idx="2050">
                  <c:v>15302034</c:v>
                </c:pt>
                <c:pt idx="2051">
                  <c:v>15988425</c:v>
                </c:pt>
                <c:pt idx="2052">
                  <c:v>16509931</c:v>
                </c:pt>
                <c:pt idx="2053">
                  <c:v>16999299</c:v>
                </c:pt>
                <c:pt idx="2054">
                  <c:v>16999299</c:v>
                </c:pt>
                <c:pt idx="2055">
                  <c:v>18015673</c:v>
                </c:pt>
                <c:pt idx="2056">
                  <c:v>18344357</c:v>
                </c:pt>
                <c:pt idx="2057">
                  <c:v>18615837</c:v>
                </c:pt>
                <c:pt idx="2058">
                  <c:v>18975781</c:v>
                </c:pt>
                <c:pt idx="2059">
                  <c:v>19386332</c:v>
                </c:pt>
                <c:pt idx="2060">
                  <c:v>19932778</c:v>
                </c:pt>
                <c:pt idx="2061">
                  <c:v>19932778</c:v>
                </c:pt>
                <c:pt idx="2062">
                  <c:v>20576017</c:v>
                </c:pt>
                <c:pt idx="2063">
                  <c:v>20581333</c:v>
                </c:pt>
                <c:pt idx="2064">
                  <c:v>20628937</c:v>
                </c:pt>
                <c:pt idx="2065">
                  <c:v>20692725</c:v>
                </c:pt>
                <c:pt idx="2066">
                  <c:v>20750120</c:v>
                </c:pt>
                <c:pt idx="2067">
                  <c:v>20867474</c:v>
                </c:pt>
                <c:pt idx="2068">
                  <c:v>20867474</c:v>
                </c:pt>
                <c:pt idx="2069">
                  <c:v>21081198</c:v>
                </c:pt>
                <c:pt idx="2070">
                  <c:v>21170153</c:v>
                </c:pt>
                <c:pt idx="2071">
                  <c:v>19685514</c:v>
                </c:pt>
                <c:pt idx="2072">
                  <c:v>19691141</c:v>
                </c:pt>
                <c:pt idx="2073">
                  <c:v>19701273</c:v>
                </c:pt>
                <c:pt idx="2074">
                  <c:v>19706108</c:v>
                </c:pt>
                <c:pt idx="2075">
                  <c:v>19706108</c:v>
                </c:pt>
                <c:pt idx="2076">
                  <c:v>19712368</c:v>
                </c:pt>
                <c:pt idx="2077">
                  <c:v>19728318</c:v>
                </c:pt>
                <c:pt idx="2078">
                  <c:v>19744367</c:v>
                </c:pt>
                <c:pt idx="2079">
                  <c:v>19754504</c:v>
                </c:pt>
                <c:pt idx="2080">
                  <c:v>19764142</c:v>
                </c:pt>
                <c:pt idx="2081">
                  <c:v>19782126</c:v>
                </c:pt>
                <c:pt idx="2082">
                  <c:v>19799182</c:v>
                </c:pt>
                <c:pt idx="2083">
                  <c:v>19220236</c:v>
                </c:pt>
                <c:pt idx="2084">
                  <c:v>19237491</c:v>
                </c:pt>
                <c:pt idx="2085">
                  <c:v>19237491</c:v>
                </c:pt>
                <c:pt idx="2086">
                  <c:v>19282007</c:v>
                </c:pt>
                <c:pt idx="2087">
                  <c:v>14885294</c:v>
                </c:pt>
                <c:pt idx="2088">
                  <c:v>14911208</c:v>
                </c:pt>
                <c:pt idx="2089">
                  <c:v>14937568</c:v>
                </c:pt>
                <c:pt idx="2090">
                  <c:v>14937568</c:v>
                </c:pt>
                <c:pt idx="2091">
                  <c:v>14964505</c:v>
                </c:pt>
                <c:pt idx="2092">
                  <c:v>14965945</c:v>
                </c:pt>
                <c:pt idx="2093">
                  <c:v>14965945</c:v>
                </c:pt>
                <c:pt idx="2094">
                  <c:v>14967681</c:v>
                </c:pt>
                <c:pt idx="2095">
                  <c:v>14968587</c:v>
                </c:pt>
                <c:pt idx="2096">
                  <c:v>14969417</c:v>
                </c:pt>
                <c:pt idx="2097">
                  <c:v>11887104</c:v>
                </c:pt>
                <c:pt idx="2098">
                  <c:v>11887607</c:v>
                </c:pt>
                <c:pt idx="2099">
                  <c:v>11895024</c:v>
                </c:pt>
                <c:pt idx="2100">
                  <c:v>11895484</c:v>
                </c:pt>
                <c:pt idx="2101">
                  <c:v>11895867</c:v>
                </c:pt>
                <c:pt idx="2102">
                  <c:v>11896202</c:v>
                </c:pt>
                <c:pt idx="2103">
                  <c:v>12175345</c:v>
                </c:pt>
                <c:pt idx="2104">
                  <c:v>12358513</c:v>
                </c:pt>
                <c:pt idx="2105">
                  <c:v>12416495</c:v>
                </c:pt>
                <c:pt idx="2106">
                  <c:v>12478627</c:v>
                </c:pt>
                <c:pt idx="2107">
                  <c:v>12565024</c:v>
                </c:pt>
                <c:pt idx="2108">
                  <c:v>12723332</c:v>
                </c:pt>
                <c:pt idx="2109">
                  <c:v>12918276</c:v>
                </c:pt>
                <c:pt idx="2110">
                  <c:v>13111347</c:v>
                </c:pt>
                <c:pt idx="2111">
                  <c:v>13243112</c:v>
                </c:pt>
                <c:pt idx="2112">
                  <c:v>13243112</c:v>
                </c:pt>
                <c:pt idx="2113">
                  <c:v>7683883</c:v>
                </c:pt>
                <c:pt idx="2114">
                  <c:v>7773636</c:v>
                </c:pt>
                <c:pt idx="2115">
                  <c:v>7936126</c:v>
                </c:pt>
                <c:pt idx="2116">
                  <c:v>8205404</c:v>
                </c:pt>
                <c:pt idx="2117">
                  <c:v>8486763</c:v>
                </c:pt>
                <c:pt idx="2118">
                  <c:v>8655810</c:v>
                </c:pt>
                <c:pt idx="2119">
                  <c:v>8865652</c:v>
                </c:pt>
                <c:pt idx="2120">
                  <c:v>8865652</c:v>
                </c:pt>
                <c:pt idx="2121">
                  <c:v>9092281</c:v>
                </c:pt>
                <c:pt idx="2122">
                  <c:v>9527136</c:v>
                </c:pt>
                <c:pt idx="2123">
                  <c:v>9527136</c:v>
                </c:pt>
                <c:pt idx="2124">
                  <c:v>11010156</c:v>
                </c:pt>
                <c:pt idx="2125">
                  <c:v>11426228</c:v>
                </c:pt>
                <c:pt idx="2126">
                  <c:v>11602923</c:v>
                </c:pt>
                <c:pt idx="2127">
                  <c:v>11768983</c:v>
                </c:pt>
                <c:pt idx="2128">
                  <c:v>11865345</c:v>
                </c:pt>
                <c:pt idx="2129">
                  <c:v>12102209</c:v>
                </c:pt>
                <c:pt idx="2130">
                  <c:v>12780478</c:v>
                </c:pt>
                <c:pt idx="2131">
                  <c:v>13413259</c:v>
                </c:pt>
                <c:pt idx="2132">
                  <c:v>13848906</c:v>
                </c:pt>
                <c:pt idx="2133">
                  <c:v>14002940</c:v>
                </c:pt>
                <c:pt idx="2134">
                  <c:v>14022414</c:v>
                </c:pt>
                <c:pt idx="2135">
                  <c:v>14022414</c:v>
                </c:pt>
                <c:pt idx="2136">
                  <c:v>14023293</c:v>
                </c:pt>
                <c:pt idx="2137">
                  <c:v>14024275</c:v>
                </c:pt>
                <c:pt idx="2138">
                  <c:v>14027999</c:v>
                </c:pt>
                <c:pt idx="2139">
                  <c:v>14030772</c:v>
                </c:pt>
                <c:pt idx="2140">
                  <c:v>14033844</c:v>
                </c:pt>
                <c:pt idx="2141">
                  <c:v>14036813</c:v>
                </c:pt>
                <c:pt idx="2142">
                  <c:v>14043196</c:v>
                </c:pt>
                <c:pt idx="2143">
                  <c:v>14046072</c:v>
                </c:pt>
                <c:pt idx="2144">
                  <c:v>14046258</c:v>
                </c:pt>
                <c:pt idx="2145">
                  <c:v>14046600</c:v>
                </c:pt>
                <c:pt idx="2146">
                  <c:v>14046600</c:v>
                </c:pt>
                <c:pt idx="2147">
                  <c:v>14047467</c:v>
                </c:pt>
                <c:pt idx="2148">
                  <c:v>14047949</c:v>
                </c:pt>
                <c:pt idx="2149">
                  <c:v>14051903</c:v>
                </c:pt>
                <c:pt idx="2150">
                  <c:v>14053216</c:v>
                </c:pt>
                <c:pt idx="2151">
                  <c:v>14055919</c:v>
                </c:pt>
                <c:pt idx="2152">
                  <c:v>14057235</c:v>
                </c:pt>
                <c:pt idx="2153">
                  <c:v>14058073</c:v>
                </c:pt>
                <c:pt idx="2154">
                  <c:v>14058073</c:v>
                </c:pt>
                <c:pt idx="2155">
                  <c:v>14059745</c:v>
                </c:pt>
                <c:pt idx="2156">
                  <c:v>14060301</c:v>
                </c:pt>
                <c:pt idx="2157">
                  <c:v>14060848</c:v>
                </c:pt>
                <c:pt idx="2158">
                  <c:v>14061193</c:v>
                </c:pt>
                <c:pt idx="2159">
                  <c:v>14069721</c:v>
                </c:pt>
                <c:pt idx="2160">
                  <c:v>14062531</c:v>
                </c:pt>
                <c:pt idx="2161">
                  <c:v>14062531</c:v>
                </c:pt>
                <c:pt idx="2162">
                  <c:v>14062531</c:v>
                </c:pt>
                <c:pt idx="2163">
                  <c:v>14062531</c:v>
                </c:pt>
                <c:pt idx="2164">
                  <c:v>14062531</c:v>
                </c:pt>
                <c:pt idx="2165">
                  <c:v>14067639</c:v>
                </c:pt>
                <c:pt idx="2166">
                  <c:v>14127246</c:v>
                </c:pt>
                <c:pt idx="2167">
                  <c:v>14127246</c:v>
                </c:pt>
                <c:pt idx="2168">
                  <c:v>13957755</c:v>
                </c:pt>
                <c:pt idx="2169">
                  <c:v>13960918</c:v>
                </c:pt>
                <c:pt idx="2170">
                  <c:v>13963511</c:v>
                </c:pt>
                <c:pt idx="2171">
                  <c:v>13965629</c:v>
                </c:pt>
                <c:pt idx="2172">
                  <c:v>13969311</c:v>
                </c:pt>
                <c:pt idx="2173">
                  <c:v>13972627</c:v>
                </c:pt>
                <c:pt idx="2174">
                  <c:v>13974731</c:v>
                </c:pt>
                <c:pt idx="2175">
                  <c:v>13976580</c:v>
                </c:pt>
                <c:pt idx="2176">
                  <c:v>13978014</c:v>
                </c:pt>
                <c:pt idx="2177">
                  <c:v>13978014</c:v>
                </c:pt>
                <c:pt idx="2178">
                  <c:v>13979983</c:v>
                </c:pt>
                <c:pt idx="2179">
                  <c:v>13980589</c:v>
                </c:pt>
                <c:pt idx="2180">
                  <c:v>13981814</c:v>
                </c:pt>
                <c:pt idx="2181">
                  <c:v>13983722</c:v>
                </c:pt>
                <c:pt idx="2182">
                  <c:v>13984768</c:v>
                </c:pt>
                <c:pt idx="2183">
                  <c:v>13989951</c:v>
                </c:pt>
                <c:pt idx="2184">
                  <c:v>13991175</c:v>
                </c:pt>
                <c:pt idx="2185">
                  <c:v>14062501</c:v>
                </c:pt>
                <c:pt idx="2186">
                  <c:v>14178444</c:v>
                </c:pt>
                <c:pt idx="2187">
                  <c:v>14360466</c:v>
                </c:pt>
                <c:pt idx="2188">
                  <c:v>14609137</c:v>
                </c:pt>
                <c:pt idx="2189">
                  <c:v>14903007</c:v>
                </c:pt>
                <c:pt idx="2190">
                  <c:v>15054552</c:v>
                </c:pt>
                <c:pt idx="2191">
                  <c:v>15231947</c:v>
                </c:pt>
                <c:pt idx="2192">
                  <c:v>15310518</c:v>
                </c:pt>
                <c:pt idx="2193">
                  <c:v>15448980</c:v>
                </c:pt>
                <c:pt idx="2194">
                  <c:v>15450003</c:v>
                </c:pt>
                <c:pt idx="2195">
                  <c:v>15450667</c:v>
                </c:pt>
                <c:pt idx="2196">
                  <c:v>15273974</c:v>
                </c:pt>
                <c:pt idx="2197">
                  <c:v>15274912</c:v>
                </c:pt>
                <c:pt idx="2198">
                  <c:v>15276303</c:v>
                </c:pt>
                <c:pt idx="2199">
                  <c:v>15527712</c:v>
                </c:pt>
                <c:pt idx="2200">
                  <c:v>15529505</c:v>
                </c:pt>
                <c:pt idx="2201">
                  <c:v>15531188</c:v>
                </c:pt>
                <c:pt idx="2202">
                  <c:v>15531647</c:v>
                </c:pt>
                <c:pt idx="2203">
                  <c:v>15532468</c:v>
                </c:pt>
                <c:pt idx="2204">
                  <c:v>15533435</c:v>
                </c:pt>
                <c:pt idx="2205">
                  <c:v>16267250</c:v>
                </c:pt>
                <c:pt idx="2206">
                  <c:v>16267250</c:v>
                </c:pt>
                <c:pt idx="2207">
                  <c:v>16927072</c:v>
                </c:pt>
                <c:pt idx="2208">
                  <c:v>17024968</c:v>
                </c:pt>
                <c:pt idx="2209">
                  <c:v>17066399</c:v>
                </c:pt>
                <c:pt idx="2210">
                  <c:v>17064796</c:v>
                </c:pt>
                <c:pt idx="2211">
                  <c:v>17070967</c:v>
                </c:pt>
                <c:pt idx="2212">
                  <c:v>17078020</c:v>
                </c:pt>
                <c:pt idx="2213">
                  <c:v>17080900</c:v>
                </c:pt>
                <c:pt idx="2214">
                  <c:v>17082807</c:v>
                </c:pt>
                <c:pt idx="2215">
                  <c:v>15320789</c:v>
                </c:pt>
                <c:pt idx="2216">
                  <c:v>15320789</c:v>
                </c:pt>
                <c:pt idx="2217">
                  <c:v>15324483</c:v>
                </c:pt>
                <c:pt idx="2218">
                  <c:v>15325186</c:v>
                </c:pt>
                <c:pt idx="2219">
                  <c:v>15325186</c:v>
                </c:pt>
                <c:pt idx="2220">
                  <c:v>9793638</c:v>
                </c:pt>
                <c:pt idx="2221">
                  <c:v>9794070</c:v>
                </c:pt>
                <c:pt idx="2222">
                  <c:v>9794070</c:v>
                </c:pt>
                <c:pt idx="2223">
                  <c:v>9794742</c:v>
                </c:pt>
                <c:pt idx="2224">
                  <c:v>9794742</c:v>
                </c:pt>
                <c:pt idx="2225">
                  <c:v>9795160</c:v>
                </c:pt>
                <c:pt idx="2226">
                  <c:v>9796142</c:v>
                </c:pt>
                <c:pt idx="2227">
                  <c:v>9796610</c:v>
                </c:pt>
                <c:pt idx="2228">
                  <c:v>9796988</c:v>
                </c:pt>
                <c:pt idx="2229">
                  <c:v>9797677</c:v>
                </c:pt>
                <c:pt idx="2230">
                  <c:v>9798198</c:v>
                </c:pt>
                <c:pt idx="2231">
                  <c:v>9798198</c:v>
                </c:pt>
                <c:pt idx="2232">
                  <c:v>9799232</c:v>
                </c:pt>
                <c:pt idx="2233">
                  <c:v>9799652</c:v>
                </c:pt>
                <c:pt idx="2234">
                  <c:v>9800035</c:v>
                </c:pt>
                <c:pt idx="2235">
                  <c:v>9800035</c:v>
                </c:pt>
                <c:pt idx="2236">
                  <c:v>9800786</c:v>
                </c:pt>
                <c:pt idx="2237">
                  <c:v>9801212</c:v>
                </c:pt>
                <c:pt idx="2238">
                  <c:v>9801580</c:v>
                </c:pt>
                <c:pt idx="2239">
                  <c:v>9802151</c:v>
                </c:pt>
                <c:pt idx="2240">
                  <c:v>9802739</c:v>
                </c:pt>
                <c:pt idx="2241">
                  <c:v>9803179</c:v>
                </c:pt>
                <c:pt idx="2242">
                  <c:v>9803542</c:v>
                </c:pt>
                <c:pt idx="2243">
                  <c:v>9803883</c:v>
                </c:pt>
                <c:pt idx="2244">
                  <c:v>9804372</c:v>
                </c:pt>
                <c:pt idx="2245">
                  <c:v>9804858</c:v>
                </c:pt>
                <c:pt idx="2246">
                  <c:v>9805318</c:v>
                </c:pt>
                <c:pt idx="2247">
                  <c:v>9805645</c:v>
                </c:pt>
                <c:pt idx="2248">
                  <c:v>9805966</c:v>
                </c:pt>
                <c:pt idx="2249">
                  <c:v>9805966</c:v>
                </c:pt>
                <c:pt idx="2250">
                  <c:v>9806464</c:v>
                </c:pt>
                <c:pt idx="2251">
                  <c:v>9806955</c:v>
                </c:pt>
                <c:pt idx="2252">
                  <c:v>9807470</c:v>
                </c:pt>
                <c:pt idx="2253">
                  <c:v>9808053</c:v>
                </c:pt>
                <c:pt idx="2254">
                  <c:v>9808452</c:v>
                </c:pt>
                <c:pt idx="2255">
                  <c:v>9808851</c:v>
                </c:pt>
                <c:pt idx="2256">
                  <c:v>9808851</c:v>
                </c:pt>
                <c:pt idx="2257">
                  <c:v>9809458</c:v>
                </c:pt>
                <c:pt idx="2258">
                  <c:v>9809928</c:v>
                </c:pt>
                <c:pt idx="2259">
                  <c:v>9810648</c:v>
                </c:pt>
                <c:pt idx="2260">
                  <c:v>9811224</c:v>
                </c:pt>
                <c:pt idx="2261">
                  <c:v>9811923</c:v>
                </c:pt>
                <c:pt idx="2262">
                  <c:v>9812268</c:v>
                </c:pt>
                <c:pt idx="2263">
                  <c:v>9812531</c:v>
                </c:pt>
                <c:pt idx="2264">
                  <c:v>9812767</c:v>
                </c:pt>
                <c:pt idx="2265">
                  <c:v>9813190</c:v>
                </c:pt>
                <c:pt idx="2266">
                  <c:v>9813627</c:v>
                </c:pt>
                <c:pt idx="2267">
                  <c:v>9814137</c:v>
                </c:pt>
                <c:pt idx="2268">
                  <c:v>9814451</c:v>
                </c:pt>
                <c:pt idx="2269">
                  <c:v>9814767</c:v>
                </c:pt>
                <c:pt idx="2270">
                  <c:v>9815037</c:v>
                </c:pt>
                <c:pt idx="2271">
                  <c:v>9815037</c:v>
                </c:pt>
                <c:pt idx="2272">
                  <c:v>9815908</c:v>
                </c:pt>
                <c:pt idx="2273">
                  <c:v>9816481</c:v>
                </c:pt>
                <c:pt idx="2274">
                  <c:v>9816862</c:v>
                </c:pt>
                <c:pt idx="2275">
                  <c:v>9817283</c:v>
                </c:pt>
                <c:pt idx="2276">
                  <c:v>9817579</c:v>
                </c:pt>
                <c:pt idx="2277">
                  <c:v>9817827</c:v>
                </c:pt>
                <c:pt idx="2278">
                  <c:v>9818083</c:v>
                </c:pt>
                <c:pt idx="2279">
                  <c:v>9818452</c:v>
                </c:pt>
                <c:pt idx="2280">
                  <c:v>9818872</c:v>
                </c:pt>
                <c:pt idx="2281">
                  <c:v>9819289</c:v>
                </c:pt>
                <c:pt idx="2282">
                  <c:v>9819655</c:v>
                </c:pt>
                <c:pt idx="2283">
                  <c:v>9819930</c:v>
                </c:pt>
                <c:pt idx="2284">
                  <c:v>9820096</c:v>
                </c:pt>
                <c:pt idx="2285">
                  <c:v>9820334</c:v>
                </c:pt>
                <c:pt idx="2286">
                  <c:v>9820689</c:v>
                </c:pt>
                <c:pt idx="2287">
                  <c:v>9820966</c:v>
                </c:pt>
                <c:pt idx="2288">
                  <c:v>9821257</c:v>
                </c:pt>
                <c:pt idx="2289">
                  <c:v>9821459</c:v>
                </c:pt>
                <c:pt idx="2290">
                  <c:v>9821780</c:v>
                </c:pt>
                <c:pt idx="2291">
                  <c:v>9821968</c:v>
                </c:pt>
                <c:pt idx="2292">
                  <c:v>9822129</c:v>
                </c:pt>
                <c:pt idx="2293">
                  <c:v>9822129</c:v>
                </c:pt>
                <c:pt idx="2294">
                  <c:v>9822639</c:v>
                </c:pt>
                <c:pt idx="2295">
                  <c:v>9823059</c:v>
                </c:pt>
                <c:pt idx="2296">
                  <c:v>9823454</c:v>
                </c:pt>
                <c:pt idx="2297">
                  <c:v>9823643</c:v>
                </c:pt>
                <c:pt idx="2298">
                  <c:v>9823749</c:v>
                </c:pt>
                <c:pt idx="2299">
                  <c:v>9823855</c:v>
                </c:pt>
                <c:pt idx="2300">
                  <c:v>9824138</c:v>
                </c:pt>
                <c:pt idx="2301">
                  <c:v>9824378</c:v>
                </c:pt>
                <c:pt idx="2302">
                  <c:v>9824707</c:v>
                </c:pt>
                <c:pt idx="2303">
                  <c:v>9824951</c:v>
                </c:pt>
                <c:pt idx="2304">
                  <c:v>9825143</c:v>
                </c:pt>
                <c:pt idx="2305">
                  <c:v>9825360</c:v>
                </c:pt>
                <c:pt idx="2306">
                  <c:v>9825360</c:v>
                </c:pt>
                <c:pt idx="2307">
                  <c:v>9825502</c:v>
                </c:pt>
                <c:pt idx="2308">
                  <c:v>9826299</c:v>
                </c:pt>
                <c:pt idx="2309">
                  <c:v>9826299</c:v>
                </c:pt>
                <c:pt idx="2310">
                  <c:v>9820055</c:v>
                </c:pt>
                <c:pt idx="2311">
                  <c:v>9820377</c:v>
                </c:pt>
                <c:pt idx="2312">
                  <c:v>9820556</c:v>
                </c:pt>
                <c:pt idx="2313">
                  <c:v>9820750</c:v>
                </c:pt>
                <c:pt idx="2314">
                  <c:v>9820750</c:v>
                </c:pt>
                <c:pt idx="2315">
                  <c:v>9821271</c:v>
                </c:pt>
                <c:pt idx="2316">
                  <c:v>9821515</c:v>
                </c:pt>
                <c:pt idx="2317">
                  <c:v>9821765</c:v>
                </c:pt>
                <c:pt idx="2318">
                  <c:v>9822129</c:v>
                </c:pt>
                <c:pt idx="2319">
                  <c:v>9822526</c:v>
                </c:pt>
                <c:pt idx="2320">
                  <c:v>9822738</c:v>
                </c:pt>
                <c:pt idx="2321">
                  <c:v>9823118</c:v>
                </c:pt>
                <c:pt idx="2322">
                  <c:v>9823526</c:v>
                </c:pt>
                <c:pt idx="2323">
                  <c:v>9823851</c:v>
                </c:pt>
                <c:pt idx="2324">
                  <c:v>9822188</c:v>
                </c:pt>
                <c:pt idx="2325">
                  <c:v>9822559</c:v>
                </c:pt>
                <c:pt idx="2326">
                  <c:v>9822707</c:v>
                </c:pt>
                <c:pt idx="2327">
                  <c:v>9822859</c:v>
                </c:pt>
                <c:pt idx="2328">
                  <c:v>9823112</c:v>
                </c:pt>
                <c:pt idx="2329">
                  <c:v>9823391</c:v>
                </c:pt>
                <c:pt idx="2330">
                  <c:v>9823641</c:v>
                </c:pt>
                <c:pt idx="2331">
                  <c:v>9823928</c:v>
                </c:pt>
                <c:pt idx="2332">
                  <c:v>9824164</c:v>
                </c:pt>
                <c:pt idx="2333">
                  <c:v>9824265</c:v>
                </c:pt>
                <c:pt idx="2334">
                  <c:v>9824432</c:v>
                </c:pt>
                <c:pt idx="2335">
                  <c:v>9824798</c:v>
                </c:pt>
                <c:pt idx="2336">
                  <c:v>9825089</c:v>
                </c:pt>
                <c:pt idx="2337">
                  <c:v>9825476</c:v>
                </c:pt>
                <c:pt idx="2338">
                  <c:v>9825727</c:v>
                </c:pt>
                <c:pt idx="2339">
                  <c:v>9825959</c:v>
                </c:pt>
                <c:pt idx="2340">
                  <c:v>9826171</c:v>
                </c:pt>
                <c:pt idx="2341">
                  <c:v>9826330</c:v>
                </c:pt>
                <c:pt idx="2342">
                  <c:v>9826562</c:v>
                </c:pt>
                <c:pt idx="2343">
                  <c:v>9826901</c:v>
                </c:pt>
                <c:pt idx="2344">
                  <c:v>9827151</c:v>
                </c:pt>
                <c:pt idx="2345">
                  <c:v>9827381</c:v>
                </c:pt>
                <c:pt idx="2346">
                  <c:v>9827381</c:v>
                </c:pt>
                <c:pt idx="2347">
                  <c:v>9827778</c:v>
                </c:pt>
                <c:pt idx="2348">
                  <c:v>9827949</c:v>
                </c:pt>
                <c:pt idx="2349">
                  <c:v>9828262</c:v>
                </c:pt>
                <c:pt idx="2350">
                  <c:v>9828475</c:v>
                </c:pt>
                <c:pt idx="2351">
                  <c:v>9827802</c:v>
                </c:pt>
                <c:pt idx="2352">
                  <c:v>9828046</c:v>
                </c:pt>
                <c:pt idx="2353">
                  <c:v>9828244</c:v>
                </c:pt>
                <c:pt idx="2354">
                  <c:v>9828399</c:v>
                </c:pt>
                <c:pt idx="2355">
                  <c:v>9828578</c:v>
                </c:pt>
                <c:pt idx="2356">
                  <c:v>9828863</c:v>
                </c:pt>
                <c:pt idx="2357">
                  <c:v>9829061</c:v>
                </c:pt>
                <c:pt idx="2358">
                  <c:v>9829274</c:v>
                </c:pt>
                <c:pt idx="2359">
                  <c:v>9829479</c:v>
                </c:pt>
                <c:pt idx="2360">
                  <c:v>9829650</c:v>
                </c:pt>
                <c:pt idx="2361">
                  <c:v>9829737</c:v>
                </c:pt>
                <c:pt idx="2362">
                  <c:v>9829874</c:v>
                </c:pt>
                <c:pt idx="2363">
                  <c:v>9830114</c:v>
                </c:pt>
                <c:pt idx="2364">
                  <c:v>9830114</c:v>
                </c:pt>
                <c:pt idx="2365">
                  <c:v>9830609</c:v>
                </c:pt>
                <c:pt idx="2366">
                  <c:v>9830812</c:v>
                </c:pt>
                <c:pt idx="2367">
                  <c:v>9831033</c:v>
                </c:pt>
                <c:pt idx="2368">
                  <c:v>9831186</c:v>
                </c:pt>
                <c:pt idx="2369">
                  <c:v>9831394</c:v>
                </c:pt>
                <c:pt idx="2370">
                  <c:v>9831699</c:v>
                </c:pt>
                <c:pt idx="2371">
                  <c:v>9832113</c:v>
                </c:pt>
                <c:pt idx="2372">
                  <c:v>9832533</c:v>
                </c:pt>
                <c:pt idx="2373">
                  <c:v>9832533</c:v>
                </c:pt>
                <c:pt idx="2374">
                  <c:v>9832843</c:v>
                </c:pt>
                <c:pt idx="2375">
                  <c:v>9832952</c:v>
                </c:pt>
                <c:pt idx="2376">
                  <c:v>9833041</c:v>
                </c:pt>
                <c:pt idx="2377">
                  <c:v>9833293</c:v>
                </c:pt>
                <c:pt idx="2378">
                  <c:v>9833516</c:v>
                </c:pt>
                <c:pt idx="2379">
                  <c:v>9833710</c:v>
                </c:pt>
                <c:pt idx="2380">
                  <c:v>9833986</c:v>
                </c:pt>
                <c:pt idx="2381">
                  <c:v>9834187</c:v>
                </c:pt>
                <c:pt idx="2382">
                  <c:v>9834317</c:v>
                </c:pt>
                <c:pt idx="2383">
                  <c:v>9834445</c:v>
                </c:pt>
                <c:pt idx="2384">
                  <c:v>9834662</c:v>
                </c:pt>
                <c:pt idx="2385">
                  <c:v>9834662</c:v>
                </c:pt>
                <c:pt idx="2386">
                  <c:v>9835158</c:v>
                </c:pt>
                <c:pt idx="2387">
                  <c:v>9835158</c:v>
                </c:pt>
                <c:pt idx="2388">
                  <c:v>9835400</c:v>
                </c:pt>
                <c:pt idx="2389">
                  <c:v>9835696</c:v>
                </c:pt>
                <c:pt idx="2390">
                  <c:v>9835909</c:v>
                </c:pt>
                <c:pt idx="2391">
                  <c:v>9836235</c:v>
                </c:pt>
                <c:pt idx="2392">
                  <c:v>9836571</c:v>
                </c:pt>
                <c:pt idx="2393">
                  <c:v>9836900</c:v>
                </c:pt>
                <c:pt idx="2394">
                  <c:v>9837110</c:v>
                </c:pt>
                <c:pt idx="2395">
                  <c:v>9837413</c:v>
                </c:pt>
                <c:pt idx="2396">
                  <c:v>9837559</c:v>
                </c:pt>
                <c:pt idx="2397">
                  <c:v>9837706</c:v>
                </c:pt>
                <c:pt idx="2398">
                  <c:v>9838012</c:v>
                </c:pt>
                <c:pt idx="2399">
                  <c:v>9838288</c:v>
                </c:pt>
                <c:pt idx="2400">
                  <c:v>9838513</c:v>
                </c:pt>
                <c:pt idx="2401">
                  <c:v>9838699</c:v>
                </c:pt>
                <c:pt idx="2402">
                  <c:v>9838935</c:v>
                </c:pt>
                <c:pt idx="2403">
                  <c:v>9839032</c:v>
                </c:pt>
                <c:pt idx="2404">
                  <c:v>9839156</c:v>
                </c:pt>
                <c:pt idx="2405">
                  <c:v>9655944</c:v>
                </c:pt>
                <c:pt idx="2406">
                  <c:v>9656163</c:v>
                </c:pt>
                <c:pt idx="2407">
                  <c:v>9656319</c:v>
                </c:pt>
                <c:pt idx="2408">
                  <c:v>9656555</c:v>
                </c:pt>
                <c:pt idx="2409">
                  <c:v>9656780</c:v>
                </c:pt>
                <c:pt idx="2410">
                  <c:v>9656840</c:v>
                </c:pt>
                <c:pt idx="2411">
                  <c:v>9656981</c:v>
                </c:pt>
                <c:pt idx="2412">
                  <c:v>9657213</c:v>
                </c:pt>
                <c:pt idx="2413">
                  <c:v>9657489</c:v>
                </c:pt>
                <c:pt idx="2414">
                  <c:v>9657710</c:v>
                </c:pt>
                <c:pt idx="2415">
                  <c:v>9657898</c:v>
                </c:pt>
                <c:pt idx="2416">
                  <c:v>9658085</c:v>
                </c:pt>
                <c:pt idx="2417">
                  <c:v>9658193</c:v>
                </c:pt>
                <c:pt idx="2418">
                  <c:v>9658309</c:v>
                </c:pt>
                <c:pt idx="2419">
                  <c:v>9658512</c:v>
                </c:pt>
                <c:pt idx="2420">
                  <c:v>9658512</c:v>
                </c:pt>
                <c:pt idx="2421">
                  <c:v>9658929</c:v>
                </c:pt>
                <c:pt idx="2422">
                  <c:v>9658929</c:v>
                </c:pt>
                <c:pt idx="2423">
                  <c:v>9659291</c:v>
                </c:pt>
                <c:pt idx="2424">
                  <c:v>9659427</c:v>
                </c:pt>
                <c:pt idx="2425">
                  <c:v>9659571</c:v>
                </c:pt>
                <c:pt idx="2426">
                  <c:v>9645403</c:v>
                </c:pt>
                <c:pt idx="2427">
                  <c:v>9645645</c:v>
                </c:pt>
                <c:pt idx="2428">
                  <c:v>9645817</c:v>
                </c:pt>
                <c:pt idx="2429">
                  <c:v>9646199</c:v>
                </c:pt>
                <c:pt idx="2430">
                  <c:v>9646448</c:v>
                </c:pt>
                <c:pt idx="2431">
                  <c:v>9646577</c:v>
                </c:pt>
                <c:pt idx="2432">
                  <c:v>9646711</c:v>
                </c:pt>
                <c:pt idx="2433">
                  <c:v>9646905</c:v>
                </c:pt>
                <c:pt idx="2434">
                  <c:v>9647121</c:v>
                </c:pt>
                <c:pt idx="2435">
                  <c:v>9647579</c:v>
                </c:pt>
                <c:pt idx="2436">
                  <c:v>9647934</c:v>
                </c:pt>
                <c:pt idx="2437">
                  <c:v>9648080</c:v>
                </c:pt>
                <c:pt idx="2438">
                  <c:v>9648169</c:v>
                </c:pt>
                <c:pt idx="2439">
                  <c:v>9648272</c:v>
                </c:pt>
                <c:pt idx="2440">
                  <c:v>9648458</c:v>
                </c:pt>
                <c:pt idx="2441">
                  <c:v>9648730</c:v>
                </c:pt>
                <c:pt idx="2442">
                  <c:v>9649382</c:v>
                </c:pt>
                <c:pt idx="2443">
                  <c:v>9650198</c:v>
                </c:pt>
                <c:pt idx="2444">
                  <c:v>9650198</c:v>
                </c:pt>
                <c:pt idx="2445">
                  <c:v>9651473</c:v>
                </c:pt>
                <c:pt idx="2446">
                  <c:v>9651746</c:v>
                </c:pt>
                <c:pt idx="2447">
                  <c:v>9652282</c:v>
                </c:pt>
                <c:pt idx="2448">
                  <c:v>9652777</c:v>
                </c:pt>
                <c:pt idx="2449">
                  <c:v>9653124</c:v>
                </c:pt>
                <c:pt idx="2450">
                  <c:v>9651534</c:v>
                </c:pt>
                <c:pt idx="2451">
                  <c:v>9651908</c:v>
                </c:pt>
                <c:pt idx="2452">
                  <c:v>9652241</c:v>
                </c:pt>
                <c:pt idx="2453">
                  <c:v>9653639</c:v>
                </c:pt>
                <c:pt idx="2454">
                  <c:v>9654692</c:v>
                </c:pt>
                <c:pt idx="2455">
                  <c:v>9655674</c:v>
                </c:pt>
                <c:pt idx="2456">
                  <c:v>9656472</c:v>
                </c:pt>
                <c:pt idx="2457">
                  <c:v>9657190</c:v>
                </c:pt>
                <c:pt idx="2458">
                  <c:v>9657943</c:v>
                </c:pt>
                <c:pt idx="2459">
                  <c:v>9658316</c:v>
                </c:pt>
                <c:pt idx="2460">
                  <c:v>9658676</c:v>
                </c:pt>
                <c:pt idx="2461">
                  <c:v>9659301</c:v>
                </c:pt>
                <c:pt idx="2462">
                  <c:v>9659944</c:v>
                </c:pt>
                <c:pt idx="2463">
                  <c:v>9660498</c:v>
                </c:pt>
                <c:pt idx="2464">
                  <c:v>9660498</c:v>
                </c:pt>
                <c:pt idx="2465">
                  <c:v>336735</c:v>
                </c:pt>
                <c:pt idx="2466">
                  <c:v>336915</c:v>
                </c:pt>
                <c:pt idx="2467">
                  <c:v>337169</c:v>
                </c:pt>
                <c:pt idx="2468">
                  <c:v>337169</c:v>
                </c:pt>
                <c:pt idx="2469">
                  <c:v>337801</c:v>
                </c:pt>
                <c:pt idx="2470">
                  <c:v>337999</c:v>
                </c:pt>
                <c:pt idx="2471">
                  <c:v>337999</c:v>
                </c:pt>
                <c:pt idx="2472">
                  <c:v>338184</c:v>
                </c:pt>
                <c:pt idx="2473">
                  <c:v>338482</c:v>
                </c:pt>
                <c:pt idx="2474">
                  <c:v>338931</c:v>
                </c:pt>
                <c:pt idx="2475">
                  <c:v>339192</c:v>
                </c:pt>
                <c:pt idx="2476">
                  <c:v>339465</c:v>
                </c:pt>
                <c:pt idx="2477">
                  <c:v>339778</c:v>
                </c:pt>
                <c:pt idx="2478">
                  <c:v>339968</c:v>
                </c:pt>
                <c:pt idx="2479">
                  <c:v>340238</c:v>
                </c:pt>
                <c:pt idx="2480">
                  <c:v>340545</c:v>
                </c:pt>
                <c:pt idx="2481">
                  <c:v>340786</c:v>
                </c:pt>
                <c:pt idx="2482">
                  <c:v>341377</c:v>
                </c:pt>
                <c:pt idx="2483">
                  <c:v>341785</c:v>
                </c:pt>
                <c:pt idx="2484">
                  <c:v>342245</c:v>
                </c:pt>
                <c:pt idx="2485">
                  <c:v>342831</c:v>
                </c:pt>
                <c:pt idx="2486">
                  <c:v>343297</c:v>
                </c:pt>
                <c:pt idx="2487">
                  <c:v>343615</c:v>
                </c:pt>
                <c:pt idx="2488">
                  <c:v>343972</c:v>
                </c:pt>
                <c:pt idx="2489">
                  <c:v>344520</c:v>
                </c:pt>
                <c:pt idx="2490">
                  <c:v>344888</c:v>
                </c:pt>
                <c:pt idx="2491">
                  <c:v>345391</c:v>
                </c:pt>
                <c:pt idx="2492">
                  <c:v>345710</c:v>
                </c:pt>
                <c:pt idx="2493">
                  <c:v>346051</c:v>
                </c:pt>
                <c:pt idx="2494">
                  <c:v>346226</c:v>
                </c:pt>
                <c:pt idx="2495">
                  <c:v>347128</c:v>
                </c:pt>
                <c:pt idx="2496">
                  <c:v>347061</c:v>
                </c:pt>
                <c:pt idx="2497">
                  <c:v>347547</c:v>
                </c:pt>
                <c:pt idx="2498">
                  <c:v>348170</c:v>
                </c:pt>
                <c:pt idx="2499">
                  <c:v>348686</c:v>
                </c:pt>
                <c:pt idx="2500">
                  <c:v>349087</c:v>
                </c:pt>
                <c:pt idx="2501">
                  <c:v>349261</c:v>
                </c:pt>
                <c:pt idx="2502">
                  <c:v>349677</c:v>
                </c:pt>
                <c:pt idx="2503">
                  <c:v>350151</c:v>
                </c:pt>
                <c:pt idx="2504">
                  <c:v>350635</c:v>
                </c:pt>
                <c:pt idx="2505">
                  <c:v>351064</c:v>
                </c:pt>
                <c:pt idx="2506">
                  <c:v>351566</c:v>
                </c:pt>
                <c:pt idx="2507">
                  <c:v>351856</c:v>
                </c:pt>
                <c:pt idx="2508">
                  <c:v>352086</c:v>
                </c:pt>
                <c:pt idx="2509">
                  <c:v>352482</c:v>
                </c:pt>
                <c:pt idx="2510">
                  <c:v>353365</c:v>
                </c:pt>
                <c:pt idx="2511">
                  <c:v>353792</c:v>
                </c:pt>
                <c:pt idx="2512">
                  <c:v>344415</c:v>
                </c:pt>
                <c:pt idx="2513">
                  <c:v>344786</c:v>
                </c:pt>
                <c:pt idx="2514">
                  <c:v>345064</c:v>
                </c:pt>
                <c:pt idx="2515">
                  <c:v>347112</c:v>
                </c:pt>
                <c:pt idx="2516">
                  <c:v>348768</c:v>
                </c:pt>
                <c:pt idx="2517">
                  <c:v>349820</c:v>
                </c:pt>
                <c:pt idx="2518">
                  <c:v>350665</c:v>
                </c:pt>
                <c:pt idx="2519">
                  <c:v>351659</c:v>
                </c:pt>
                <c:pt idx="2520">
                  <c:v>352250</c:v>
                </c:pt>
                <c:pt idx="2521">
                  <c:v>352695</c:v>
                </c:pt>
                <c:pt idx="2522">
                  <c:v>353376</c:v>
                </c:pt>
                <c:pt idx="2523">
                  <c:v>354034</c:v>
                </c:pt>
                <c:pt idx="2524">
                  <c:v>355067</c:v>
                </c:pt>
                <c:pt idx="2525">
                  <c:v>355669</c:v>
                </c:pt>
                <c:pt idx="2526">
                  <c:v>356190</c:v>
                </c:pt>
                <c:pt idx="2527">
                  <c:v>356756</c:v>
                </c:pt>
                <c:pt idx="2528">
                  <c:v>357064</c:v>
                </c:pt>
                <c:pt idx="2529">
                  <c:v>357774</c:v>
                </c:pt>
                <c:pt idx="2530">
                  <c:v>358523</c:v>
                </c:pt>
                <c:pt idx="2531">
                  <c:v>359198</c:v>
                </c:pt>
                <c:pt idx="2532">
                  <c:v>359671</c:v>
                </c:pt>
                <c:pt idx="2533">
                  <c:v>360131</c:v>
                </c:pt>
                <c:pt idx="2534">
                  <c:v>360496</c:v>
                </c:pt>
                <c:pt idx="2535">
                  <c:v>360738</c:v>
                </c:pt>
                <c:pt idx="2536">
                  <c:v>361179</c:v>
                </c:pt>
                <c:pt idx="2537">
                  <c:v>361835</c:v>
                </c:pt>
                <c:pt idx="2538">
                  <c:v>362259</c:v>
                </c:pt>
                <c:pt idx="2539">
                  <c:v>362675</c:v>
                </c:pt>
                <c:pt idx="2540">
                  <c:v>363014</c:v>
                </c:pt>
                <c:pt idx="2541">
                  <c:v>363259</c:v>
                </c:pt>
                <c:pt idx="2542">
                  <c:v>363577</c:v>
                </c:pt>
                <c:pt idx="2543">
                  <c:v>364087</c:v>
                </c:pt>
                <c:pt idx="2544">
                  <c:v>364663</c:v>
                </c:pt>
                <c:pt idx="2545">
                  <c:v>365437</c:v>
                </c:pt>
                <c:pt idx="2546">
                  <c:v>366252</c:v>
                </c:pt>
                <c:pt idx="2547">
                  <c:v>366701</c:v>
                </c:pt>
                <c:pt idx="2548">
                  <c:v>367148</c:v>
                </c:pt>
                <c:pt idx="2549">
                  <c:v>367472</c:v>
                </c:pt>
                <c:pt idx="2550">
                  <c:v>367974</c:v>
                </c:pt>
                <c:pt idx="2551">
                  <c:v>368476</c:v>
                </c:pt>
                <c:pt idx="2552">
                  <c:v>368870</c:v>
                </c:pt>
                <c:pt idx="2553">
                  <c:v>369255</c:v>
                </c:pt>
                <c:pt idx="2554">
                  <c:v>369660</c:v>
                </c:pt>
                <c:pt idx="2555">
                  <c:v>369986</c:v>
                </c:pt>
                <c:pt idx="2556">
                  <c:v>370189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2CB-4970-BDDF-83CB9039A07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Walmart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Sheet1!$A$2:$A$2558</c:f>
              <c:numCache>
                <c:formatCode>m/d/yyyy</c:formatCode>
                <c:ptCount val="2557"/>
                <c:pt idx="0">
                  <c:v>40544</c:v>
                </c:pt>
                <c:pt idx="1">
                  <c:v>40545</c:v>
                </c:pt>
                <c:pt idx="2">
                  <c:v>40546</c:v>
                </c:pt>
                <c:pt idx="3">
                  <c:v>40547</c:v>
                </c:pt>
                <c:pt idx="4">
                  <c:v>40548</c:v>
                </c:pt>
                <c:pt idx="5">
                  <c:v>40549</c:v>
                </c:pt>
                <c:pt idx="6">
                  <c:v>40550</c:v>
                </c:pt>
                <c:pt idx="7">
                  <c:v>40551</c:v>
                </c:pt>
                <c:pt idx="8">
                  <c:v>40552</c:v>
                </c:pt>
                <c:pt idx="9">
                  <c:v>40553</c:v>
                </c:pt>
                <c:pt idx="10">
                  <c:v>40554</c:v>
                </c:pt>
                <c:pt idx="11">
                  <c:v>40555</c:v>
                </c:pt>
                <c:pt idx="12">
                  <c:v>40556</c:v>
                </c:pt>
                <c:pt idx="13">
                  <c:v>40557</c:v>
                </c:pt>
                <c:pt idx="14">
                  <c:v>40558</c:v>
                </c:pt>
                <c:pt idx="15">
                  <c:v>40559</c:v>
                </c:pt>
                <c:pt idx="16">
                  <c:v>40560</c:v>
                </c:pt>
                <c:pt idx="17">
                  <c:v>40561</c:v>
                </c:pt>
                <c:pt idx="18">
                  <c:v>40562</c:v>
                </c:pt>
                <c:pt idx="19">
                  <c:v>40563</c:v>
                </c:pt>
                <c:pt idx="20">
                  <c:v>40564</c:v>
                </c:pt>
                <c:pt idx="21">
                  <c:v>40565</c:v>
                </c:pt>
                <c:pt idx="22">
                  <c:v>40566</c:v>
                </c:pt>
                <c:pt idx="23">
                  <c:v>40567</c:v>
                </c:pt>
                <c:pt idx="24">
                  <c:v>40568</c:v>
                </c:pt>
                <c:pt idx="25">
                  <c:v>40569</c:v>
                </c:pt>
                <c:pt idx="26">
                  <c:v>40570</c:v>
                </c:pt>
                <c:pt idx="27">
                  <c:v>40571</c:v>
                </c:pt>
                <c:pt idx="28">
                  <c:v>40572</c:v>
                </c:pt>
                <c:pt idx="29">
                  <c:v>40573</c:v>
                </c:pt>
                <c:pt idx="30">
                  <c:v>40574</c:v>
                </c:pt>
                <c:pt idx="31">
                  <c:v>40575</c:v>
                </c:pt>
                <c:pt idx="32">
                  <c:v>40576</c:v>
                </c:pt>
                <c:pt idx="33">
                  <c:v>40577</c:v>
                </c:pt>
                <c:pt idx="34">
                  <c:v>40578</c:v>
                </c:pt>
                <c:pt idx="35">
                  <c:v>40579</c:v>
                </c:pt>
                <c:pt idx="36">
                  <c:v>40580</c:v>
                </c:pt>
                <c:pt idx="37">
                  <c:v>40581</c:v>
                </c:pt>
                <c:pt idx="38">
                  <c:v>40582</c:v>
                </c:pt>
                <c:pt idx="39">
                  <c:v>40583</c:v>
                </c:pt>
                <c:pt idx="40">
                  <c:v>40584</c:v>
                </c:pt>
                <c:pt idx="41">
                  <c:v>40585</c:v>
                </c:pt>
                <c:pt idx="42">
                  <c:v>40586</c:v>
                </c:pt>
                <c:pt idx="43">
                  <c:v>40587</c:v>
                </c:pt>
                <c:pt idx="44">
                  <c:v>40588</c:v>
                </c:pt>
                <c:pt idx="45">
                  <c:v>40589</c:v>
                </c:pt>
                <c:pt idx="46">
                  <c:v>40590</c:v>
                </c:pt>
                <c:pt idx="47">
                  <c:v>40591</c:v>
                </c:pt>
                <c:pt idx="48">
                  <c:v>40592</c:v>
                </c:pt>
                <c:pt idx="49">
                  <c:v>40593</c:v>
                </c:pt>
                <c:pt idx="50">
                  <c:v>40594</c:v>
                </c:pt>
                <c:pt idx="51">
                  <c:v>40595</c:v>
                </c:pt>
                <c:pt idx="52">
                  <c:v>40596</c:v>
                </c:pt>
                <c:pt idx="53">
                  <c:v>40597</c:v>
                </c:pt>
                <c:pt idx="54">
                  <c:v>40598</c:v>
                </c:pt>
                <c:pt idx="55">
                  <c:v>40599</c:v>
                </c:pt>
                <c:pt idx="56">
                  <c:v>40600</c:v>
                </c:pt>
                <c:pt idx="57">
                  <c:v>40601</c:v>
                </c:pt>
                <c:pt idx="58">
                  <c:v>40602</c:v>
                </c:pt>
                <c:pt idx="59">
                  <c:v>40603</c:v>
                </c:pt>
                <c:pt idx="60">
                  <c:v>40604</c:v>
                </c:pt>
                <c:pt idx="61">
                  <c:v>40605</c:v>
                </c:pt>
                <c:pt idx="62">
                  <c:v>40606</c:v>
                </c:pt>
                <c:pt idx="63">
                  <c:v>40607</c:v>
                </c:pt>
                <c:pt idx="64">
                  <c:v>40608</c:v>
                </c:pt>
                <c:pt idx="65">
                  <c:v>40609</c:v>
                </c:pt>
                <c:pt idx="66">
                  <c:v>40610</c:v>
                </c:pt>
                <c:pt idx="67">
                  <c:v>40611</c:v>
                </c:pt>
                <c:pt idx="68">
                  <c:v>40612</c:v>
                </c:pt>
                <c:pt idx="69">
                  <c:v>40613</c:v>
                </c:pt>
                <c:pt idx="70">
                  <c:v>40614</c:v>
                </c:pt>
                <c:pt idx="71">
                  <c:v>40615</c:v>
                </c:pt>
                <c:pt idx="72">
                  <c:v>40616</c:v>
                </c:pt>
                <c:pt idx="73">
                  <c:v>40617</c:v>
                </c:pt>
                <c:pt idx="74">
                  <c:v>40618</c:v>
                </c:pt>
                <c:pt idx="75">
                  <c:v>40619</c:v>
                </c:pt>
                <c:pt idx="76">
                  <c:v>40620</c:v>
                </c:pt>
                <c:pt idx="77">
                  <c:v>40621</c:v>
                </c:pt>
                <c:pt idx="78">
                  <c:v>40622</c:v>
                </c:pt>
                <c:pt idx="79">
                  <c:v>40623</c:v>
                </c:pt>
                <c:pt idx="80">
                  <c:v>40624</c:v>
                </c:pt>
                <c:pt idx="81">
                  <c:v>40625</c:v>
                </c:pt>
                <c:pt idx="82">
                  <c:v>40626</c:v>
                </c:pt>
                <c:pt idx="83">
                  <c:v>40627</c:v>
                </c:pt>
                <c:pt idx="84">
                  <c:v>40628</c:v>
                </c:pt>
                <c:pt idx="85">
                  <c:v>40629</c:v>
                </c:pt>
                <c:pt idx="86">
                  <c:v>40630</c:v>
                </c:pt>
                <c:pt idx="87">
                  <c:v>40631</c:v>
                </c:pt>
                <c:pt idx="88">
                  <c:v>40632</c:v>
                </c:pt>
                <c:pt idx="89">
                  <c:v>40633</c:v>
                </c:pt>
                <c:pt idx="90">
                  <c:v>40634</c:v>
                </c:pt>
                <c:pt idx="91">
                  <c:v>40635</c:v>
                </c:pt>
                <c:pt idx="92">
                  <c:v>40636</c:v>
                </c:pt>
                <c:pt idx="93">
                  <c:v>40637</c:v>
                </c:pt>
                <c:pt idx="94">
                  <c:v>40638</c:v>
                </c:pt>
                <c:pt idx="95">
                  <c:v>40639</c:v>
                </c:pt>
                <c:pt idx="96">
                  <c:v>40640</c:v>
                </c:pt>
                <c:pt idx="97">
                  <c:v>40641</c:v>
                </c:pt>
                <c:pt idx="98">
                  <c:v>40642</c:v>
                </c:pt>
                <c:pt idx="99">
                  <c:v>40643</c:v>
                </c:pt>
                <c:pt idx="100">
                  <c:v>40644</c:v>
                </c:pt>
                <c:pt idx="101">
                  <c:v>40645</c:v>
                </c:pt>
                <c:pt idx="102">
                  <c:v>40646</c:v>
                </c:pt>
                <c:pt idx="103">
                  <c:v>40647</c:v>
                </c:pt>
                <c:pt idx="104">
                  <c:v>40648</c:v>
                </c:pt>
                <c:pt idx="105">
                  <c:v>40649</c:v>
                </c:pt>
                <c:pt idx="106">
                  <c:v>40650</c:v>
                </c:pt>
                <c:pt idx="107">
                  <c:v>40651</c:v>
                </c:pt>
                <c:pt idx="108">
                  <c:v>40652</c:v>
                </c:pt>
                <c:pt idx="109">
                  <c:v>40653</c:v>
                </c:pt>
                <c:pt idx="110">
                  <c:v>40654</c:v>
                </c:pt>
                <c:pt idx="111">
                  <c:v>40655</c:v>
                </c:pt>
                <c:pt idx="112">
                  <c:v>40656</c:v>
                </c:pt>
                <c:pt idx="113">
                  <c:v>40657</c:v>
                </c:pt>
                <c:pt idx="114">
                  <c:v>40658</c:v>
                </c:pt>
                <c:pt idx="115">
                  <c:v>40659</c:v>
                </c:pt>
                <c:pt idx="116">
                  <c:v>40660</c:v>
                </c:pt>
                <c:pt idx="117">
                  <c:v>40661</c:v>
                </c:pt>
                <c:pt idx="118">
                  <c:v>40662</c:v>
                </c:pt>
                <c:pt idx="119">
                  <c:v>40663</c:v>
                </c:pt>
                <c:pt idx="120">
                  <c:v>40664</c:v>
                </c:pt>
                <c:pt idx="121">
                  <c:v>40665</c:v>
                </c:pt>
                <c:pt idx="122">
                  <c:v>40666</c:v>
                </c:pt>
                <c:pt idx="123">
                  <c:v>40667</c:v>
                </c:pt>
                <c:pt idx="124">
                  <c:v>40668</c:v>
                </c:pt>
                <c:pt idx="125">
                  <c:v>40669</c:v>
                </c:pt>
                <c:pt idx="126">
                  <c:v>40670</c:v>
                </c:pt>
                <c:pt idx="127">
                  <c:v>40671</c:v>
                </c:pt>
                <c:pt idx="128">
                  <c:v>40672</c:v>
                </c:pt>
                <c:pt idx="129">
                  <c:v>40673</c:v>
                </c:pt>
                <c:pt idx="130">
                  <c:v>40674</c:v>
                </c:pt>
                <c:pt idx="131">
                  <c:v>40675</c:v>
                </c:pt>
                <c:pt idx="132">
                  <c:v>40676</c:v>
                </c:pt>
                <c:pt idx="133">
                  <c:v>40677</c:v>
                </c:pt>
                <c:pt idx="134">
                  <c:v>40678</c:v>
                </c:pt>
                <c:pt idx="135">
                  <c:v>40679</c:v>
                </c:pt>
                <c:pt idx="136">
                  <c:v>40680</c:v>
                </c:pt>
                <c:pt idx="137">
                  <c:v>40681</c:v>
                </c:pt>
                <c:pt idx="138">
                  <c:v>40682</c:v>
                </c:pt>
                <c:pt idx="139">
                  <c:v>40683</c:v>
                </c:pt>
                <c:pt idx="140">
                  <c:v>40684</c:v>
                </c:pt>
                <c:pt idx="141">
                  <c:v>40685</c:v>
                </c:pt>
                <c:pt idx="142">
                  <c:v>40686</c:v>
                </c:pt>
                <c:pt idx="143">
                  <c:v>40687</c:v>
                </c:pt>
                <c:pt idx="144">
                  <c:v>40688</c:v>
                </c:pt>
                <c:pt idx="145">
                  <c:v>40689</c:v>
                </c:pt>
                <c:pt idx="146">
                  <c:v>40690</c:v>
                </c:pt>
                <c:pt idx="147">
                  <c:v>40691</c:v>
                </c:pt>
                <c:pt idx="148">
                  <c:v>40692</c:v>
                </c:pt>
                <c:pt idx="149">
                  <c:v>40693</c:v>
                </c:pt>
                <c:pt idx="150">
                  <c:v>40694</c:v>
                </c:pt>
                <c:pt idx="151">
                  <c:v>40695</c:v>
                </c:pt>
                <c:pt idx="152">
                  <c:v>40696</c:v>
                </c:pt>
                <c:pt idx="153">
                  <c:v>40697</c:v>
                </c:pt>
                <c:pt idx="154">
                  <c:v>40698</c:v>
                </c:pt>
                <c:pt idx="155">
                  <c:v>40699</c:v>
                </c:pt>
                <c:pt idx="156">
                  <c:v>40700</c:v>
                </c:pt>
                <c:pt idx="157">
                  <c:v>40701</c:v>
                </c:pt>
                <c:pt idx="158">
                  <c:v>40702</c:v>
                </c:pt>
                <c:pt idx="159">
                  <c:v>40703</c:v>
                </c:pt>
                <c:pt idx="160">
                  <c:v>40704</c:v>
                </c:pt>
                <c:pt idx="161">
                  <c:v>40705</c:v>
                </c:pt>
                <c:pt idx="162">
                  <c:v>40706</c:v>
                </c:pt>
                <c:pt idx="163">
                  <c:v>40707</c:v>
                </c:pt>
                <c:pt idx="164">
                  <c:v>40708</c:v>
                </c:pt>
                <c:pt idx="165">
                  <c:v>40709</c:v>
                </c:pt>
                <c:pt idx="166">
                  <c:v>40710</c:v>
                </c:pt>
                <c:pt idx="167">
                  <c:v>40711</c:v>
                </c:pt>
                <c:pt idx="168">
                  <c:v>40712</c:v>
                </c:pt>
                <c:pt idx="169">
                  <c:v>40713</c:v>
                </c:pt>
                <c:pt idx="170">
                  <c:v>40714</c:v>
                </c:pt>
                <c:pt idx="171">
                  <c:v>40715</c:v>
                </c:pt>
                <c:pt idx="172">
                  <c:v>40716</c:v>
                </c:pt>
                <c:pt idx="173">
                  <c:v>40717</c:v>
                </c:pt>
                <c:pt idx="174">
                  <c:v>40718</c:v>
                </c:pt>
                <c:pt idx="175">
                  <c:v>40719</c:v>
                </c:pt>
                <c:pt idx="176">
                  <c:v>40720</c:v>
                </c:pt>
                <c:pt idx="177">
                  <c:v>40721</c:v>
                </c:pt>
                <c:pt idx="178">
                  <c:v>40722</c:v>
                </c:pt>
                <c:pt idx="179">
                  <c:v>40723</c:v>
                </c:pt>
                <c:pt idx="180">
                  <c:v>40724</c:v>
                </c:pt>
                <c:pt idx="181">
                  <c:v>40725</c:v>
                </c:pt>
                <c:pt idx="182">
                  <c:v>40726</c:v>
                </c:pt>
                <c:pt idx="183">
                  <c:v>40727</c:v>
                </c:pt>
                <c:pt idx="184">
                  <c:v>40728</c:v>
                </c:pt>
                <c:pt idx="185">
                  <c:v>40729</c:v>
                </c:pt>
                <c:pt idx="186">
                  <c:v>40730</c:v>
                </c:pt>
                <c:pt idx="187">
                  <c:v>40731</c:v>
                </c:pt>
                <c:pt idx="188">
                  <c:v>40732</c:v>
                </c:pt>
                <c:pt idx="189">
                  <c:v>40733</c:v>
                </c:pt>
                <c:pt idx="190">
                  <c:v>40734</c:v>
                </c:pt>
                <c:pt idx="191">
                  <c:v>40735</c:v>
                </c:pt>
                <c:pt idx="192">
                  <c:v>40736</c:v>
                </c:pt>
                <c:pt idx="193">
                  <c:v>40737</c:v>
                </c:pt>
                <c:pt idx="194">
                  <c:v>40738</c:v>
                </c:pt>
                <c:pt idx="195">
                  <c:v>40739</c:v>
                </c:pt>
                <c:pt idx="196">
                  <c:v>40740</c:v>
                </c:pt>
                <c:pt idx="197">
                  <c:v>40741</c:v>
                </c:pt>
                <c:pt idx="198">
                  <c:v>40742</c:v>
                </c:pt>
                <c:pt idx="199">
                  <c:v>40743</c:v>
                </c:pt>
                <c:pt idx="200">
                  <c:v>40744</c:v>
                </c:pt>
                <c:pt idx="201">
                  <c:v>40745</c:v>
                </c:pt>
                <c:pt idx="202">
                  <c:v>40746</c:v>
                </c:pt>
                <c:pt idx="203">
                  <c:v>40747</c:v>
                </c:pt>
                <c:pt idx="204">
                  <c:v>40748</c:v>
                </c:pt>
                <c:pt idx="205">
                  <c:v>40749</c:v>
                </c:pt>
                <c:pt idx="206">
                  <c:v>40750</c:v>
                </c:pt>
                <c:pt idx="207">
                  <c:v>40751</c:v>
                </c:pt>
                <c:pt idx="208">
                  <c:v>40752</c:v>
                </c:pt>
                <c:pt idx="209">
                  <c:v>40753</c:v>
                </c:pt>
                <c:pt idx="210">
                  <c:v>40754</c:v>
                </c:pt>
                <c:pt idx="211">
                  <c:v>40755</c:v>
                </c:pt>
                <c:pt idx="212">
                  <c:v>40756</c:v>
                </c:pt>
                <c:pt idx="213">
                  <c:v>40757</c:v>
                </c:pt>
                <c:pt idx="214">
                  <c:v>40758</c:v>
                </c:pt>
                <c:pt idx="215">
                  <c:v>40759</c:v>
                </c:pt>
                <c:pt idx="216">
                  <c:v>40760</c:v>
                </c:pt>
                <c:pt idx="217">
                  <c:v>40761</c:v>
                </c:pt>
                <c:pt idx="218">
                  <c:v>40762</c:v>
                </c:pt>
                <c:pt idx="219">
                  <c:v>40763</c:v>
                </c:pt>
                <c:pt idx="220">
                  <c:v>40764</c:v>
                </c:pt>
                <c:pt idx="221">
                  <c:v>40765</c:v>
                </c:pt>
                <c:pt idx="222">
                  <c:v>40766</c:v>
                </c:pt>
                <c:pt idx="223">
                  <c:v>40767</c:v>
                </c:pt>
                <c:pt idx="224">
                  <c:v>40768</c:v>
                </c:pt>
                <c:pt idx="225">
                  <c:v>40769</c:v>
                </c:pt>
                <c:pt idx="226">
                  <c:v>40770</c:v>
                </c:pt>
                <c:pt idx="227">
                  <c:v>40771</c:v>
                </c:pt>
                <c:pt idx="228">
                  <c:v>40772</c:v>
                </c:pt>
                <c:pt idx="229">
                  <c:v>40773</c:v>
                </c:pt>
                <c:pt idx="230">
                  <c:v>40774</c:v>
                </c:pt>
                <c:pt idx="231">
                  <c:v>40775</c:v>
                </c:pt>
                <c:pt idx="232">
                  <c:v>40776</c:v>
                </c:pt>
                <c:pt idx="233">
                  <c:v>40777</c:v>
                </c:pt>
                <c:pt idx="234">
                  <c:v>40778</c:v>
                </c:pt>
                <c:pt idx="235">
                  <c:v>40779</c:v>
                </c:pt>
                <c:pt idx="236">
                  <c:v>40780</c:v>
                </c:pt>
                <c:pt idx="237">
                  <c:v>40781</c:v>
                </c:pt>
                <c:pt idx="238">
                  <c:v>40782</c:v>
                </c:pt>
                <c:pt idx="239">
                  <c:v>40783</c:v>
                </c:pt>
                <c:pt idx="240">
                  <c:v>40784</c:v>
                </c:pt>
                <c:pt idx="241">
                  <c:v>40785</c:v>
                </c:pt>
                <c:pt idx="242">
                  <c:v>40786</c:v>
                </c:pt>
                <c:pt idx="243">
                  <c:v>40787</c:v>
                </c:pt>
                <c:pt idx="244">
                  <c:v>40788</c:v>
                </c:pt>
                <c:pt idx="245">
                  <c:v>40789</c:v>
                </c:pt>
                <c:pt idx="246">
                  <c:v>40790</c:v>
                </c:pt>
                <c:pt idx="247">
                  <c:v>40791</c:v>
                </c:pt>
                <c:pt idx="248">
                  <c:v>40792</c:v>
                </c:pt>
                <c:pt idx="249">
                  <c:v>40793</c:v>
                </c:pt>
                <c:pt idx="250">
                  <c:v>40794</c:v>
                </c:pt>
                <c:pt idx="251">
                  <c:v>40795</c:v>
                </c:pt>
                <c:pt idx="252">
                  <c:v>40796</c:v>
                </c:pt>
                <c:pt idx="253">
                  <c:v>40797</c:v>
                </c:pt>
                <c:pt idx="254">
                  <c:v>40798</c:v>
                </c:pt>
                <c:pt idx="255">
                  <c:v>40799</c:v>
                </c:pt>
                <c:pt idx="256">
                  <c:v>40800</c:v>
                </c:pt>
                <c:pt idx="257">
                  <c:v>40801</c:v>
                </c:pt>
                <c:pt idx="258">
                  <c:v>40802</c:v>
                </c:pt>
                <c:pt idx="259">
                  <c:v>40803</c:v>
                </c:pt>
                <c:pt idx="260">
                  <c:v>40804</c:v>
                </c:pt>
                <c:pt idx="261">
                  <c:v>40805</c:v>
                </c:pt>
                <c:pt idx="262">
                  <c:v>40806</c:v>
                </c:pt>
                <c:pt idx="263">
                  <c:v>40807</c:v>
                </c:pt>
                <c:pt idx="264">
                  <c:v>40808</c:v>
                </c:pt>
                <c:pt idx="265">
                  <c:v>40809</c:v>
                </c:pt>
                <c:pt idx="266">
                  <c:v>40810</c:v>
                </c:pt>
                <c:pt idx="267">
                  <c:v>40811</c:v>
                </c:pt>
                <c:pt idx="268">
                  <c:v>40812</c:v>
                </c:pt>
                <c:pt idx="269">
                  <c:v>40813</c:v>
                </c:pt>
                <c:pt idx="270">
                  <c:v>40814</c:v>
                </c:pt>
                <c:pt idx="271">
                  <c:v>40815</c:v>
                </c:pt>
                <c:pt idx="272">
                  <c:v>40816</c:v>
                </c:pt>
                <c:pt idx="273">
                  <c:v>40817</c:v>
                </c:pt>
                <c:pt idx="274">
                  <c:v>40818</c:v>
                </c:pt>
                <c:pt idx="275">
                  <c:v>40819</c:v>
                </c:pt>
                <c:pt idx="276">
                  <c:v>40820</c:v>
                </c:pt>
                <c:pt idx="277">
                  <c:v>40821</c:v>
                </c:pt>
                <c:pt idx="278">
                  <c:v>40822</c:v>
                </c:pt>
                <c:pt idx="279">
                  <c:v>40823</c:v>
                </c:pt>
                <c:pt idx="280">
                  <c:v>40824</c:v>
                </c:pt>
                <c:pt idx="281">
                  <c:v>40825</c:v>
                </c:pt>
                <c:pt idx="282">
                  <c:v>40826</c:v>
                </c:pt>
                <c:pt idx="283">
                  <c:v>40827</c:v>
                </c:pt>
                <c:pt idx="284">
                  <c:v>40828</c:v>
                </c:pt>
                <c:pt idx="285">
                  <c:v>40829</c:v>
                </c:pt>
                <c:pt idx="286">
                  <c:v>40830</c:v>
                </c:pt>
                <c:pt idx="287">
                  <c:v>40831</c:v>
                </c:pt>
                <c:pt idx="288">
                  <c:v>40832</c:v>
                </c:pt>
                <c:pt idx="289">
                  <c:v>40833</c:v>
                </c:pt>
                <c:pt idx="290">
                  <c:v>40834</c:v>
                </c:pt>
                <c:pt idx="291">
                  <c:v>40835</c:v>
                </c:pt>
                <c:pt idx="292">
                  <c:v>40836</c:v>
                </c:pt>
                <c:pt idx="293">
                  <c:v>40837</c:v>
                </c:pt>
                <c:pt idx="294">
                  <c:v>40838</c:v>
                </c:pt>
                <c:pt idx="295">
                  <c:v>40839</c:v>
                </c:pt>
                <c:pt idx="296">
                  <c:v>40840</c:v>
                </c:pt>
                <c:pt idx="297">
                  <c:v>40841</c:v>
                </c:pt>
                <c:pt idx="298">
                  <c:v>40842</c:v>
                </c:pt>
                <c:pt idx="299">
                  <c:v>40843</c:v>
                </c:pt>
                <c:pt idx="300">
                  <c:v>40844</c:v>
                </c:pt>
                <c:pt idx="301">
                  <c:v>40845</c:v>
                </c:pt>
                <c:pt idx="302">
                  <c:v>40846</c:v>
                </c:pt>
                <c:pt idx="303">
                  <c:v>40847</c:v>
                </c:pt>
                <c:pt idx="304">
                  <c:v>40848</c:v>
                </c:pt>
                <c:pt idx="305">
                  <c:v>40849</c:v>
                </c:pt>
                <c:pt idx="306">
                  <c:v>40850</c:v>
                </c:pt>
                <c:pt idx="307">
                  <c:v>40851</c:v>
                </c:pt>
                <c:pt idx="308">
                  <c:v>40852</c:v>
                </c:pt>
                <c:pt idx="309">
                  <c:v>40853</c:v>
                </c:pt>
                <c:pt idx="310">
                  <c:v>40854</c:v>
                </c:pt>
                <c:pt idx="311">
                  <c:v>40855</c:v>
                </c:pt>
                <c:pt idx="312">
                  <c:v>40856</c:v>
                </c:pt>
                <c:pt idx="313">
                  <c:v>40857</c:v>
                </c:pt>
                <c:pt idx="314">
                  <c:v>40858</c:v>
                </c:pt>
                <c:pt idx="315">
                  <c:v>40859</c:v>
                </c:pt>
                <c:pt idx="316">
                  <c:v>40860</c:v>
                </c:pt>
                <c:pt idx="317">
                  <c:v>40861</c:v>
                </c:pt>
                <c:pt idx="318">
                  <c:v>40862</c:v>
                </c:pt>
                <c:pt idx="319">
                  <c:v>40863</c:v>
                </c:pt>
                <c:pt idx="320">
                  <c:v>40864</c:v>
                </c:pt>
                <c:pt idx="321">
                  <c:v>40865</c:v>
                </c:pt>
                <c:pt idx="322">
                  <c:v>40866</c:v>
                </c:pt>
                <c:pt idx="323">
                  <c:v>40867</c:v>
                </c:pt>
                <c:pt idx="324">
                  <c:v>40868</c:v>
                </c:pt>
                <c:pt idx="325">
                  <c:v>40869</c:v>
                </c:pt>
                <c:pt idx="326">
                  <c:v>40870</c:v>
                </c:pt>
                <c:pt idx="327">
                  <c:v>40871</c:v>
                </c:pt>
                <c:pt idx="328">
                  <c:v>40872</c:v>
                </c:pt>
                <c:pt idx="329">
                  <c:v>40873</c:v>
                </c:pt>
                <c:pt idx="330">
                  <c:v>40874</c:v>
                </c:pt>
                <c:pt idx="331">
                  <c:v>40875</c:v>
                </c:pt>
                <c:pt idx="332">
                  <c:v>40876</c:v>
                </c:pt>
                <c:pt idx="333">
                  <c:v>40877</c:v>
                </c:pt>
                <c:pt idx="334">
                  <c:v>40878</c:v>
                </c:pt>
                <c:pt idx="335">
                  <c:v>40879</c:v>
                </c:pt>
                <c:pt idx="336">
                  <c:v>40880</c:v>
                </c:pt>
                <c:pt idx="337">
                  <c:v>40881</c:v>
                </c:pt>
                <c:pt idx="338">
                  <c:v>40882</c:v>
                </c:pt>
                <c:pt idx="339">
                  <c:v>40883</c:v>
                </c:pt>
                <c:pt idx="340">
                  <c:v>40884</c:v>
                </c:pt>
                <c:pt idx="341">
                  <c:v>40885</c:v>
                </c:pt>
                <c:pt idx="342">
                  <c:v>40886</c:v>
                </c:pt>
                <c:pt idx="343">
                  <c:v>40887</c:v>
                </c:pt>
                <c:pt idx="344">
                  <c:v>40888</c:v>
                </c:pt>
                <c:pt idx="345">
                  <c:v>40889</c:v>
                </c:pt>
                <c:pt idx="346">
                  <c:v>40890</c:v>
                </c:pt>
                <c:pt idx="347">
                  <c:v>40891</c:v>
                </c:pt>
                <c:pt idx="348">
                  <c:v>40892</c:v>
                </c:pt>
                <c:pt idx="349">
                  <c:v>40893</c:v>
                </c:pt>
                <c:pt idx="350">
                  <c:v>40894</c:v>
                </c:pt>
                <c:pt idx="351">
                  <c:v>40895</c:v>
                </c:pt>
                <c:pt idx="352">
                  <c:v>40896</c:v>
                </c:pt>
                <c:pt idx="353">
                  <c:v>40897</c:v>
                </c:pt>
                <c:pt idx="354">
                  <c:v>40898</c:v>
                </c:pt>
                <c:pt idx="355">
                  <c:v>40899</c:v>
                </c:pt>
                <c:pt idx="356">
                  <c:v>40900</c:v>
                </c:pt>
                <c:pt idx="357">
                  <c:v>40901</c:v>
                </c:pt>
                <c:pt idx="358">
                  <c:v>40902</c:v>
                </c:pt>
                <c:pt idx="359">
                  <c:v>40903</c:v>
                </c:pt>
                <c:pt idx="360">
                  <c:v>40904</c:v>
                </c:pt>
                <c:pt idx="361">
                  <c:v>40905</c:v>
                </c:pt>
                <c:pt idx="362">
                  <c:v>40906</c:v>
                </c:pt>
                <c:pt idx="363">
                  <c:v>40907</c:v>
                </c:pt>
                <c:pt idx="364">
                  <c:v>40908</c:v>
                </c:pt>
                <c:pt idx="365">
                  <c:v>40909</c:v>
                </c:pt>
                <c:pt idx="366">
                  <c:v>40910</c:v>
                </c:pt>
                <c:pt idx="367">
                  <c:v>40911</c:v>
                </c:pt>
                <c:pt idx="368">
                  <c:v>40912</c:v>
                </c:pt>
                <c:pt idx="369">
                  <c:v>40913</c:v>
                </c:pt>
                <c:pt idx="370">
                  <c:v>40914</c:v>
                </c:pt>
                <c:pt idx="371">
                  <c:v>40915</c:v>
                </c:pt>
                <c:pt idx="372">
                  <c:v>40916</c:v>
                </c:pt>
                <c:pt idx="373">
                  <c:v>40917</c:v>
                </c:pt>
                <c:pt idx="374">
                  <c:v>40918</c:v>
                </c:pt>
                <c:pt idx="375">
                  <c:v>40919</c:v>
                </c:pt>
                <c:pt idx="376">
                  <c:v>40920</c:v>
                </c:pt>
                <c:pt idx="377">
                  <c:v>40921</c:v>
                </c:pt>
                <c:pt idx="378">
                  <c:v>40922</c:v>
                </c:pt>
                <c:pt idx="379">
                  <c:v>40923</c:v>
                </c:pt>
                <c:pt idx="380">
                  <c:v>40924</c:v>
                </c:pt>
                <c:pt idx="381">
                  <c:v>40925</c:v>
                </c:pt>
                <c:pt idx="382">
                  <c:v>40926</c:v>
                </c:pt>
                <c:pt idx="383">
                  <c:v>40927</c:v>
                </c:pt>
                <c:pt idx="384">
                  <c:v>40928</c:v>
                </c:pt>
                <c:pt idx="385">
                  <c:v>40929</c:v>
                </c:pt>
                <c:pt idx="386">
                  <c:v>40930</c:v>
                </c:pt>
                <c:pt idx="387">
                  <c:v>40931</c:v>
                </c:pt>
                <c:pt idx="388">
                  <c:v>40932</c:v>
                </c:pt>
                <c:pt idx="389">
                  <c:v>40933</c:v>
                </c:pt>
                <c:pt idx="390">
                  <c:v>40934</c:v>
                </c:pt>
                <c:pt idx="391">
                  <c:v>40935</c:v>
                </c:pt>
                <c:pt idx="392">
                  <c:v>40936</c:v>
                </c:pt>
                <c:pt idx="393">
                  <c:v>40937</c:v>
                </c:pt>
                <c:pt idx="394">
                  <c:v>40938</c:v>
                </c:pt>
                <c:pt idx="395">
                  <c:v>40939</c:v>
                </c:pt>
                <c:pt idx="396">
                  <c:v>40940</c:v>
                </c:pt>
                <c:pt idx="397">
                  <c:v>40941</c:v>
                </c:pt>
                <c:pt idx="398">
                  <c:v>40942</c:v>
                </c:pt>
                <c:pt idx="399">
                  <c:v>40943</c:v>
                </c:pt>
                <c:pt idx="400">
                  <c:v>40944</c:v>
                </c:pt>
                <c:pt idx="401">
                  <c:v>40945</c:v>
                </c:pt>
                <c:pt idx="402">
                  <c:v>40946</c:v>
                </c:pt>
                <c:pt idx="403">
                  <c:v>40947</c:v>
                </c:pt>
                <c:pt idx="404">
                  <c:v>40948</c:v>
                </c:pt>
                <c:pt idx="405">
                  <c:v>40949</c:v>
                </c:pt>
                <c:pt idx="406">
                  <c:v>40950</c:v>
                </c:pt>
                <c:pt idx="407">
                  <c:v>40951</c:v>
                </c:pt>
                <c:pt idx="408">
                  <c:v>40952</c:v>
                </c:pt>
                <c:pt idx="409">
                  <c:v>40953</c:v>
                </c:pt>
                <c:pt idx="410">
                  <c:v>40954</c:v>
                </c:pt>
                <c:pt idx="411">
                  <c:v>40955</c:v>
                </c:pt>
                <c:pt idx="412">
                  <c:v>40956</c:v>
                </c:pt>
                <c:pt idx="413">
                  <c:v>40957</c:v>
                </c:pt>
                <c:pt idx="414">
                  <c:v>40958</c:v>
                </c:pt>
                <c:pt idx="415">
                  <c:v>40959</c:v>
                </c:pt>
                <c:pt idx="416">
                  <c:v>40960</c:v>
                </c:pt>
                <c:pt idx="417">
                  <c:v>40961</c:v>
                </c:pt>
                <c:pt idx="418">
                  <c:v>40962</c:v>
                </c:pt>
                <c:pt idx="419">
                  <c:v>40963</c:v>
                </c:pt>
                <c:pt idx="420">
                  <c:v>40964</c:v>
                </c:pt>
                <c:pt idx="421">
                  <c:v>40965</c:v>
                </c:pt>
                <c:pt idx="422">
                  <c:v>40966</c:v>
                </c:pt>
                <c:pt idx="423">
                  <c:v>40967</c:v>
                </c:pt>
                <c:pt idx="424">
                  <c:v>40968</c:v>
                </c:pt>
                <c:pt idx="425">
                  <c:v>40969</c:v>
                </c:pt>
                <c:pt idx="426">
                  <c:v>40970</c:v>
                </c:pt>
                <c:pt idx="427">
                  <c:v>40971</c:v>
                </c:pt>
                <c:pt idx="428">
                  <c:v>40972</c:v>
                </c:pt>
                <c:pt idx="429">
                  <c:v>40973</c:v>
                </c:pt>
                <c:pt idx="430">
                  <c:v>40974</c:v>
                </c:pt>
                <c:pt idx="431">
                  <c:v>40975</c:v>
                </c:pt>
                <c:pt idx="432">
                  <c:v>40976</c:v>
                </c:pt>
                <c:pt idx="433">
                  <c:v>40977</c:v>
                </c:pt>
                <c:pt idx="434">
                  <c:v>40978</c:v>
                </c:pt>
                <c:pt idx="435">
                  <c:v>40979</c:v>
                </c:pt>
                <c:pt idx="436">
                  <c:v>40980</c:v>
                </c:pt>
                <c:pt idx="437">
                  <c:v>40981</c:v>
                </c:pt>
                <c:pt idx="438">
                  <c:v>40982</c:v>
                </c:pt>
                <c:pt idx="439">
                  <c:v>40983</c:v>
                </c:pt>
                <c:pt idx="440">
                  <c:v>40984</c:v>
                </c:pt>
                <c:pt idx="441">
                  <c:v>40985</c:v>
                </c:pt>
                <c:pt idx="442">
                  <c:v>40986</c:v>
                </c:pt>
                <c:pt idx="443">
                  <c:v>40987</c:v>
                </c:pt>
                <c:pt idx="444">
                  <c:v>40988</c:v>
                </c:pt>
                <c:pt idx="445">
                  <c:v>40989</c:v>
                </c:pt>
                <c:pt idx="446">
                  <c:v>40990</c:v>
                </c:pt>
                <c:pt idx="447">
                  <c:v>40991</c:v>
                </c:pt>
                <c:pt idx="448">
                  <c:v>40992</c:v>
                </c:pt>
                <c:pt idx="449">
                  <c:v>40993</c:v>
                </c:pt>
                <c:pt idx="450">
                  <c:v>40994</c:v>
                </c:pt>
                <c:pt idx="451">
                  <c:v>40995</c:v>
                </c:pt>
                <c:pt idx="452">
                  <c:v>40996</c:v>
                </c:pt>
                <c:pt idx="453">
                  <c:v>40997</c:v>
                </c:pt>
                <c:pt idx="454">
                  <c:v>40998</c:v>
                </c:pt>
                <c:pt idx="455">
                  <c:v>40999</c:v>
                </c:pt>
                <c:pt idx="456">
                  <c:v>41000</c:v>
                </c:pt>
                <c:pt idx="457">
                  <c:v>41001</c:v>
                </c:pt>
                <c:pt idx="458">
                  <c:v>41002</c:v>
                </c:pt>
                <c:pt idx="459">
                  <c:v>41003</c:v>
                </c:pt>
                <c:pt idx="460">
                  <c:v>41004</c:v>
                </c:pt>
                <c:pt idx="461">
                  <c:v>41005</c:v>
                </c:pt>
                <c:pt idx="462">
                  <c:v>41006</c:v>
                </c:pt>
                <c:pt idx="463">
                  <c:v>41007</c:v>
                </c:pt>
                <c:pt idx="464">
                  <c:v>41008</c:v>
                </c:pt>
                <c:pt idx="465">
                  <c:v>41009</c:v>
                </c:pt>
                <c:pt idx="466">
                  <c:v>41010</c:v>
                </c:pt>
                <c:pt idx="467">
                  <c:v>41011</c:v>
                </c:pt>
                <c:pt idx="468">
                  <c:v>41012</c:v>
                </c:pt>
                <c:pt idx="469">
                  <c:v>41013</c:v>
                </c:pt>
                <c:pt idx="470">
                  <c:v>41014</c:v>
                </c:pt>
                <c:pt idx="471">
                  <c:v>41015</c:v>
                </c:pt>
                <c:pt idx="472">
                  <c:v>41016</c:v>
                </c:pt>
                <c:pt idx="473">
                  <c:v>41017</c:v>
                </c:pt>
                <c:pt idx="474">
                  <c:v>41018</c:v>
                </c:pt>
                <c:pt idx="475">
                  <c:v>41019</c:v>
                </c:pt>
                <c:pt idx="476">
                  <c:v>41020</c:v>
                </c:pt>
                <c:pt idx="477">
                  <c:v>41021</c:v>
                </c:pt>
                <c:pt idx="478">
                  <c:v>41022</c:v>
                </c:pt>
                <c:pt idx="479">
                  <c:v>41023</c:v>
                </c:pt>
                <c:pt idx="480">
                  <c:v>41024</c:v>
                </c:pt>
                <c:pt idx="481">
                  <c:v>41025</c:v>
                </c:pt>
                <c:pt idx="482">
                  <c:v>41026</c:v>
                </c:pt>
                <c:pt idx="483">
                  <c:v>41027</c:v>
                </c:pt>
                <c:pt idx="484">
                  <c:v>41028</c:v>
                </c:pt>
                <c:pt idx="485">
                  <c:v>41029</c:v>
                </c:pt>
                <c:pt idx="486">
                  <c:v>41030</c:v>
                </c:pt>
                <c:pt idx="487">
                  <c:v>41031</c:v>
                </c:pt>
                <c:pt idx="488">
                  <c:v>41032</c:v>
                </c:pt>
                <c:pt idx="489">
                  <c:v>41033</c:v>
                </c:pt>
                <c:pt idx="490">
                  <c:v>41034</c:v>
                </c:pt>
                <c:pt idx="491">
                  <c:v>41035</c:v>
                </c:pt>
                <c:pt idx="492">
                  <c:v>41036</c:v>
                </c:pt>
                <c:pt idx="493">
                  <c:v>41037</c:v>
                </c:pt>
                <c:pt idx="494">
                  <c:v>41038</c:v>
                </c:pt>
                <c:pt idx="495">
                  <c:v>41039</c:v>
                </c:pt>
                <c:pt idx="496">
                  <c:v>41040</c:v>
                </c:pt>
                <c:pt idx="497">
                  <c:v>41041</c:v>
                </c:pt>
                <c:pt idx="498">
                  <c:v>41042</c:v>
                </c:pt>
                <c:pt idx="499">
                  <c:v>41043</c:v>
                </c:pt>
                <c:pt idx="500">
                  <c:v>41044</c:v>
                </c:pt>
                <c:pt idx="501">
                  <c:v>41045</c:v>
                </c:pt>
                <c:pt idx="502">
                  <c:v>41046</c:v>
                </c:pt>
                <c:pt idx="503">
                  <c:v>41047</c:v>
                </c:pt>
                <c:pt idx="504">
                  <c:v>41048</c:v>
                </c:pt>
                <c:pt idx="505">
                  <c:v>41049</c:v>
                </c:pt>
                <c:pt idx="506">
                  <c:v>41050</c:v>
                </c:pt>
                <c:pt idx="507">
                  <c:v>41051</c:v>
                </c:pt>
                <c:pt idx="508">
                  <c:v>41052</c:v>
                </c:pt>
                <c:pt idx="509">
                  <c:v>41053</c:v>
                </c:pt>
                <c:pt idx="510">
                  <c:v>41054</c:v>
                </c:pt>
                <c:pt idx="511">
                  <c:v>41055</c:v>
                </c:pt>
                <c:pt idx="512">
                  <c:v>41056</c:v>
                </c:pt>
                <c:pt idx="513">
                  <c:v>41057</c:v>
                </c:pt>
                <c:pt idx="514">
                  <c:v>41058</c:v>
                </c:pt>
                <c:pt idx="515">
                  <c:v>41059</c:v>
                </c:pt>
                <c:pt idx="516">
                  <c:v>41060</c:v>
                </c:pt>
                <c:pt idx="517">
                  <c:v>41061</c:v>
                </c:pt>
                <c:pt idx="518">
                  <c:v>41062</c:v>
                </c:pt>
                <c:pt idx="519">
                  <c:v>41063</c:v>
                </c:pt>
                <c:pt idx="520">
                  <c:v>41064</c:v>
                </c:pt>
                <c:pt idx="521">
                  <c:v>41065</c:v>
                </c:pt>
                <c:pt idx="522">
                  <c:v>41066</c:v>
                </c:pt>
                <c:pt idx="523">
                  <c:v>41067</c:v>
                </c:pt>
                <c:pt idx="524">
                  <c:v>41068</c:v>
                </c:pt>
                <c:pt idx="525">
                  <c:v>41069</c:v>
                </c:pt>
                <c:pt idx="526">
                  <c:v>41070</c:v>
                </c:pt>
                <c:pt idx="527">
                  <c:v>41071</c:v>
                </c:pt>
                <c:pt idx="528">
                  <c:v>41072</c:v>
                </c:pt>
                <c:pt idx="529">
                  <c:v>41073</c:v>
                </c:pt>
                <c:pt idx="530">
                  <c:v>41074</c:v>
                </c:pt>
                <c:pt idx="531">
                  <c:v>41075</c:v>
                </c:pt>
                <c:pt idx="532">
                  <c:v>41076</c:v>
                </c:pt>
                <c:pt idx="533">
                  <c:v>41077</c:v>
                </c:pt>
                <c:pt idx="534">
                  <c:v>41078</c:v>
                </c:pt>
                <c:pt idx="535">
                  <c:v>41079</c:v>
                </c:pt>
                <c:pt idx="536">
                  <c:v>41080</c:v>
                </c:pt>
                <c:pt idx="537">
                  <c:v>41081</c:v>
                </c:pt>
                <c:pt idx="538">
                  <c:v>41082</c:v>
                </c:pt>
                <c:pt idx="539">
                  <c:v>41083</c:v>
                </c:pt>
                <c:pt idx="540">
                  <c:v>41084</c:v>
                </c:pt>
                <c:pt idx="541">
                  <c:v>41085</c:v>
                </c:pt>
                <c:pt idx="542">
                  <c:v>41086</c:v>
                </c:pt>
                <c:pt idx="543">
                  <c:v>41087</c:v>
                </c:pt>
                <c:pt idx="544">
                  <c:v>41088</c:v>
                </c:pt>
                <c:pt idx="545">
                  <c:v>41089</c:v>
                </c:pt>
                <c:pt idx="546">
                  <c:v>41090</c:v>
                </c:pt>
                <c:pt idx="547">
                  <c:v>41091</c:v>
                </c:pt>
                <c:pt idx="548">
                  <c:v>41092</c:v>
                </c:pt>
                <c:pt idx="549">
                  <c:v>41093</c:v>
                </c:pt>
                <c:pt idx="550">
                  <c:v>41094</c:v>
                </c:pt>
                <c:pt idx="551">
                  <c:v>41095</c:v>
                </c:pt>
                <c:pt idx="552">
                  <c:v>41096</c:v>
                </c:pt>
                <c:pt idx="553">
                  <c:v>41097</c:v>
                </c:pt>
                <c:pt idx="554">
                  <c:v>41098</c:v>
                </c:pt>
                <c:pt idx="555">
                  <c:v>41099</c:v>
                </c:pt>
                <c:pt idx="556">
                  <c:v>41100</c:v>
                </c:pt>
                <c:pt idx="557">
                  <c:v>41101</c:v>
                </c:pt>
                <c:pt idx="558">
                  <c:v>41102</c:v>
                </c:pt>
                <c:pt idx="559">
                  <c:v>41103</c:v>
                </c:pt>
                <c:pt idx="560">
                  <c:v>41104</c:v>
                </c:pt>
                <c:pt idx="561">
                  <c:v>41105</c:v>
                </c:pt>
                <c:pt idx="562">
                  <c:v>41106</c:v>
                </c:pt>
                <c:pt idx="563">
                  <c:v>41107</c:v>
                </c:pt>
                <c:pt idx="564">
                  <c:v>41108</c:v>
                </c:pt>
                <c:pt idx="565">
                  <c:v>41109</c:v>
                </c:pt>
                <c:pt idx="566">
                  <c:v>41110</c:v>
                </c:pt>
                <c:pt idx="567">
                  <c:v>41111</c:v>
                </c:pt>
                <c:pt idx="568">
                  <c:v>41112</c:v>
                </c:pt>
                <c:pt idx="569">
                  <c:v>41113</c:v>
                </c:pt>
                <c:pt idx="570">
                  <c:v>41114</c:v>
                </c:pt>
                <c:pt idx="571">
                  <c:v>41115</c:v>
                </c:pt>
                <c:pt idx="572">
                  <c:v>41116</c:v>
                </c:pt>
                <c:pt idx="573">
                  <c:v>41117</c:v>
                </c:pt>
                <c:pt idx="574">
                  <c:v>41118</c:v>
                </c:pt>
                <c:pt idx="575">
                  <c:v>41119</c:v>
                </c:pt>
                <c:pt idx="576">
                  <c:v>41120</c:v>
                </c:pt>
                <c:pt idx="577">
                  <c:v>41121</c:v>
                </c:pt>
                <c:pt idx="578">
                  <c:v>41122</c:v>
                </c:pt>
                <c:pt idx="579">
                  <c:v>41123</c:v>
                </c:pt>
                <c:pt idx="580">
                  <c:v>41124</c:v>
                </c:pt>
                <c:pt idx="581">
                  <c:v>41125</c:v>
                </c:pt>
                <c:pt idx="582">
                  <c:v>41126</c:v>
                </c:pt>
                <c:pt idx="583">
                  <c:v>41127</c:v>
                </c:pt>
                <c:pt idx="584">
                  <c:v>41128</c:v>
                </c:pt>
                <c:pt idx="585">
                  <c:v>41129</c:v>
                </c:pt>
                <c:pt idx="586">
                  <c:v>41130</c:v>
                </c:pt>
                <c:pt idx="587">
                  <c:v>41131</c:v>
                </c:pt>
                <c:pt idx="588">
                  <c:v>41132</c:v>
                </c:pt>
                <c:pt idx="589">
                  <c:v>41133</c:v>
                </c:pt>
                <c:pt idx="590">
                  <c:v>41134</c:v>
                </c:pt>
                <c:pt idx="591">
                  <c:v>41135</c:v>
                </c:pt>
                <c:pt idx="592">
                  <c:v>41136</c:v>
                </c:pt>
                <c:pt idx="593">
                  <c:v>41137</c:v>
                </c:pt>
                <c:pt idx="594">
                  <c:v>41138</c:v>
                </c:pt>
                <c:pt idx="595">
                  <c:v>41139</c:v>
                </c:pt>
                <c:pt idx="596">
                  <c:v>41140</c:v>
                </c:pt>
                <c:pt idx="597">
                  <c:v>41141</c:v>
                </c:pt>
                <c:pt idx="598">
                  <c:v>41142</c:v>
                </c:pt>
                <c:pt idx="599">
                  <c:v>41143</c:v>
                </c:pt>
                <c:pt idx="600">
                  <c:v>41144</c:v>
                </c:pt>
                <c:pt idx="601">
                  <c:v>41145</c:v>
                </c:pt>
                <c:pt idx="602">
                  <c:v>41146</c:v>
                </c:pt>
                <c:pt idx="603">
                  <c:v>41147</c:v>
                </c:pt>
                <c:pt idx="604">
                  <c:v>41148</c:v>
                </c:pt>
                <c:pt idx="605">
                  <c:v>41149</c:v>
                </c:pt>
                <c:pt idx="606">
                  <c:v>41150</c:v>
                </c:pt>
                <c:pt idx="607">
                  <c:v>41151</c:v>
                </c:pt>
                <c:pt idx="608">
                  <c:v>41152</c:v>
                </c:pt>
                <c:pt idx="609">
                  <c:v>41153</c:v>
                </c:pt>
                <c:pt idx="610">
                  <c:v>41154</c:v>
                </c:pt>
                <c:pt idx="611">
                  <c:v>41155</c:v>
                </c:pt>
                <c:pt idx="612">
                  <c:v>41156</c:v>
                </c:pt>
                <c:pt idx="613">
                  <c:v>41157</c:v>
                </c:pt>
                <c:pt idx="614">
                  <c:v>41158</c:v>
                </c:pt>
                <c:pt idx="615">
                  <c:v>41159</c:v>
                </c:pt>
                <c:pt idx="616">
                  <c:v>41160</c:v>
                </c:pt>
                <c:pt idx="617">
                  <c:v>41161</c:v>
                </c:pt>
                <c:pt idx="618">
                  <c:v>41162</c:v>
                </c:pt>
                <c:pt idx="619">
                  <c:v>41163</c:v>
                </c:pt>
                <c:pt idx="620">
                  <c:v>41164</c:v>
                </c:pt>
                <c:pt idx="621">
                  <c:v>41165</c:v>
                </c:pt>
                <c:pt idx="622">
                  <c:v>41166</c:v>
                </c:pt>
                <c:pt idx="623">
                  <c:v>41167</c:v>
                </c:pt>
                <c:pt idx="624">
                  <c:v>41168</c:v>
                </c:pt>
                <c:pt idx="625">
                  <c:v>41169</c:v>
                </c:pt>
                <c:pt idx="626">
                  <c:v>41170</c:v>
                </c:pt>
                <c:pt idx="627">
                  <c:v>41171</c:v>
                </c:pt>
                <c:pt idx="628">
                  <c:v>41172</c:v>
                </c:pt>
                <c:pt idx="629">
                  <c:v>41173</c:v>
                </c:pt>
                <c:pt idx="630">
                  <c:v>41174</c:v>
                </c:pt>
                <c:pt idx="631">
                  <c:v>41175</c:v>
                </c:pt>
                <c:pt idx="632">
                  <c:v>41176</c:v>
                </c:pt>
                <c:pt idx="633">
                  <c:v>41177</c:v>
                </c:pt>
                <c:pt idx="634">
                  <c:v>41178</c:v>
                </c:pt>
                <c:pt idx="635">
                  <c:v>41179</c:v>
                </c:pt>
                <c:pt idx="636">
                  <c:v>41180</c:v>
                </c:pt>
                <c:pt idx="637">
                  <c:v>41181</c:v>
                </c:pt>
                <c:pt idx="638">
                  <c:v>41182</c:v>
                </c:pt>
                <c:pt idx="639">
                  <c:v>41183</c:v>
                </c:pt>
                <c:pt idx="640">
                  <c:v>41184</c:v>
                </c:pt>
                <c:pt idx="641">
                  <c:v>41185</c:v>
                </c:pt>
                <c:pt idx="642">
                  <c:v>41186</c:v>
                </c:pt>
                <c:pt idx="643">
                  <c:v>41187</c:v>
                </c:pt>
                <c:pt idx="644">
                  <c:v>41188</c:v>
                </c:pt>
                <c:pt idx="645">
                  <c:v>41189</c:v>
                </c:pt>
                <c:pt idx="646">
                  <c:v>41190</c:v>
                </c:pt>
                <c:pt idx="647">
                  <c:v>41191</c:v>
                </c:pt>
                <c:pt idx="648">
                  <c:v>41192</c:v>
                </c:pt>
                <c:pt idx="649">
                  <c:v>41193</c:v>
                </c:pt>
                <c:pt idx="650">
                  <c:v>41194</c:v>
                </c:pt>
                <c:pt idx="651">
                  <c:v>41195</c:v>
                </c:pt>
                <c:pt idx="652">
                  <c:v>41196</c:v>
                </c:pt>
                <c:pt idx="653">
                  <c:v>41197</c:v>
                </c:pt>
                <c:pt idx="654">
                  <c:v>41198</c:v>
                </c:pt>
                <c:pt idx="655">
                  <c:v>41199</c:v>
                </c:pt>
                <c:pt idx="656">
                  <c:v>41200</c:v>
                </c:pt>
                <c:pt idx="657">
                  <c:v>41201</c:v>
                </c:pt>
                <c:pt idx="658">
                  <c:v>41202</c:v>
                </c:pt>
                <c:pt idx="659">
                  <c:v>41203</c:v>
                </c:pt>
                <c:pt idx="660">
                  <c:v>41204</c:v>
                </c:pt>
                <c:pt idx="661">
                  <c:v>41205</c:v>
                </c:pt>
                <c:pt idx="662">
                  <c:v>41206</c:v>
                </c:pt>
                <c:pt idx="663">
                  <c:v>41207</c:v>
                </c:pt>
                <c:pt idx="664">
                  <c:v>41208</c:v>
                </c:pt>
                <c:pt idx="665">
                  <c:v>41209</c:v>
                </c:pt>
                <c:pt idx="666">
                  <c:v>41210</c:v>
                </c:pt>
                <c:pt idx="667">
                  <c:v>41211</c:v>
                </c:pt>
                <c:pt idx="668">
                  <c:v>41212</c:v>
                </c:pt>
                <c:pt idx="669">
                  <c:v>41213</c:v>
                </c:pt>
                <c:pt idx="670">
                  <c:v>41214</c:v>
                </c:pt>
                <c:pt idx="671">
                  <c:v>41215</c:v>
                </c:pt>
                <c:pt idx="672">
                  <c:v>41216</c:v>
                </c:pt>
                <c:pt idx="673">
                  <c:v>41217</c:v>
                </c:pt>
                <c:pt idx="674">
                  <c:v>41218</c:v>
                </c:pt>
                <c:pt idx="675">
                  <c:v>41219</c:v>
                </c:pt>
                <c:pt idx="676">
                  <c:v>41220</c:v>
                </c:pt>
                <c:pt idx="677">
                  <c:v>41221</c:v>
                </c:pt>
                <c:pt idx="678">
                  <c:v>41222</c:v>
                </c:pt>
                <c:pt idx="679">
                  <c:v>41223</c:v>
                </c:pt>
                <c:pt idx="680">
                  <c:v>41224</c:v>
                </c:pt>
                <c:pt idx="681">
                  <c:v>41225</c:v>
                </c:pt>
                <c:pt idx="682">
                  <c:v>41226</c:v>
                </c:pt>
                <c:pt idx="683">
                  <c:v>41227</c:v>
                </c:pt>
                <c:pt idx="684">
                  <c:v>41228</c:v>
                </c:pt>
                <c:pt idx="685">
                  <c:v>41229</c:v>
                </c:pt>
                <c:pt idx="686">
                  <c:v>41230</c:v>
                </c:pt>
                <c:pt idx="687">
                  <c:v>41231</c:v>
                </c:pt>
                <c:pt idx="688">
                  <c:v>41232</c:v>
                </c:pt>
                <c:pt idx="689">
                  <c:v>41233</c:v>
                </c:pt>
                <c:pt idx="690">
                  <c:v>41234</c:v>
                </c:pt>
                <c:pt idx="691">
                  <c:v>41235</c:v>
                </c:pt>
                <c:pt idx="692">
                  <c:v>41236</c:v>
                </c:pt>
                <c:pt idx="693">
                  <c:v>41237</c:v>
                </c:pt>
                <c:pt idx="694">
                  <c:v>41238</c:v>
                </c:pt>
                <c:pt idx="695">
                  <c:v>41239</c:v>
                </c:pt>
                <c:pt idx="696">
                  <c:v>41240</c:v>
                </c:pt>
                <c:pt idx="697">
                  <c:v>41241</c:v>
                </c:pt>
                <c:pt idx="698">
                  <c:v>41242</c:v>
                </c:pt>
                <c:pt idx="699">
                  <c:v>41243</c:v>
                </c:pt>
                <c:pt idx="700">
                  <c:v>41244</c:v>
                </c:pt>
                <c:pt idx="701">
                  <c:v>41245</c:v>
                </c:pt>
                <c:pt idx="702">
                  <c:v>41246</c:v>
                </c:pt>
                <c:pt idx="703">
                  <c:v>41247</c:v>
                </c:pt>
                <c:pt idx="704">
                  <c:v>41248</c:v>
                </c:pt>
                <c:pt idx="705">
                  <c:v>41249</c:v>
                </c:pt>
                <c:pt idx="706">
                  <c:v>41250</c:v>
                </c:pt>
                <c:pt idx="707">
                  <c:v>41251</c:v>
                </c:pt>
                <c:pt idx="708">
                  <c:v>41252</c:v>
                </c:pt>
                <c:pt idx="709">
                  <c:v>41253</c:v>
                </c:pt>
                <c:pt idx="710">
                  <c:v>41254</c:v>
                </c:pt>
                <c:pt idx="711">
                  <c:v>41255</c:v>
                </c:pt>
                <c:pt idx="712">
                  <c:v>41256</c:v>
                </c:pt>
                <c:pt idx="713">
                  <c:v>41257</c:v>
                </c:pt>
                <c:pt idx="714">
                  <c:v>41258</c:v>
                </c:pt>
                <c:pt idx="715">
                  <c:v>41259</c:v>
                </c:pt>
                <c:pt idx="716">
                  <c:v>41260</c:v>
                </c:pt>
                <c:pt idx="717">
                  <c:v>41261</c:v>
                </c:pt>
                <c:pt idx="718">
                  <c:v>41262</c:v>
                </c:pt>
                <c:pt idx="719">
                  <c:v>41263</c:v>
                </c:pt>
                <c:pt idx="720">
                  <c:v>41264</c:v>
                </c:pt>
                <c:pt idx="721">
                  <c:v>41265</c:v>
                </c:pt>
                <c:pt idx="722">
                  <c:v>41266</c:v>
                </c:pt>
                <c:pt idx="723">
                  <c:v>41267</c:v>
                </c:pt>
                <c:pt idx="724">
                  <c:v>41268</c:v>
                </c:pt>
                <c:pt idx="725">
                  <c:v>41269</c:v>
                </c:pt>
                <c:pt idx="726">
                  <c:v>41270</c:v>
                </c:pt>
                <c:pt idx="727">
                  <c:v>41271</c:v>
                </c:pt>
                <c:pt idx="728">
                  <c:v>41272</c:v>
                </c:pt>
                <c:pt idx="729">
                  <c:v>41273</c:v>
                </c:pt>
                <c:pt idx="730">
                  <c:v>41274</c:v>
                </c:pt>
                <c:pt idx="731">
                  <c:v>41275</c:v>
                </c:pt>
                <c:pt idx="732">
                  <c:v>41276</c:v>
                </c:pt>
                <c:pt idx="733">
                  <c:v>41277</c:v>
                </c:pt>
                <c:pt idx="734">
                  <c:v>41278</c:v>
                </c:pt>
                <c:pt idx="735">
                  <c:v>41279</c:v>
                </c:pt>
                <c:pt idx="736">
                  <c:v>41280</c:v>
                </c:pt>
                <c:pt idx="737">
                  <c:v>41281</c:v>
                </c:pt>
                <c:pt idx="738">
                  <c:v>41282</c:v>
                </c:pt>
                <c:pt idx="739">
                  <c:v>41283</c:v>
                </c:pt>
                <c:pt idx="740">
                  <c:v>41284</c:v>
                </c:pt>
                <c:pt idx="741">
                  <c:v>41285</c:v>
                </c:pt>
                <c:pt idx="742">
                  <c:v>41286</c:v>
                </c:pt>
                <c:pt idx="743">
                  <c:v>41287</c:v>
                </c:pt>
                <c:pt idx="744">
                  <c:v>41288</c:v>
                </c:pt>
                <c:pt idx="745">
                  <c:v>41289</c:v>
                </c:pt>
                <c:pt idx="746">
                  <c:v>41290</c:v>
                </c:pt>
                <c:pt idx="747">
                  <c:v>41291</c:v>
                </c:pt>
                <c:pt idx="748">
                  <c:v>41292</c:v>
                </c:pt>
                <c:pt idx="749">
                  <c:v>41293</c:v>
                </c:pt>
                <c:pt idx="750">
                  <c:v>41294</c:v>
                </c:pt>
                <c:pt idx="751">
                  <c:v>41295</c:v>
                </c:pt>
                <c:pt idx="752">
                  <c:v>41296</c:v>
                </c:pt>
                <c:pt idx="753">
                  <c:v>41297</c:v>
                </c:pt>
                <c:pt idx="754">
                  <c:v>41298</c:v>
                </c:pt>
                <c:pt idx="755">
                  <c:v>41299</c:v>
                </c:pt>
                <c:pt idx="756">
                  <c:v>41300</c:v>
                </c:pt>
                <c:pt idx="757">
                  <c:v>41301</c:v>
                </c:pt>
                <c:pt idx="758">
                  <c:v>41302</c:v>
                </c:pt>
                <c:pt idx="759">
                  <c:v>41303</c:v>
                </c:pt>
                <c:pt idx="760">
                  <c:v>41304</c:v>
                </c:pt>
                <c:pt idx="761">
                  <c:v>41305</c:v>
                </c:pt>
                <c:pt idx="762">
                  <c:v>41306</c:v>
                </c:pt>
                <c:pt idx="763">
                  <c:v>41307</c:v>
                </c:pt>
                <c:pt idx="764">
                  <c:v>41308</c:v>
                </c:pt>
                <c:pt idx="765">
                  <c:v>41309</c:v>
                </c:pt>
                <c:pt idx="766">
                  <c:v>41310</c:v>
                </c:pt>
                <c:pt idx="767">
                  <c:v>41311</c:v>
                </c:pt>
                <c:pt idx="768">
                  <c:v>41312</c:v>
                </c:pt>
                <c:pt idx="769">
                  <c:v>41313</c:v>
                </c:pt>
                <c:pt idx="770">
                  <c:v>41314</c:v>
                </c:pt>
                <c:pt idx="771">
                  <c:v>41315</c:v>
                </c:pt>
                <c:pt idx="772">
                  <c:v>41316</c:v>
                </c:pt>
                <c:pt idx="773">
                  <c:v>41317</c:v>
                </c:pt>
                <c:pt idx="774">
                  <c:v>41318</c:v>
                </c:pt>
                <c:pt idx="775">
                  <c:v>41319</c:v>
                </c:pt>
                <c:pt idx="776">
                  <c:v>41320</c:v>
                </c:pt>
                <c:pt idx="777">
                  <c:v>41321</c:v>
                </c:pt>
                <c:pt idx="778">
                  <c:v>41322</c:v>
                </c:pt>
                <c:pt idx="779">
                  <c:v>41323</c:v>
                </c:pt>
                <c:pt idx="780">
                  <c:v>41324</c:v>
                </c:pt>
                <c:pt idx="781">
                  <c:v>41325</c:v>
                </c:pt>
                <c:pt idx="782">
                  <c:v>41326</c:v>
                </c:pt>
                <c:pt idx="783">
                  <c:v>41327</c:v>
                </c:pt>
                <c:pt idx="784">
                  <c:v>41328</c:v>
                </c:pt>
                <c:pt idx="785">
                  <c:v>41329</c:v>
                </c:pt>
                <c:pt idx="786">
                  <c:v>41330</c:v>
                </c:pt>
                <c:pt idx="787">
                  <c:v>41331</c:v>
                </c:pt>
                <c:pt idx="788">
                  <c:v>41332</c:v>
                </c:pt>
                <c:pt idx="789">
                  <c:v>41333</c:v>
                </c:pt>
                <c:pt idx="790">
                  <c:v>41334</c:v>
                </c:pt>
                <c:pt idx="791">
                  <c:v>41335</c:v>
                </c:pt>
                <c:pt idx="792">
                  <c:v>41336</c:v>
                </c:pt>
                <c:pt idx="793">
                  <c:v>41337</c:v>
                </c:pt>
                <c:pt idx="794">
                  <c:v>41338</c:v>
                </c:pt>
                <c:pt idx="795">
                  <c:v>41339</c:v>
                </c:pt>
                <c:pt idx="796">
                  <c:v>41340</c:v>
                </c:pt>
                <c:pt idx="797">
                  <c:v>41341</c:v>
                </c:pt>
                <c:pt idx="798">
                  <c:v>41342</c:v>
                </c:pt>
                <c:pt idx="799">
                  <c:v>41343</c:v>
                </c:pt>
                <c:pt idx="800">
                  <c:v>41344</c:v>
                </c:pt>
                <c:pt idx="801">
                  <c:v>41345</c:v>
                </c:pt>
                <c:pt idx="802">
                  <c:v>41346</c:v>
                </c:pt>
                <c:pt idx="803">
                  <c:v>41347</c:v>
                </c:pt>
                <c:pt idx="804">
                  <c:v>41348</c:v>
                </c:pt>
                <c:pt idx="805">
                  <c:v>41349</c:v>
                </c:pt>
                <c:pt idx="806">
                  <c:v>41350</c:v>
                </c:pt>
                <c:pt idx="807">
                  <c:v>41351</c:v>
                </c:pt>
                <c:pt idx="808">
                  <c:v>41352</c:v>
                </c:pt>
                <c:pt idx="809">
                  <c:v>41353</c:v>
                </c:pt>
                <c:pt idx="810">
                  <c:v>41354</c:v>
                </c:pt>
                <c:pt idx="811">
                  <c:v>41355</c:v>
                </c:pt>
                <c:pt idx="812">
                  <c:v>41356</c:v>
                </c:pt>
                <c:pt idx="813">
                  <c:v>41357</c:v>
                </c:pt>
                <c:pt idx="814">
                  <c:v>41358</c:v>
                </c:pt>
                <c:pt idx="815">
                  <c:v>41359</c:v>
                </c:pt>
                <c:pt idx="816">
                  <c:v>41360</c:v>
                </c:pt>
                <c:pt idx="817">
                  <c:v>41361</c:v>
                </c:pt>
                <c:pt idx="818">
                  <c:v>41362</c:v>
                </c:pt>
                <c:pt idx="819">
                  <c:v>41363</c:v>
                </c:pt>
                <c:pt idx="820">
                  <c:v>41364</c:v>
                </c:pt>
                <c:pt idx="821">
                  <c:v>41365</c:v>
                </c:pt>
                <c:pt idx="822">
                  <c:v>41366</c:v>
                </c:pt>
                <c:pt idx="823">
                  <c:v>41367</c:v>
                </c:pt>
                <c:pt idx="824">
                  <c:v>41368</c:v>
                </c:pt>
                <c:pt idx="825">
                  <c:v>41369</c:v>
                </c:pt>
                <c:pt idx="826">
                  <c:v>41370</c:v>
                </c:pt>
                <c:pt idx="827">
                  <c:v>41371</c:v>
                </c:pt>
                <c:pt idx="828">
                  <c:v>41372</c:v>
                </c:pt>
                <c:pt idx="829">
                  <c:v>41373</c:v>
                </c:pt>
                <c:pt idx="830">
                  <c:v>41374</c:v>
                </c:pt>
                <c:pt idx="831">
                  <c:v>41375</c:v>
                </c:pt>
                <c:pt idx="832">
                  <c:v>41376</c:v>
                </c:pt>
                <c:pt idx="833">
                  <c:v>41377</c:v>
                </c:pt>
                <c:pt idx="834">
                  <c:v>41378</c:v>
                </c:pt>
                <c:pt idx="835">
                  <c:v>41379</c:v>
                </c:pt>
                <c:pt idx="836">
                  <c:v>41380</c:v>
                </c:pt>
                <c:pt idx="837">
                  <c:v>41381</c:v>
                </c:pt>
                <c:pt idx="838">
                  <c:v>41382</c:v>
                </c:pt>
                <c:pt idx="839">
                  <c:v>41383</c:v>
                </c:pt>
                <c:pt idx="840">
                  <c:v>41384</c:v>
                </c:pt>
                <c:pt idx="841">
                  <c:v>41385</c:v>
                </c:pt>
                <c:pt idx="842">
                  <c:v>41386</c:v>
                </c:pt>
                <c:pt idx="843">
                  <c:v>41387</c:v>
                </c:pt>
                <c:pt idx="844">
                  <c:v>41388</c:v>
                </c:pt>
                <c:pt idx="845">
                  <c:v>41389</c:v>
                </c:pt>
                <c:pt idx="846">
                  <c:v>41390</c:v>
                </c:pt>
                <c:pt idx="847">
                  <c:v>41391</c:v>
                </c:pt>
                <c:pt idx="848">
                  <c:v>41392</c:v>
                </c:pt>
                <c:pt idx="849">
                  <c:v>41393</c:v>
                </c:pt>
                <c:pt idx="850">
                  <c:v>41394</c:v>
                </c:pt>
                <c:pt idx="851">
                  <c:v>41395</c:v>
                </c:pt>
                <c:pt idx="852">
                  <c:v>41396</c:v>
                </c:pt>
                <c:pt idx="853">
                  <c:v>41397</c:v>
                </c:pt>
                <c:pt idx="854">
                  <c:v>41398</c:v>
                </c:pt>
                <c:pt idx="855">
                  <c:v>41399</c:v>
                </c:pt>
                <c:pt idx="856">
                  <c:v>41400</c:v>
                </c:pt>
                <c:pt idx="857">
                  <c:v>41401</c:v>
                </c:pt>
                <c:pt idx="858">
                  <c:v>41402</c:v>
                </c:pt>
                <c:pt idx="859">
                  <c:v>41403</c:v>
                </c:pt>
                <c:pt idx="860">
                  <c:v>41404</c:v>
                </c:pt>
                <c:pt idx="861">
                  <c:v>41405</c:v>
                </c:pt>
                <c:pt idx="862">
                  <c:v>41406</c:v>
                </c:pt>
                <c:pt idx="863">
                  <c:v>41407</c:v>
                </c:pt>
                <c:pt idx="864">
                  <c:v>41408</c:v>
                </c:pt>
                <c:pt idx="865">
                  <c:v>41409</c:v>
                </c:pt>
                <c:pt idx="866">
                  <c:v>41410</c:v>
                </c:pt>
                <c:pt idx="867">
                  <c:v>41411</c:v>
                </c:pt>
                <c:pt idx="868">
                  <c:v>41412</c:v>
                </c:pt>
                <c:pt idx="869">
                  <c:v>41413</c:v>
                </c:pt>
                <c:pt idx="870">
                  <c:v>41414</c:v>
                </c:pt>
                <c:pt idx="871">
                  <c:v>41415</c:v>
                </c:pt>
                <c:pt idx="872">
                  <c:v>41416</c:v>
                </c:pt>
                <c:pt idx="873">
                  <c:v>41417</c:v>
                </c:pt>
                <c:pt idx="874">
                  <c:v>41418</c:v>
                </c:pt>
                <c:pt idx="875">
                  <c:v>41419</c:v>
                </c:pt>
                <c:pt idx="876">
                  <c:v>41420</c:v>
                </c:pt>
                <c:pt idx="877">
                  <c:v>41421</c:v>
                </c:pt>
                <c:pt idx="878">
                  <c:v>41422</c:v>
                </c:pt>
                <c:pt idx="879">
                  <c:v>41423</c:v>
                </c:pt>
                <c:pt idx="880">
                  <c:v>41424</c:v>
                </c:pt>
                <c:pt idx="881">
                  <c:v>41425</c:v>
                </c:pt>
                <c:pt idx="882">
                  <c:v>41426</c:v>
                </c:pt>
                <c:pt idx="883">
                  <c:v>41427</c:v>
                </c:pt>
                <c:pt idx="884">
                  <c:v>41428</c:v>
                </c:pt>
                <c:pt idx="885">
                  <c:v>41429</c:v>
                </c:pt>
                <c:pt idx="886">
                  <c:v>41430</c:v>
                </c:pt>
                <c:pt idx="887">
                  <c:v>41431</c:v>
                </c:pt>
                <c:pt idx="888">
                  <c:v>41432</c:v>
                </c:pt>
                <c:pt idx="889">
                  <c:v>41433</c:v>
                </c:pt>
                <c:pt idx="890">
                  <c:v>41434</c:v>
                </c:pt>
                <c:pt idx="891">
                  <c:v>41435</c:v>
                </c:pt>
                <c:pt idx="892">
                  <c:v>41436</c:v>
                </c:pt>
                <c:pt idx="893">
                  <c:v>41437</c:v>
                </c:pt>
                <c:pt idx="894">
                  <c:v>41438</c:v>
                </c:pt>
                <c:pt idx="895">
                  <c:v>41439</c:v>
                </c:pt>
                <c:pt idx="896">
                  <c:v>41440</c:v>
                </c:pt>
                <c:pt idx="897">
                  <c:v>41441</c:v>
                </c:pt>
                <c:pt idx="898">
                  <c:v>41442</c:v>
                </c:pt>
                <c:pt idx="899">
                  <c:v>41443</c:v>
                </c:pt>
                <c:pt idx="900">
                  <c:v>41444</c:v>
                </c:pt>
                <c:pt idx="901">
                  <c:v>41445</c:v>
                </c:pt>
                <c:pt idx="902">
                  <c:v>41446</c:v>
                </c:pt>
                <c:pt idx="903">
                  <c:v>41447</c:v>
                </c:pt>
                <c:pt idx="904">
                  <c:v>41448</c:v>
                </c:pt>
                <c:pt idx="905">
                  <c:v>41449</c:v>
                </c:pt>
                <c:pt idx="906">
                  <c:v>41450</c:v>
                </c:pt>
                <c:pt idx="907">
                  <c:v>41451</c:v>
                </c:pt>
                <c:pt idx="908">
                  <c:v>41452</c:v>
                </c:pt>
                <c:pt idx="909">
                  <c:v>41453</c:v>
                </c:pt>
                <c:pt idx="910">
                  <c:v>41454</c:v>
                </c:pt>
                <c:pt idx="911">
                  <c:v>41455</c:v>
                </c:pt>
                <c:pt idx="912">
                  <c:v>41456</c:v>
                </c:pt>
                <c:pt idx="913">
                  <c:v>41457</c:v>
                </c:pt>
                <c:pt idx="914">
                  <c:v>41458</c:v>
                </c:pt>
                <c:pt idx="915">
                  <c:v>41459</c:v>
                </c:pt>
                <c:pt idx="916">
                  <c:v>41460</c:v>
                </c:pt>
                <c:pt idx="917">
                  <c:v>41461</c:v>
                </c:pt>
                <c:pt idx="918">
                  <c:v>41462</c:v>
                </c:pt>
                <c:pt idx="919">
                  <c:v>41463</c:v>
                </c:pt>
                <c:pt idx="920">
                  <c:v>41464</c:v>
                </c:pt>
                <c:pt idx="921">
                  <c:v>41465</c:v>
                </c:pt>
                <c:pt idx="922">
                  <c:v>41466</c:v>
                </c:pt>
                <c:pt idx="923">
                  <c:v>41467</c:v>
                </c:pt>
                <c:pt idx="924">
                  <c:v>41468</c:v>
                </c:pt>
                <c:pt idx="925">
                  <c:v>41469</c:v>
                </c:pt>
                <c:pt idx="926">
                  <c:v>41470</c:v>
                </c:pt>
                <c:pt idx="927">
                  <c:v>41471</c:v>
                </c:pt>
                <c:pt idx="928">
                  <c:v>41472</c:v>
                </c:pt>
                <c:pt idx="929">
                  <c:v>41473</c:v>
                </c:pt>
                <c:pt idx="930">
                  <c:v>41474</c:v>
                </c:pt>
                <c:pt idx="931">
                  <c:v>41475</c:v>
                </c:pt>
                <c:pt idx="932">
                  <c:v>41476</c:v>
                </c:pt>
                <c:pt idx="933">
                  <c:v>41477</c:v>
                </c:pt>
                <c:pt idx="934">
                  <c:v>41478</c:v>
                </c:pt>
                <c:pt idx="935">
                  <c:v>41479</c:v>
                </c:pt>
                <c:pt idx="936">
                  <c:v>41480</c:v>
                </c:pt>
                <c:pt idx="937">
                  <c:v>41481</c:v>
                </c:pt>
                <c:pt idx="938">
                  <c:v>41482</c:v>
                </c:pt>
                <c:pt idx="939">
                  <c:v>41483</c:v>
                </c:pt>
                <c:pt idx="940">
                  <c:v>41484</c:v>
                </c:pt>
                <c:pt idx="941">
                  <c:v>41485</c:v>
                </c:pt>
                <c:pt idx="942">
                  <c:v>41486</c:v>
                </c:pt>
                <c:pt idx="943">
                  <c:v>41487</c:v>
                </c:pt>
                <c:pt idx="944">
                  <c:v>41488</c:v>
                </c:pt>
                <c:pt idx="945">
                  <c:v>41489</c:v>
                </c:pt>
                <c:pt idx="946">
                  <c:v>41490</c:v>
                </c:pt>
                <c:pt idx="947">
                  <c:v>41491</c:v>
                </c:pt>
                <c:pt idx="948">
                  <c:v>41492</c:v>
                </c:pt>
                <c:pt idx="949">
                  <c:v>41493</c:v>
                </c:pt>
                <c:pt idx="950">
                  <c:v>41494</c:v>
                </c:pt>
                <c:pt idx="951">
                  <c:v>41495</c:v>
                </c:pt>
                <c:pt idx="952">
                  <c:v>41496</c:v>
                </c:pt>
                <c:pt idx="953">
                  <c:v>41497</c:v>
                </c:pt>
                <c:pt idx="954">
                  <c:v>41498</c:v>
                </c:pt>
                <c:pt idx="955">
                  <c:v>41499</c:v>
                </c:pt>
                <c:pt idx="956">
                  <c:v>41500</c:v>
                </c:pt>
                <c:pt idx="957">
                  <c:v>41501</c:v>
                </c:pt>
                <c:pt idx="958">
                  <c:v>41502</c:v>
                </c:pt>
                <c:pt idx="959">
                  <c:v>41503</c:v>
                </c:pt>
                <c:pt idx="960">
                  <c:v>41504</c:v>
                </c:pt>
                <c:pt idx="961">
                  <c:v>41505</c:v>
                </c:pt>
                <c:pt idx="962">
                  <c:v>41506</c:v>
                </c:pt>
                <c:pt idx="963">
                  <c:v>41507</c:v>
                </c:pt>
                <c:pt idx="964">
                  <c:v>41508</c:v>
                </c:pt>
                <c:pt idx="965">
                  <c:v>41509</c:v>
                </c:pt>
                <c:pt idx="966">
                  <c:v>41510</c:v>
                </c:pt>
                <c:pt idx="967">
                  <c:v>41511</c:v>
                </c:pt>
                <c:pt idx="968">
                  <c:v>41512</c:v>
                </c:pt>
                <c:pt idx="969">
                  <c:v>41513</c:v>
                </c:pt>
                <c:pt idx="970">
                  <c:v>41514</c:v>
                </c:pt>
                <c:pt idx="971">
                  <c:v>41515</c:v>
                </c:pt>
                <c:pt idx="972">
                  <c:v>41516</c:v>
                </c:pt>
                <c:pt idx="973">
                  <c:v>41517</c:v>
                </c:pt>
                <c:pt idx="974">
                  <c:v>41518</c:v>
                </c:pt>
                <c:pt idx="975">
                  <c:v>41519</c:v>
                </c:pt>
                <c:pt idx="976">
                  <c:v>41520</c:v>
                </c:pt>
                <c:pt idx="977">
                  <c:v>41521</c:v>
                </c:pt>
                <c:pt idx="978">
                  <c:v>41522</c:v>
                </c:pt>
                <c:pt idx="979">
                  <c:v>41523</c:v>
                </c:pt>
                <c:pt idx="980">
                  <c:v>41524</c:v>
                </c:pt>
                <c:pt idx="981">
                  <c:v>41525</c:v>
                </c:pt>
                <c:pt idx="982">
                  <c:v>41526</c:v>
                </c:pt>
                <c:pt idx="983">
                  <c:v>41527</c:v>
                </c:pt>
                <c:pt idx="984">
                  <c:v>41528</c:v>
                </c:pt>
                <c:pt idx="985">
                  <c:v>41529</c:v>
                </c:pt>
                <c:pt idx="986">
                  <c:v>41530</c:v>
                </c:pt>
                <c:pt idx="987">
                  <c:v>41531</c:v>
                </c:pt>
                <c:pt idx="988">
                  <c:v>41532</c:v>
                </c:pt>
                <c:pt idx="989">
                  <c:v>41533</c:v>
                </c:pt>
                <c:pt idx="990">
                  <c:v>41534</c:v>
                </c:pt>
                <c:pt idx="991">
                  <c:v>41535</c:v>
                </c:pt>
                <c:pt idx="992">
                  <c:v>41536</c:v>
                </c:pt>
                <c:pt idx="993">
                  <c:v>41537</c:v>
                </c:pt>
                <c:pt idx="994">
                  <c:v>41538</c:v>
                </c:pt>
                <c:pt idx="995">
                  <c:v>41539</c:v>
                </c:pt>
                <c:pt idx="996">
                  <c:v>41540</c:v>
                </c:pt>
                <c:pt idx="997">
                  <c:v>41541</c:v>
                </c:pt>
                <c:pt idx="998">
                  <c:v>41542</c:v>
                </c:pt>
                <c:pt idx="999">
                  <c:v>41543</c:v>
                </c:pt>
                <c:pt idx="1000">
                  <c:v>41544</c:v>
                </c:pt>
                <c:pt idx="1001">
                  <c:v>41545</c:v>
                </c:pt>
                <c:pt idx="1002">
                  <c:v>41546</c:v>
                </c:pt>
                <c:pt idx="1003">
                  <c:v>41547</c:v>
                </c:pt>
                <c:pt idx="1004">
                  <c:v>41548</c:v>
                </c:pt>
                <c:pt idx="1005">
                  <c:v>41549</c:v>
                </c:pt>
                <c:pt idx="1006">
                  <c:v>41550</c:v>
                </c:pt>
                <c:pt idx="1007">
                  <c:v>41551</c:v>
                </c:pt>
                <c:pt idx="1008">
                  <c:v>41552</c:v>
                </c:pt>
                <c:pt idx="1009">
                  <c:v>41553</c:v>
                </c:pt>
                <c:pt idx="1010">
                  <c:v>41554</c:v>
                </c:pt>
                <c:pt idx="1011">
                  <c:v>41555</c:v>
                </c:pt>
                <c:pt idx="1012">
                  <c:v>41556</c:v>
                </c:pt>
                <c:pt idx="1013">
                  <c:v>41557</c:v>
                </c:pt>
                <c:pt idx="1014">
                  <c:v>41558</c:v>
                </c:pt>
                <c:pt idx="1015">
                  <c:v>41559</c:v>
                </c:pt>
                <c:pt idx="1016">
                  <c:v>41560</c:v>
                </c:pt>
                <c:pt idx="1017">
                  <c:v>41561</c:v>
                </c:pt>
                <c:pt idx="1018">
                  <c:v>41562</c:v>
                </c:pt>
                <c:pt idx="1019">
                  <c:v>41563</c:v>
                </c:pt>
                <c:pt idx="1020">
                  <c:v>41564</c:v>
                </c:pt>
                <c:pt idx="1021">
                  <c:v>41565</c:v>
                </c:pt>
                <c:pt idx="1022">
                  <c:v>41566</c:v>
                </c:pt>
                <c:pt idx="1023">
                  <c:v>41567</c:v>
                </c:pt>
                <c:pt idx="1024">
                  <c:v>41568</c:v>
                </c:pt>
                <c:pt idx="1025">
                  <c:v>41569</c:v>
                </c:pt>
                <c:pt idx="1026">
                  <c:v>41570</c:v>
                </c:pt>
                <c:pt idx="1027">
                  <c:v>41571</c:v>
                </c:pt>
                <c:pt idx="1028">
                  <c:v>41572</c:v>
                </c:pt>
                <c:pt idx="1029">
                  <c:v>41573</c:v>
                </c:pt>
                <c:pt idx="1030">
                  <c:v>41574</c:v>
                </c:pt>
                <c:pt idx="1031">
                  <c:v>41575</c:v>
                </c:pt>
                <c:pt idx="1032">
                  <c:v>41576</c:v>
                </c:pt>
                <c:pt idx="1033">
                  <c:v>41577</c:v>
                </c:pt>
                <c:pt idx="1034">
                  <c:v>41578</c:v>
                </c:pt>
                <c:pt idx="1035">
                  <c:v>41579</c:v>
                </c:pt>
                <c:pt idx="1036">
                  <c:v>41580</c:v>
                </c:pt>
                <c:pt idx="1037">
                  <c:v>41581</c:v>
                </c:pt>
                <c:pt idx="1038">
                  <c:v>41582</c:v>
                </c:pt>
                <c:pt idx="1039">
                  <c:v>41583</c:v>
                </c:pt>
                <c:pt idx="1040">
                  <c:v>41584</c:v>
                </c:pt>
                <c:pt idx="1041">
                  <c:v>41585</c:v>
                </c:pt>
                <c:pt idx="1042">
                  <c:v>41586</c:v>
                </c:pt>
                <c:pt idx="1043">
                  <c:v>41587</c:v>
                </c:pt>
                <c:pt idx="1044">
                  <c:v>41588</c:v>
                </c:pt>
                <c:pt idx="1045">
                  <c:v>41589</c:v>
                </c:pt>
                <c:pt idx="1046">
                  <c:v>41590</c:v>
                </c:pt>
                <c:pt idx="1047">
                  <c:v>41591</c:v>
                </c:pt>
                <c:pt idx="1048">
                  <c:v>41592</c:v>
                </c:pt>
                <c:pt idx="1049">
                  <c:v>41593</c:v>
                </c:pt>
                <c:pt idx="1050">
                  <c:v>41594</c:v>
                </c:pt>
                <c:pt idx="1051">
                  <c:v>41595</c:v>
                </c:pt>
                <c:pt idx="1052">
                  <c:v>41596</c:v>
                </c:pt>
                <c:pt idx="1053">
                  <c:v>41597</c:v>
                </c:pt>
                <c:pt idx="1054">
                  <c:v>41598</c:v>
                </c:pt>
                <c:pt idx="1055">
                  <c:v>41599</c:v>
                </c:pt>
                <c:pt idx="1056">
                  <c:v>41600</c:v>
                </c:pt>
                <c:pt idx="1057">
                  <c:v>41601</c:v>
                </c:pt>
                <c:pt idx="1058">
                  <c:v>41602</c:v>
                </c:pt>
                <c:pt idx="1059">
                  <c:v>41603</c:v>
                </c:pt>
                <c:pt idx="1060">
                  <c:v>41604</c:v>
                </c:pt>
                <c:pt idx="1061">
                  <c:v>41605</c:v>
                </c:pt>
                <c:pt idx="1062">
                  <c:v>41606</c:v>
                </c:pt>
                <c:pt idx="1063">
                  <c:v>41607</c:v>
                </c:pt>
                <c:pt idx="1064">
                  <c:v>41608</c:v>
                </c:pt>
                <c:pt idx="1065">
                  <c:v>41609</c:v>
                </c:pt>
                <c:pt idx="1066">
                  <c:v>41610</c:v>
                </c:pt>
                <c:pt idx="1067">
                  <c:v>41611</c:v>
                </c:pt>
                <c:pt idx="1068">
                  <c:v>41612</c:v>
                </c:pt>
                <c:pt idx="1069">
                  <c:v>41613</c:v>
                </c:pt>
                <c:pt idx="1070">
                  <c:v>41614</c:v>
                </c:pt>
                <c:pt idx="1071">
                  <c:v>41615</c:v>
                </c:pt>
                <c:pt idx="1072">
                  <c:v>41616</c:v>
                </c:pt>
                <c:pt idx="1073">
                  <c:v>41617</c:v>
                </c:pt>
                <c:pt idx="1074">
                  <c:v>41618</c:v>
                </c:pt>
                <c:pt idx="1075">
                  <c:v>41619</c:v>
                </c:pt>
                <c:pt idx="1076">
                  <c:v>41620</c:v>
                </c:pt>
                <c:pt idx="1077">
                  <c:v>41621</c:v>
                </c:pt>
                <c:pt idx="1078">
                  <c:v>41622</c:v>
                </c:pt>
                <c:pt idx="1079">
                  <c:v>41623</c:v>
                </c:pt>
                <c:pt idx="1080">
                  <c:v>41624</c:v>
                </c:pt>
                <c:pt idx="1081">
                  <c:v>41625</c:v>
                </c:pt>
                <c:pt idx="1082">
                  <c:v>41626</c:v>
                </c:pt>
                <c:pt idx="1083">
                  <c:v>41627</c:v>
                </c:pt>
                <c:pt idx="1084">
                  <c:v>41628</c:v>
                </c:pt>
                <c:pt idx="1085">
                  <c:v>41629</c:v>
                </c:pt>
                <c:pt idx="1086">
                  <c:v>41630</c:v>
                </c:pt>
                <c:pt idx="1087">
                  <c:v>41631</c:v>
                </c:pt>
                <c:pt idx="1088">
                  <c:v>41632</c:v>
                </c:pt>
                <c:pt idx="1089">
                  <c:v>41633</c:v>
                </c:pt>
                <c:pt idx="1090">
                  <c:v>41634</c:v>
                </c:pt>
                <c:pt idx="1091">
                  <c:v>41635</c:v>
                </c:pt>
                <c:pt idx="1092">
                  <c:v>41636</c:v>
                </c:pt>
                <c:pt idx="1093">
                  <c:v>41637</c:v>
                </c:pt>
                <c:pt idx="1094">
                  <c:v>41638</c:v>
                </c:pt>
                <c:pt idx="1095">
                  <c:v>41639</c:v>
                </c:pt>
                <c:pt idx="1096">
                  <c:v>41640</c:v>
                </c:pt>
                <c:pt idx="1097">
                  <c:v>41641</c:v>
                </c:pt>
                <c:pt idx="1098">
                  <c:v>41642</c:v>
                </c:pt>
                <c:pt idx="1099">
                  <c:v>41643</c:v>
                </c:pt>
                <c:pt idx="1100">
                  <c:v>41644</c:v>
                </c:pt>
                <c:pt idx="1101">
                  <c:v>41645</c:v>
                </c:pt>
                <c:pt idx="1102">
                  <c:v>41646</c:v>
                </c:pt>
                <c:pt idx="1103">
                  <c:v>41647</c:v>
                </c:pt>
                <c:pt idx="1104">
                  <c:v>41648</c:v>
                </c:pt>
                <c:pt idx="1105">
                  <c:v>41649</c:v>
                </c:pt>
                <c:pt idx="1106">
                  <c:v>41650</c:v>
                </c:pt>
                <c:pt idx="1107">
                  <c:v>41651</c:v>
                </c:pt>
                <c:pt idx="1108">
                  <c:v>41652</c:v>
                </c:pt>
                <c:pt idx="1109">
                  <c:v>41653</c:v>
                </c:pt>
                <c:pt idx="1110">
                  <c:v>41654</c:v>
                </c:pt>
                <c:pt idx="1111">
                  <c:v>41655</c:v>
                </c:pt>
                <c:pt idx="1112">
                  <c:v>41656</c:v>
                </c:pt>
                <c:pt idx="1113">
                  <c:v>41657</c:v>
                </c:pt>
                <c:pt idx="1114">
                  <c:v>41658</c:v>
                </c:pt>
                <c:pt idx="1115">
                  <c:v>41659</c:v>
                </c:pt>
                <c:pt idx="1116">
                  <c:v>41660</c:v>
                </c:pt>
                <c:pt idx="1117">
                  <c:v>41661</c:v>
                </c:pt>
                <c:pt idx="1118">
                  <c:v>41662</c:v>
                </c:pt>
                <c:pt idx="1119">
                  <c:v>41663</c:v>
                </c:pt>
                <c:pt idx="1120">
                  <c:v>41664</c:v>
                </c:pt>
                <c:pt idx="1121">
                  <c:v>41665</c:v>
                </c:pt>
                <c:pt idx="1122">
                  <c:v>41666</c:v>
                </c:pt>
                <c:pt idx="1123">
                  <c:v>41667</c:v>
                </c:pt>
                <c:pt idx="1124">
                  <c:v>41668</c:v>
                </c:pt>
                <c:pt idx="1125">
                  <c:v>41669</c:v>
                </c:pt>
                <c:pt idx="1126">
                  <c:v>41670</c:v>
                </c:pt>
                <c:pt idx="1127">
                  <c:v>41671</c:v>
                </c:pt>
                <c:pt idx="1128">
                  <c:v>41672</c:v>
                </c:pt>
                <c:pt idx="1129">
                  <c:v>41673</c:v>
                </c:pt>
                <c:pt idx="1130">
                  <c:v>41674</c:v>
                </c:pt>
                <c:pt idx="1131">
                  <c:v>41675</c:v>
                </c:pt>
                <c:pt idx="1132">
                  <c:v>41676</c:v>
                </c:pt>
                <c:pt idx="1133">
                  <c:v>41677</c:v>
                </c:pt>
                <c:pt idx="1134">
                  <c:v>41678</c:v>
                </c:pt>
                <c:pt idx="1135">
                  <c:v>41679</c:v>
                </c:pt>
                <c:pt idx="1136">
                  <c:v>41680</c:v>
                </c:pt>
                <c:pt idx="1137">
                  <c:v>41681</c:v>
                </c:pt>
                <c:pt idx="1138">
                  <c:v>41682</c:v>
                </c:pt>
                <c:pt idx="1139">
                  <c:v>41683</c:v>
                </c:pt>
                <c:pt idx="1140">
                  <c:v>41684</c:v>
                </c:pt>
                <c:pt idx="1141">
                  <c:v>41685</c:v>
                </c:pt>
                <c:pt idx="1142">
                  <c:v>41686</c:v>
                </c:pt>
                <c:pt idx="1143">
                  <c:v>41687</c:v>
                </c:pt>
                <c:pt idx="1144">
                  <c:v>41688</c:v>
                </c:pt>
                <c:pt idx="1145">
                  <c:v>41689</c:v>
                </c:pt>
                <c:pt idx="1146">
                  <c:v>41690</c:v>
                </c:pt>
                <c:pt idx="1147">
                  <c:v>41691</c:v>
                </c:pt>
                <c:pt idx="1148">
                  <c:v>41692</c:v>
                </c:pt>
                <c:pt idx="1149">
                  <c:v>41693</c:v>
                </c:pt>
                <c:pt idx="1150">
                  <c:v>41694</c:v>
                </c:pt>
                <c:pt idx="1151">
                  <c:v>41695</c:v>
                </c:pt>
                <c:pt idx="1152">
                  <c:v>41696</c:v>
                </c:pt>
                <c:pt idx="1153">
                  <c:v>41697</c:v>
                </c:pt>
                <c:pt idx="1154">
                  <c:v>41698</c:v>
                </c:pt>
                <c:pt idx="1155">
                  <c:v>41699</c:v>
                </c:pt>
                <c:pt idx="1156">
                  <c:v>41700</c:v>
                </c:pt>
                <c:pt idx="1157">
                  <c:v>41701</c:v>
                </c:pt>
                <c:pt idx="1158">
                  <c:v>41702</c:v>
                </c:pt>
                <c:pt idx="1159">
                  <c:v>41703</c:v>
                </c:pt>
                <c:pt idx="1160">
                  <c:v>41704</c:v>
                </c:pt>
                <c:pt idx="1161">
                  <c:v>41705</c:v>
                </c:pt>
                <c:pt idx="1162">
                  <c:v>41706</c:v>
                </c:pt>
                <c:pt idx="1163">
                  <c:v>41707</c:v>
                </c:pt>
                <c:pt idx="1164">
                  <c:v>41708</c:v>
                </c:pt>
                <c:pt idx="1165">
                  <c:v>41709</c:v>
                </c:pt>
                <c:pt idx="1166">
                  <c:v>41710</c:v>
                </c:pt>
                <c:pt idx="1167">
                  <c:v>41711</c:v>
                </c:pt>
                <c:pt idx="1168">
                  <c:v>41712</c:v>
                </c:pt>
                <c:pt idx="1169">
                  <c:v>41713</c:v>
                </c:pt>
                <c:pt idx="1170">
                  <c:v>41714</c:v>
                </c:pt>
                <c:pt idx="1171">
                  <c:v>41715</c:v>
                </c:pt>
                <c:pt idx="1172">
                  <c:v>41716</c:v>
                </c:pt>
                <c:pt idx="1173">
                  <c:v>41717</c:v>
                </c:pt>
                <c:pt idx="1174">
                  <c:v>41718</c:v>
                </c:pt>
                <c:pt idx="1175">
                  <c:v>41719</c:v>
                </c:pt>
                <c:pt idx="1176">
                  <c:v>41720</c:v>
                </c:pt>
                <c:pt idx="1177">
                  <c:v>41721</c:v>
                </c:pt>
                <c:pt idx="1178">
                  <c:v>41722</c:v>
                </c:pt>
                <c:pt idx="1179">
                  <c:v>41723</c:v>
                </c:pt>
                <c:pt idx="1180">
                  <c:v>41724</c:v>
                </c:pt>
                <c:pt idx="1181">
                  <c:v>41725</c:v>
                </c:pt>
                <c:pt idx="1182">
                  <c:v>41726</c:v>
                </c:pt>
                <c:pt idx="1183">
                  <c:v>41727</c:v>
                </c:pt>
                <c:pt idx="1184">
                  <c:v>41728</c:v>
                </c:pt>
                <c:pt idx="1185">
                  <c:v>41729</c:v>
                </c:pt>
                <c:pt idx="1186">
                  <c:v>41730</c:v>
                </c:pt>
                <c:pt idx="1187">
                  <c:v>41731</c:v>
                </c:pt>
                <c:pt idx="1188">
                  <c:v>41732</c:v>
                </c:pt>
                <c:pt idx="1189">
                  <c:v>41733</c:v>
                </c:pt>
                <c:pt idx="1190">
                  <c:v>41734</c:v>
                </c:pt>
                <c:pt idx="1191">
                  <c:v>41735</c:v>
                </c:pt>
                <c:pt idx="1192">
                  <c:v>41736</c:v>
                </c:pt>
                <c:pt idx="1193">
                  <c:v>41737</c:v>
                </c:pt>
                <c:pt idx="1194">
                  <c:v>41738</c:v>
                </c:pt>
                <c:pt idx="1195">
                  <c:v>41739</c:v>
                </c:pt>
                <c:pt idx="1196">
                  <c:v>41740</c:v>
                </c:pt>
                <c:pt idx="1197">
                  <c:v>41741</c:v>
                </c:pt>
                <c:pt idx="1198">
                  <c:v>41742</c:v>
                </c:pt>
                <c:pt idx="1199">
                  <c:v>41743</c:v>
                </c:pt>
                <c:pt idx="1200">
                  <c:v>41744</c:v>
                </c:pt>
                <c:pt idx="1201">
                  <c:v>41745</c:v>
                </c:pt>
                <c:pt idx="1202">
                  <c:v>41746</c:v>
                </c:pt>
                <c:pt idx="1203">
                  <c:v>41747</c:v>
                </c:pt>
                <c:pt idx="1204">
                  <c:v>41748</c:v>
                </c:pt>
                <c:pt idx="1205">
                  <c:v>41749</c:v>
                </c:pt>
                <c:pt idx="1206">
                  <c:v>41750</c:v>
                </c:pt>
                <c:pt idx="1207">
                  <c:v>41751</c:v>
                </c:pt>
                <c:pt idx="1208">
                  <c:v>41752</c:v>
                </c:pt>
                <c:pt idx="1209">
                  <c:v>41753</c:v>
                </c:pt>
                <c:pt idx="1210">
                  <c:v>41754</c:v>
                </c:pt>
                <c:pt idx="1211">
                  <c:v>41755</c:v>
                </c:pt>
                <c:pt idx="1212">
                  <c:v>41756</c:v>
                </c:pt>
                <c:pt idx="1213">
                  <c:v>41757</c:v>
                </c:pt>
                <c:pt idx="1214">
                  <c:v>41758</c:v>
                </c:pt>
                <c:pt idx="1215">
                  <c:v>41759</c:v>
                </c:pt>
                <c:pt idx="1216">
                  <c:v>41760</c:v>
                </c:pt>
                <c:pt idx="1217">
                  <c:v>41761</c:v>
                </c:pt>
                <c:pt idx="1218">
                  <c:v>41762</c:v>
                </c:pt>
                <c:pt idx="1219">
                  <c:v>41763</c:v>
                </c:pt>
                <c:pt idx="1220">
                  <c:v>41764</c:v>
                </c:pt>
                <c:pt idx="1221">
                  <c:v>41765</c:v>
                </c:pt>
                <c:pt idx="1222">
                  <c:v>41766</c:v>
                </c:pt>
                <c:pt idx="1223">
                  <c:v>41767</c:v>
                </c:pt>
                <c:pt idx="1224">
                  <c:v>41768</c:v>
                </c:pt>
                <c:pt idx="1225">
                  <c:v>41769</c:v>
                </c:pt>
                <c:pt idx="1226">
                  <c:v>41770</c:v>
                </c:pt>
                <c:pt idx="1227">
                  <c:v>41771</c:v>
                </c:pt>
                <c:pt idx="1228">
                  <c:v>41772</c:v>
                </c:pt>
                <c:pt idx="1229">
                  <c:v>41773</c:v>
                </c:pt>
                <c:pt idx="1230">
                  <c:v>41774</c:v>
                </c:pt>
                <c:pt idx="1231">
                  <c:v>41775</c:v>
                </c:pt>
                <c:pt idx="1232">
                  <c:v>41776</c:v>
                </c:pt>
                <c:pt idx="1233">
                  <c:v>41777</c:v>
                </c:pt>
                <c:pt idx="1234">
                  <c:v>41778</c:v>
                </c:pt>
                <c:pt idx="1235">
                  <c:v>41779</c:v>
                </c:pt>
                <c:pt idx="1236">
                  <c:v>41780</c:v>
                </c:pt>
                <c:pt idx="1237">
                  <c:v>41781</c:v>
                </c:pt>
                <c:pt idx="1238">
                  <c:v>41782</c:v>
                </c:pt>
                <c:pt idx="1239">
                  <c:v>41783</c:v>
                </c:pt>
                <c:pt idx="1240">
                  <c:v>41784</c:v>
                </c:pt>
                <c:pt idx="1241">
                  <c:v>41785</c:v>
                </c:pt>
                <c:pt idx="1242">
                  <c:v>41786</c:v>
                </c:pt>
                <c:pt idx="1243">
                  <c:v>41787</c:v>
                </c:pt>
                <c:pt idx="1244">
                  <c:v>41788</c:v>
                </c:pt>
                <c:pt idx="1245">
                  <c:v>41789</c:v>
                </c:pt>
                <c:pt idx="1246">
                  <c:v>41790</c:v>
                </c:pt>
                <c:pt idx="1247">
                  <c:v>41791</c:v>
                </c:pt>
                <c:pt idx="1248">
                  <c:v>41792</c:v>
                </c:pt>
                <c:pt idx="1249">
                  <c:v>41793</c:v>
                </c:pt>
                <c:pt idx="1250">
                  <c:v>41794</c:v>
                </c:pt>
                <c:pt idx="1251">
                  <c:v>41795</c:v>
                </c:pt>
                <c:pt idx="1252">
                  <c:v>41796</c:v>
                </c:pt>
                <c:pt idx="1253">
                  <c:v>41797</c:v>
                </c:pt>
                <c:pt idx="1254">
                  <c:v>41798</c:v>
                </c:pt>
                <c:pt idx="1255">
                  <c:v>41799</c:v>
                </c:pt>
                <c:pt idx="1256">
                  <c:v>41800</c:v>
                </c:pt>
                <c:pt idx="1257">
                  <c:v>41801</c:v>
                </c:pt>
                <c:pt idx="1258">
                  <c:v>41802</c:v>
                </c:pt>
                <c:pt idx="1259">
                  <c:v>41803</c:v>
                </c:pt>
                <c:pt idx="1260">
                  <c:v>41804</c:v>
                </c:pt>
                <c:pt idx="1261">
                  <c:v>41805</c:v>
                </c:pt>
                <c:pt idx="1262">
                  <c:v>41806</c:v>
                </c:pt>
                <c:pt idx="1263">
                  <c:v>41807</c:v>
                </c:pt>
                <c:pt idx="1264">
                  <c:v>41808</c:v>
                </c:pt>
                <c:pt idx="1265">
                  <c:v>41809</c:v>
                </c:pt>
                <c:pt idx="1266">
                  <c:v>41810</c:v>
                </c:pt>
                <c:pt idx="1267">
                  <c:v>41811</c:v>
                </c:pt>
                <c:pt idx="1268">
                  <c:v>41812</c:v>
                </c:pt>
                <c:pt idx="1269">
                  <c:v>41813</c:v>
                </c:pt>
                <c:pt idx="1270">
                  <c:v>41814</c:v>
                </c:pt>
                <c:pt idx="1271">
                  <c:v>41815</c:v>
                </c:pt>
                <c:pt idx="1272">
                  <c:v>41816</c:v>
                </c:pt>
                <c:pt idx="1273">
                  <c:v>41817</c:v>
                </c:pt>
                <c:pt idx="1274">
                  <c:v>41818</c:v>
                </c:pt>
                <c:pt idx="1275">
                  <c:v>41819</c:v>
                </c:pt>
                <c:pt idx="1276">
                  <c:v>41820</c:v>
                </c:pt>
                <c:pt idx="1277">
                  <c:v>41821</c:v>
                </c:pt>
                <c:pt idx="1278">
                  <c:v>41822</c:v>
                </c:pt>
                <c:pt idx="1279">
                  <c:v>41823</c:v>
                </c:pt>
                <c:pt idx="1280">
                  <c:v>41824</c:v>
                </c:pt>
                <c:pt idx="1281">
                  <c:v>41825</c:v>
                </c:pt>
                <c:pt idx="1282">
                  <c:v>41826</c:v>
                </c:pt>
                <c:pt idx="1283">
                  <c:v>41827</c:v>
                </c:pt>
                <c:pt idx="1284">
                  <c:v>41828</c:v>
                </c:pt>
                <c:pt idx="1285">
                  <c:v>41829</c:v>
                </c:pt>
                <c:pt idx="1286">
                  <c:v>41830</c:v>
                </c:pt>
                <c:pt idx="1287">
                  <c:v>41831</c:v>
                </c:pt>
                <c:pt idx="1288">
                  <c:v>41832</c:v>
                </c:pt>
                <c:pt idx="1289">
                  <c:v>41833</c:v>
                </c:pt>
                <c:pt idx="1290">
                  <c:v>41834</c:v>
                </c:pt>
                <c:pt idx="1291">
                  <c:v>41835</c:v>
                </c:pt>
                <c:pt idx="1292">
                  <c:v>41836</c:v>
                </c:pt>
                <c:pt idx="1293">
                  <c:v>41837</c:v>
                </c:pt>
                <c:pt idx="1294">
                  <c:v>41838</c:v>
                </c:pt>
                <c:pt idx="1295">
                  <c:v>41839</c:v>
                </c:pt>
                <c:pt idx="1296">
                  <c:v>41840</c:v>
                </c:pt>
                <c:pt idx="1297">
                  <c:v>41841</c:v>
                </c:pt>
                <c:pt idx="1298">
                  <c:v>41842</c:v>
                </c:pt>
                <c:pt idx="1299">
                  <c:v>41843</c:v>
                </c:pt>
                <c:pt idx="1300">
                  <c:v>41844</c:v>
                </c:pt>
                <c:pt idx="1301">
                  <c:v>41845</c:v>
                </c:pt>
                <c:pt idx="1302">
                  <c:v>41846</c:v>
                </c:pt>
                <c:pt idx="1303">
                  <c:v>41847</c:v>
                </c:pt>
                <c:pt idx="1304">
                  <c:v>41848</c:v>
                </c:pt>
                <c:pt idx="1305">
                  <c:v>41849</c:v>
                </c:pt>
                <c:pt idx="1306">
                  <c:v>41850</c:v>
                </c:pt>
                <c:pt idx="1307">
                  <c:v>41851</c:v>
                </c:pt>
                <c:pt idx="1308">
                  <c:v>41852</c:v>
                </c:pt>
                <c:pt idx="1309">
                  <c:v>41853</c:v>
                </c:pt>
                <c:pt idx="1310">
                  <c:v>41854</c:v>
                </c:pt>
                <c:pt idx="1311">
                  <c:v>41855</c:v>
                </c:pt>
                <c:pt idx="1312">
                  <c:v>41856</c:v>
                </c:pt>
                <c:pt idx="1313">
                  <c:v>41857</c:v>
                </c:pt>
                <c:pt idx="1314">
                  <c:v>41858</c:v>
                </c:pt>
                <c:pt idx="1315">
                  <c:v>41859</c:v>
                </c:pt>
                <c:pt idx="1316">
                  <c:v>41860</c:v>
                </c:pt>
                <c:pt idx="1317">
                  <c:v>41861</c:v>
                </c:pt>
                <c:pt idx="1318">
                  <c:v>41862</c:v>
                </c:pt>
                <c:pt idx="1319">
                  <c:v>41863</c:v>
                </c:pt>
                <c:pt idx="1320">
                  <c:v>41864</c:v>
                </c:pt>
                <c:pt idx="1321">
                  <c:v>41865</c:v>
                </c:pt>
                <c:pt idx="1322">
                  <c:v>41866</c:v>
                </c:pt>
                <c:pt idx="1323">
                  <c:v>41867</c:v>
                </c:pt>
                <c:pt idx="1324">
                  <c:v>41868</c:v>
                </c:pt>
                <c:pt idx="1325">
                  <c:v>41869</c:v>
                </c:pt>
                <c:pt idx="1326">
                  <c:v>41870</c:v>
                </c:pt>
                <c:pt idx="1327">
                  <c:v>41871</c:v>
                </c:pt>
                <c:pt idx="1328">
                  <c:v>41872</c:v>
                </c:pt>
                <c:pt idx="1329">
                  <c:v>41873</c:v>
                </c:pt>
                <c:pt idx="1330">
                  <c:v>41874</c:v>
                </c:pt>
                <c:pt idx="1331">
                  <c:v>41875</c:v>
                </c:pt>
                <c:pt idx="1332">
                  <c:v>41876</c:v>
                </c:pt>
                <c:pt idx="1333">
                  <c:v>41877</c:v>
                </c:pt>
                <c:pt idx="1334">
                  <c:v>41878</c:v>
                </c:pt>
                <c:pt idx="1335">
                  <c:v>41879</c:v>
                </c:pt>
                <c:pt idx="1336">
                  <c:v>41880</c:v>
                </c:pt>
                <c:pt idx="1337">
                  <c:v>41881</c:v>
                </c:pt>
                <c:pt idx="1338">
                  <c:v>41882</c:v>
                </c:pt>
                <c:pt idx="1339">
                  <c:v>41883</c:v>
                </c:pt>
                <c:pt idx="1340">
                  <c:v>41884</c:v>
                </c:pt>
                <c:pt idx="1341">
                  <c:v>41885</c:v>
                </c:pt>
                <c:pt idx="1342">
                  <c:v>41886</c:v>
                </c:pt>
                <c:pt idx="1343">
                  <c:v>41887</c:v>
                </c:pt>
                <c:pt idx="1344">
                  <c:v>41888</c:v>
                </c:pt>
                <c:pt idx="1345">
                  <c:v>41889</c:v>
                </c:pt>
                <c:pt idx="1346">
                  <c:v>41890</c:v>
                </c:pt>
                <c:pt idx="1347">
                  <c:v>41891</c:v>
                </c:pt>
                <c:pt idx="1348">
                  <c:v>41892</c:v>
                </c:pt>
                <c:pt idx="1349">
                  <c:v>41893</c:v>
                </c:pt>
                <c:pt idx="1350">
                  <c:v>41894</c:v>
                </c:pt>
                <c:pt idx="1351">
                  <c:v>41895</c:v>
                </c:pt>
                <c:pt idx="1352">
                  <c:v>41896</c:v>
                </c:pt>
                <c:pt idx="1353">
                  <c:v>41897</c:v>
                </c:pt>
                <c:pt idx="1354">
                  <c:v>41898</c:v>
                </c:pt>
                <c:pt idx="1355">
                  <c:v>41899</c:v>
                </c:pt>
                <c:pt idx="1356">
                  <c:v>41900</c:v>
                </c:pt>
                <c:pt idx="1357">
                  <c:v>41901</c:v>
                </c:pt>
                <c:pt idx="1358">
                  <c:v>41902</c:v>
                </c:pt>
                <c:pt idx="1359">
                  <c:v>41903</c:v>
                </c:pt>
                <c:pt idx="1360">
                  <c:v>41904</c:v>
                </c:pt>
                <c:pt idx="1361">
                  <c:v>41905</c:v>
                </c:pt>
                <c:pt idx="1362">
                  <c:v>41906</c:v>
                </c:pt>
                <c:pt idx="1363">
                  <c:v>41907</c:v>
                </c:pt>
                <c:pt idx="1364">
                  <c:v>41908</c:v>
                </c:pt>
                <c:pt idx="1365">
                  <c:v>41909</c:v>
                </c:pt>
                <c:pt idx="1366">
                  <c:v>41910</c:v>
                </c:pt>
                <c:pt idx="1367">
                  <c:v>41911</c:v>
                </c:pt>
                <c:pt idx="1368">
                  <c:v>41912</c:v>
                </c:pt>
                <c:pt idx="1369">
                  <c:v>41913</c:v>
                </c:pt>
                <c:pt idx="1370">
                  <c:v>41914</c:v>
                </c:pt>
                <c:pt idx="1371">
                  <c:v>41915</c:v>
                </c:pt>
                <c:pt idx="1372">
                  <c:v>41916</c:v>
                </c:pt>
                <c:pt idx="1373">
                  <c:v>41917</c:v>
                </c:pt>
                <c:pt idx="1374">
                  <c:v>41918</c:v>
                </c:pt>
                <c:pt idx="1375">
                  <c:v>41919</c:v>
                </c:pt>
                <c:pt idx="1376">
                  <c:v>41920</c:v>
                </c:pt>
                <c:pt idx="1377">
                  <c:v>41921</c:v>
                </c:pt>
                <c:pt idx="1378">
                  <c:v>41922</c:v>
                </c:pt>
                <c:pt idx="1379">
                  <c:v>41923</c:v>
                </c:pt>
                <c:pt idx="1380">
                  <c:v>41924</c:v>
                </c:pt>
                <c:pt idx="1381">
                  <c:v>41925</c:v>
                </c:pt>
                <c:pt idx="1382">
                  <c:v>41926</c:v>
                </c:pt>
                <c:pt idx="1383">
                  <c:v>41927</c:v>
                </c:pt>
                <c:pt idx="1384">
                  <c:v>41928</c:v>
                </c:pt>
                <c:pt idx="1385">
                  <c:v>41929</c:v>
                </c:pt>
                <c:pt idx="1386">
                  <c:v>41930</c:v>
                </c:pt>
                <c:pt idx="1387">
                  <c:v>41931</c:v>
                </c:pt>
                <c:pt idx="1388">
                  <c:v>41932</c:v>
                </c:pt>
                <c:pt idx="1389">
                  <c:v>41933</c:v>
                </c:pt>
                <c:pt idx="1390">
                  <c:v>41934</c:v>
                </c:pt>
                <c:pt idx="1391">
                  <c:v>41935</c:v>
                </c:pt>
                <c:pt idx="1392">
                  <c:v>41936</c:v>
                </c:pt>
                <c:pt idx="1393">
                  <c:v>41937</c:v>
                </c:pt>
                <c:pt idx="1394">
                  <c:v>41938</c:v>
                </c:pt>
                <c:pt idx="1395">
                  <c:v>41939</c:v>
                </c:pt>
                <c:pt idx="1396">
                  <c:v>41940</c:v>
                </c:pt>
                <c:pt idx="1397">
                  <c:v>41941</c:v>
                </c:pt>
                <c:pt idx="1398">
                  <c:v>41942</c:v>
                </c:pt>
                <c:pt idx="1399">
                  <c:v>41943</c:v>
                </c:pt>
                <c:pt idx="1400">
                  <c:v>41944</c:v>
                </c:pt>
                <c:pt idx="1401">
                  <c:v>41945</c:v>
                </c:pt>
                <c:pt idx="1402">
                  <c:v>41946</c:v>
                </c:pt>
                <c:pt idx="1403">
                  <c:v>41947</c:v>
                </c:pt>
                <c:pt idx="1404">
                  <c:v>41948</c:v>
                </c:pt>
                <c:pt idx="1405">
                  <c:v>41949</c:v>
                </c:pt>
                <c:pt idx="1406">
                  <c:v>41950</c:v>
                </c:pt>
                <c:pt idx="1407">
                  <c:v>41951</c:v>
                </c:pt>
                <c:pt idx="1408">
                  <c:v>41952</c:v>
                </c:pt>
                <c:pt idx="1409">
                  <c:v>41953</c:v>
                </c:pt>
                <c:pt idx="1410">
                  <c:v>41954</c:v>
                </c:pt>
                <c:pt idx="1411">
                  <c:v>41955</c:v>
                </c:pt>
                <c:pt idx="1412">
                  <c:v>41956</c:v>
                </c:pt>
                <c:pt idx="1413">
                  <c:v>41957</c:v>
                </c:pt>
                <c:pt idx="1414">
                  <c:v>41958</c:v>
                </c:pt>
                <c:pt idx="1415">
                  <c:v>41959</c:v>
                </c:pt>
                <c:pt idx="1416">
                  <c:v>41960</c:v>
                </c:pt>
                <c:pt idx="1417">
                  <c:v>41961</c:v>
                </c:pt>
                <c:pt idx="1418">
                  <c:v>41962</c:v>
                </c:pt>
                <c:pt idx="1419">
                  <c:v>41963</c:v>
                </c:pt>
                <c:pt idx="1420">
                  <c:v>41964</c:v>
                </c:pt>
                <c:pt idx="1421">
                  <c:v>41965</c:v>
                </c:pt>
                <c:pt idx="1422">
                  <c:v>41966</c:v>
                </c:pt>
                <c:pt idx="1423">
                  <c:v>41967</c:v>
                </c:pt>
                <c:pt idx="1424">
                  <c:v>41968</c:v>
                </c:pt>
                <c:pt idx="1425">
                  <c:v>41969</c:v>
                </c:pt>
                <c:pt idx="1426">
                  <c:v>41970</c:v>
                </c:pt>
                <c:pt idx="1427">
                  <c:v>41971</c:v>
                </c:pt>
                <c:pt idx="1428">
                  <c:v>41972</c:v>
                </c:pt>
                <c:pt idx="1429">
                  <c:v>41973</c:v>
                </c:pt>
                <c:pt idx="1430">
                  <c:v>41974</c:v>
                </c:pt>
                <c:pt idx="1431">
                  <c:v>41975</c:v>
                </c:pt>
                <c:pt idx="1432">
                  <c:v>41976</c:v>
                </c:pt>
                <c:pt idx="1433">
                  <c:v>41977</c:v>
                </c:pt>
                <c:pt idx="1434">
                  <c:v>41978</c:v>
                </c:pt>
                <c:pt idx="1435">
                  <c:v>41979</c:v>
                </c:pt>
                <c:pt idx="1436">
                  <c:v>41980</c:v>
                </c:pt>
                <c:pt idx="1437">
                  <c:v>41981</c:v>
                </c:pt>
                <c:pt idx="1438">
                  <c:v>41982</c:v>
                </c:pt>
                <c:pt idx="1439">
                  <c:v>41983</c:v>
                </c:pt>
                <c:pt idx="1440">
                  <c:v>41984</c:v>
                </c:pt>
                <c:pt idx="1441">
                  <c:v>41985</c:v>
                </c:pt>
                <c:pt idx="1442">
                  <c:v>41986</c:v>
                </c:pt>
                <c:pt idx="1443">
                  <c:v>41987</c:v>
                </c:pt>
                <c:pt idx="1444">
                  <c:v>41988</c:v>
                </c:pt>
                <c:pt idx="1445">
                  <c:v>41989</c:v>
                </c:pt>
                <c:pt idx="1446">
                  <c:v>41990</c:v>
                </c:pt>
                <c:pt idx="1447">
                  <c:v>41991</c:v>
                </c:pt>
                <c:pt idx="1448">
                  <c:v>41992</c:v>
                </c:pt>
                <c:pt idx="1449">
                  <c:v>41993</c:v>
                </c:pt>
                <c:pt idx="1450">
                  <c:v>41994</c:v>
                </c:pt>
                <c:pt idx="1451">
                  <c:v>41995</c:v>
                </c:pt>
                <c:pt idx="1452">
                  <c:v>41996</c:v>
                </c:pt>
                <c:pt idx="1453">
                  <c:v>41997</c:v>
                </c:pt>
                <c:pt idx="1454">
                  <c:v>41998</c:v>
                </c:pt>
                <c:pt idx="1455">
                  <c:v>41999</c:v>
                </c:pt>
                <c:pt idx="1456">
                  <c:v>42000</c:v>
                </c:pt>
                <c:pt idx="1457">
                  <c:v>42001</c:v>
                </c:pt>
                <c:pt idx="1458">
                  <c:v>42002</c:v>
                </c:pt>
                <c:pt idx="1459">
                  <c:v>42003</c:v>
                </c:pt>
                <c:pt idx="1460">
                  <c:v>42004</c:v>
                </c:pt>
                <c:pt idx="1461">
                  <c:v>42005</c:v>
                </c:pt>
                <c:pt idx="1462">
                  <c:v>42006</c:v>
                </c:pt>
                <c:pt idx="1463">
                  <c:v>42007</c:v>
                </c:pt>
                <c:pt idx="1464">
                  <c:v>42008</c:v>
                </c:pt>
                <c:pt idx="1465">
                  <c:v>42009</c:v>
                </c:pt>
                <c:pt idx="1466">
                  <c:v>42010</c:v>
                </c:pt>
                <c:pt idx="1467">
                  <c:v>42011</c:v>
                </c:pt>
                <c:pt idx="1468">
                  <c:v>42012</c:v>
                </c:pt>
                <c:pt idx="1469">
                  <c:v>42013</c:v>
                </c:pt>
                <c:pt idx="1470">
                  <c:v>42014</c:v>
                </c:pt>
                <c:pt idx="1471">
                  <c:v>42015</c:v>
                </c:pt>
                <c:pt idx="1472">
                  <c:v>42016</c:v>
                </c:pt>
                <c:pt idx="1473">
                  <c:v>42017</c:v>
                </c:pt>
                <c:pt idx="1474">
                  <c:v>42018</c:v>
                </c:pt>
                <c:pt idx="1475">
                  <c:v>42019</c:v>
                </c:pt>
                <c:pt idx="1476">
                  <c:v>42020</c:v>
                </c:pt>
                <c:pt idx="1477">
                  <c:v>42021</c:v>
                </c:pt>
                <c:pt idx="1478">
                  <c:v>42022</c:v>
                </c:pt>
                <c:pt idx="1479">
                  <c:v>42023</c:v>
                </c:pt>
                <c:pt idx="1480">
                  <c:v>42024</c:v>
                </c:pt>
                <c:pt idx="1481">
                  <c:v>42025</c:v>
                </c:pt>
                <c:pt idx="1482">
                  <c:v>42026</c:v>
                </c:pt>
                <c:pt idx="1483">
                  <c:v>42027</c:v>
                </c:pt>
                <c:pt idx="1484">
                  <c:v>42028</c:v>
                </c:pt>
                <c:pt idx="1485">
                  <c:v>42029</c:v>
                </c:pt>
                <c:pt idx="1486">
                  <c:v>42030</c:v>
                </c:pt>
                <c:pt idx="1487">
                  <c:v>42031</c:v>
                </c:pt>
                <c:pt idx="1488">
                  <c:v>42032</c:v>
                </c:pt>
                <c:pt idx="1489">
                  <c:v>42033</c:v>
                </c:pt>
                <c:pt idx="1490">
                  <c:v>42034</c:v>
                </c:pt>
                <c:pt idx="1491">
                  <c:v>42035</c:v>
                </c:pt>
                <c:pt idx="1492">
                  <c:v>42036</c:v>
                </c:pt>
                <c:pt idx="1493">
                  <c:v>42037</c:v>
                </c:pt>
                <c:pt idx="1494">
                  <c:v>42038</c:v>
                </c:pt>
                <c:pt idx="1495">
                  <c:v>42039</c:v>
                </c:pt>
                <c:pt idx="1496">
                  <c:v>42040</c:v>
                </c:pt>
                <c:pt idx="1497">
                  <c:v>42041</c:v>
                </c:pt>
                <c:pt idx="1498">
                  <c:v>42042</c:v>
                </c:pt>
                <c:pt idx="1499">
                  <c:v>42043</c:v>
                </c:pt>
                <c:pt idx="1500">
                  <c:v>42044</c:v>
                </c:pt>
                <c:pt idx="1501">
                  <c:v>42045</c:v>
                </c:pt>
                <c:pt idx="1502">
                  <c:v>42046</c:v>
                </c:pt>
                <c:pt idx="1503">
                  <c:v>42047</c:v>
                </c:pt>
                <c:pt idx="1504">
                  <c:v>42048</c:v>
                </c:pt>
                <c:pt idx="1505">
                  <c:v>42049</c:v>
                </c:pt>
                <c:pt idx="1506">
                  <c:v>42050</c:v>
                </c:pt>
                <c:pt idx="1507">
                  <c:v>42051</c:v>
                </c:pt>
                <c:pt idx="1508">
                  <c:v>42052</c:v>
                </c:pt>
                <c:pt idx="1509">
                  <c:v>42053</c:v>
                </c:pt>
                <c:pt idx="1510">
                  <c:v>42054</c:v>
                </c:pt>
                <c:pt idx="1511">
                  <c:v>42055</c:v>
                </c:pt>
                <c:pt idx="1512">
                  <c:v>42056</c:v>
                </c:pt>
                <c:pt idx="1513">
                  <c:v>42057</c:v>
                </c:pt>
                <c:pt idx="1514">
                  <c:v>42058</c:v>
                </c:pt>
                <c:pt idx="1515">
                  <c:v>42059</c:v>
                </c:pt>
                <c:pt idx="1516">
                  <c:v>42060</c:v>
                </c:pt>
                <c:pt idx="1517">
                  <c:v>42061</c:v>
                </c:pt>
                <c:pt idx="1518">
                  <c:v>42062</c:v>
                </c:pt>
                <c:pt idx="1519">
                  <c:v>42063</c:v>
                </c:pt>
                <c:pt idx="1520">
                  <c:v>42064</c:v>
                </c:pt>
                <c:pt idx="1521">
                  <c:v>42065</c:v>
                </c:pt>
                <c:pt idx="1522">
                  <c:v>42066</c:v>
                </c:pt>
                <c:pt idx="1523">
                  <c:v>42067</c:v>
                </c:pt>
                <c:pt idx="1524">
                  <c:v>42068</c:v>
                </c:pt>
                <c:pt idx="1525">
                  <c:v>42069</c:v>
                </c:pt>
                <c:pt idx="1526">
                  <c:v>42070</c:v>
                </c:pt>
                <c:pt idx="1527">
                  <c:v>42071</c:v>
                </c:pt>
                <c:pt idx="1528">
                  <c:v>42072</c:v>
                </c:pt>
                <c:pt idx="1529">
                  <c:v>42073</c:v>
                </c:pt>
                <c:pt idx="1530">
                  <c:v>42074</c:v>
                </c:pt>
                <c:pt idx="1531">
                  <c:v>42075</c:v>
                </c:pt>
                <c:pt idx="1532">
                  <c:v>42076</c:v>
                </c:pt>
                <c:pt idx="1533">
                  <c:v>42077</c:v>
                </c:pt>
                <c:pt idx="1534">
                  <c:v>42078</c:v>
                </c:pt>
                <c:pt idx="1535">
                  <c:v>42079</c:v>
                </c:pt>
                <c:pt idx="1536">
                  <c:v>42080</c:v>
                </c:pt>
                <c:pt idx="1537">
                  <c:v>42081</c:v>
                </c:pt>
                <c:pt idx="1538">
                  <c:v>42082</c:v>
                </c:pt>
                <c:pt idx="1539">
                  <c:v>42083</c:v>
                </c:pt>
                <c:pt idx="1540">
                  <c:v>42084</c:v>
                </c:pt>
                <c:pt idx="1541">
                  <c:v>42085</c:v>
                </c:pt>
                <c:pt idx="1542">
                  <c:v>42086</c:v>
                </c:pt>
                <c:pt idx="1543">
                  <c:v>42087</c:v>
                </c:pt>
                <c:pt idx="1544">
                  <c:v>42088</c:v>
                </c:pt>
                <c:pt idx="1545">
                  <c:v>42089</c:v>
                </c:pt>
                <c:pt idx="1546">
                  <c:v>42090</c:v>
                </c:pt>
                <c:pt idx="1547">
                  <c:v>42091</c:v>
                </c:pt>
                <c:pt idx="1548">
                  <c:v>42092</c:v>
                </c:pt>
                <c:pt idx="1549">
                  <c:v>42093</c:v>
                </c:pt>
                <c:pt idx="1550">
                  <c:v>42094</c:v>
                </c:pt>
                <c:pt idx="1551">
                  <c:v>42095</c:v>
                </c:pt>
                <c:pt idx="1552">
                  <c:v>42096</c:v>
                </c:pt>
                <c:pt idx="1553">
                  <c:v>42097</c:v>
                </c:pt>
                <c:pt idx="1554">
                  <c:v>42098</c:v>
                </c:pt>
                <c:pt idx="1555">
                  <c:v>42099</c:v>
                </c:pt>
                <c:pt idx="1556">
                  <c:v>42100</c:v>
                </c:pt>
                <c:pt idx="1557">
                  <c:v>42101</c:v>
                </c:pt>
                <c:pt idx="1558">
                  <c:v>42102</c:v>
                </c:pt>
                <c:pt idx="1559">
                  <c:v>42103</c:v>
                </c:pt>
                <c:pt idx="1560">
                  <c:v>42104</c:v>
                </c:pt>
                <c:pt idx="1561">
                  <c:v>42105</c:v>
                </c:pt>
                <c:pt idx="1562">
                  <c:v>42106</c:v>
                </c:pt>
                <c:pt idx="1563">
                  <c:v>42107</c:v>
                </c:pt>
                <c:pt idx="1564">
                  <c:v>42108</c:v>
                </c:pt>
                <c:pt idx="1565">
                  <c:v>42109</c:v>
                </c:pt>
                <c:pt idx="1566">
                  <c:v>42110</c:v>
                </c:pt>
                <c:pt idx="1567">
                  <c:v>42111</c:v>
                </c:pt>
                <c:pt idx="1568">
                  <c:v>42112</c:v>
                </c:pt>
                <c:pt idx="1569">
                  <c:v>42113</c:v>
                </c:pt>
                <c:pt idx="1570">
                  <c:v>42114</c:v>
                </c:pt>
                <c:pt idx="1571">
                  <c:v>42115</c:v>
                </c:pt>
                <c:pt idx="1572">
                  <c:v>42116</c:v>
                </c:pt>
                <c:pt idx="1573">
                  <c:v>42117</c:v>
                </c:pt>
                <c:pt idx="1574">
                  <c:v>42118</c:v>
                </c:pt>
                <c:pt idx="1575">
                  <c:v>42119</c:v>
                </c:pt>
                <c:pt idx="1576">
                  <c:v>42120</c:v>
                </c:pt>
                <c:pt idx="1577">
                  <c:v>42121</c:v>
                </c:pt>
                <c:pt idx="1578">
                  <c:v>42122</c:v>
                </c:pt>
                <c:pt idx="1579">
                  <c:v>42123</c:v>
                </c:pt>
                <c:pt idx="1580">
                  <c:v>42124</c:v>
                </c:pt>
                <c:pt idx="1581">
                  <c:v>42125</c:v>
                </c:pt>
                <c:pt idx="1582">
                  <c:v>42126</c:v>
                </c:pt>
                <c:pt idx="1583">
                  <c:v>42127</c:v>
                </c:pt>
                <c:pt idx="1584">
                  <c:v>42128</c:v>
                </c:pt>
                <c:pt idx="1585">
                  <c:v>42129</c:v>
                </c:pt>
                <c:pt idx="1586">
                  <c:v>42130</c:v>
                </c:pt>
                <c:pt idx="1587">
                  <c:v>42131</c:v>
                </c:pt>
                <c:pt idx="1588">
                  <c:v>42132</c:v>
                </c:pt>
                <c:pt idx="1589">
                  <c:v>42133</c:v>
                </c:pt>
                <c:pt idx="1590">
                  <c:v>42134</c:v>
                </c:pt>
                <c:pt idx="1591">
                  <c:v>42135</c:v>
                </c:pt>
                <c:pt idx="1592">
                  <c:v>42136</c:v>
                </c:pt>
                <c:pt idx="1593">
                  <c:v>42137</c:v>
                </c:pt>
                <c:pt idx="1594">
                  <c:v>42138</c:v>
                </c:pt>
                <c:pt idx="1595">
                  <c:v>42139</c:v>
                </c:pt>
                <c:pt idx="1596">
                  <c:v>42140</c:v>
                </c:pt>
                <c:pt idx="1597">
                  <c:v>42141</c:v>
                </c:pt>
                <c:pt idx="1598">
                  <c:v>42142</c:v>
                </c:pt>
                <c:pt idx="1599">
                  <c:v>42143</c:v>
                </c:pt>
                <c:pt idx="1600">
                  <c:v>42144</c:v>
                </c:pt>
                <c:pt idx="1601">
                  <c:v>42145</c:v>
                </c:pt>
                <c:pt idx="1602">
                  <c:v>42146</c:v>
                </c:pt>
                <c:pt idx="1603">
                  <c:v>42147</c:v>
                </c:pt>
                <c:pt idx="1604">
                  <c:v>42148</c:v>
                </c:pt>
                <c:pt idx="1605">
                  <c:v>42149</c:v>
                </c:pt>
                <c:pt idx="1606">
                  <c:v>42150</c:v>
                </c:pt>
                <c:pt idx="1607">
                  <c:v>42151</c:v>
                </c:pt>
                <c:pt idx="1608">
                  <c:v>42152</c:v>
                </c:pt>
                <c:pt idx="1609">
                  <c:v>42153</c:v>
                </c:pt>
                <c:pt idx="1610">
                  <c:v>42154</c:v>
                </c:pt>
                <c:pt idx="1611">
                  <c:v>42155</c:v>
                </c:pt>
                <c:pt idx="1612">
                  <c:v>42156</c:v>
                </c:pt>
                <c:pt idx="1613">
                  <c:v>42157</c:v>
                </c:pt>
                <c:pt idx="1614">
                  <c:v>42158</c:v>
                </c:pt>
                <c:pt idx="1615">
                  <c:v>42159</c:v>
                </c:pt>
                <c:pt idx="1616">
                  <c:v>42160</c:v>
                </c:pt>
                <c:pt idx="1617">
                  <c:v>42161</c:v>
                </c:pt>
                <c:pt idx="1618">
                  <c:v>42162</c:v>
                </c:pt>
                <c:pt idx="1619">
                  <c:v>42163</c:v>
                </c:pt>
                <c:pt idx="1620">
                  <c:v>42164</c:v>
                </c:pt>
                <c:pt idx="1621">
                  <c:v>42165</c:v>
                </c:pt>
                <c:pt idx="1622">
                  <c:v>42166</c:v>
                </c:pt>
                <c:pt idx="1623">
                  <c:v>42167</c:v>
                </c:pt>
                <c:pt idx="1624">
                  <c:v>42168</c:v>
                </c:pt>
                <c:pt idx="1625">
                  <c:v>42169</c:v>
                </c:pt>
                <c:pt idx="1626">
                  <c:v>42170</c:v>
                </c:pt>
                <c:pt idx="1627">
                  <c:v>42171</c:v>
                </c:pt>
                <c:pt idx="1628">
                  <c:v>42172</c:v>
                </c:pt>
                <c:pt idx="1629">
                  <c:v>42173</c:v>
                </c:pt>
                <c:pt idx="1630">
                  <c:v>42174</c:v>
                </c:pt>
                <c:pt idx="1631">
                  <c:v>42175</c:v>
                </c:pt>
                <c:pt idx="1632">
                  <c:v>42176</c:v>
                </c:pt>
                <c:pt idx="1633">
                  <c:v>42177</c:v>
                </c:pt>
                <c:pt idx="1634">
                  <c:v>42178</c:v>
                </c:pt>
                <c:pt idx="1635">
                  <c:v>42179</c:v>
                </c:pt>
                <c:pt idx="1636">
                  <c:v>42180</c:v>
                </c:pt>
                <c:pt idx="1637">
                  <c:v>42181</c:v>
                </c:pt>
                <c:pt idx="1638">
                  <c:v>42182</c:v>
                </c:pt>
                <c:pt idx="1639">
                  <c:v>42183</c:v>
                </c:pt>
                <c:pt idx="1640">
                  <c:v>42184</c:v>
                </c:pt>
                <c:pt idx="1641">
                  <c:v>42185</c:v>
                </c:pt>
                <c:pt idx="1642">
                  <c:v>42186</c:v>
                </c:pt>
                <c:pt idx="1643">
                  <c:v>42187</c:v>
                </c:pt>
                <c:pt idx="1644">
                  <c:v>42188</c:v>
                </c:pt>
                <c:pt idx="1645">
                  <c:v>42189</c:v>
                </c:pt>
                <c:pt idx="1646">
                  <c:v>42190</c:v>
                </c:pt>
                <c:pt idx="1647">
                  <c:v>42191</c:v>
                </c:pt>
                <c:pt idx="1648">
                  <c:v>42192</c:v>
                </c:pt>
                <c:pt idx="1649">
                  <c:v>42193</c:v>
                </c:pt>
                <c:pt idx="1650">
                  <c:v>42194</c:v>
                </c:pt>
                <c:pt idx="1651">
                  <c:v>42195</c:v>
                </c:pt>
                <c:pt idx="1652">
                  <c:v>42196</c:v>
                </c:pt>
                <c:pt idx="1653">
                  <c:v>42197</c:v>
                </c:pt>
                <c:pt idx="1654">
                  <c:v>42198</c:v>
                </c:pt>
                <c:pt idx="1655">
                  <c:v>42199</c:v>
                </c:pt>
                <c:pt idx="1656">
                  <c:v>42200</c:v>
                </c:pt>
                <c:pt idx="1657">
                  <c:v>42201</c:v>
                </c:pt>
                <c:pt idx="1658">
                  <c:v>42202</c:v>
                </c:pt>
                <c:pt idx="1659">
                  <c:v>42203</c:v>
                </c:pt>
                <c:pt idx="1660">
                  <c:v>42204</c:v>
                </c:pt>
                <c:pt idx="1661">
                  <c:v>42205</c:v>
                </c:pt>
                <c:pt idx="1662">
                  <c:v>42206</c:v>
                </c:pt>
                <c:pt idx="1663">
                  <c:v>42207</c:v>
                </c:pt>
                <c:pt idx="1664">
                  <c:v>42208</c:v>
                </c:pt>
                <c:pt idx="1665">
                  <c:v>42209</c:v>
                </c:pt>
                <c:pt idx="1666">
                  <c:v>42210</c:v>
                </c:pt>
                <c:pt idx="1667">
                  <c:v>42211</c:v>
                </c:pt>
                <c:pt idx="1668">
                  <c:v>42212</c:v>
                </c:pt>
                <c:pt idx="1669">
                  <c:v>42213</c:v>
                </c:pt>
                <c:pt idx="1670">
                  <c:v>42214</c:v>
                </c:pt>
                <c:pt idx="1671">
                  <c:v>42215</c:v>
                </c:pt>
                <c:pt idx="1672">
                  <c:v>42216</c:v>
                </c:pt>
                <c:pt idx="1673">
                  <c:v>42217</c:v>
                </c:pt>
                <c:pt idx="1674">
                  <c:v>42218</c:v>
                </c:pt>
                <c:pt idx="1675">
                  <c:v>42219</c:v>
                </c:pt>
                <c:pt idx="1676">
                  <c:v>42220</c:v>
                </c:pt>
                <c:pt idx="1677">
                  <c:v>42221</c:v>
                </c:pt>
                <c:pt idx="1678">
                  <c:v>42222</c:v>
                </c:pt>
                <c:pt idx="1679">
                  <c:v>42223</c:v>
                </c:pt>
                <c:pt idx="1680">
                  <c:v>42224</c:v>
                </c:pt>
                <c:pt idx="1681">
                  <c:v>42225</c:v>
                </c:pt>
                <c:pt idx="1682">
                  <c:v>42226</c:v>
                </c:pt>
                <c:pt idx="1683">
                  <c:v>42227</c:v>
                </c:pt>
                <c:pt idx="1684">
                  <c:v>42228</c:v>
                </c:pt>
                <c:pt idx="1685">
                  <c:v>42229</c:v>
                </c:pt>
                <c:pt idx="1686">
                  <c:v>42230</c:v>
                </c:pt>
                <c:pt idx="1687">
                  <c:v>42231</c:v>
                </c:pt>
                <c:pt idx="1688">
                  <c:v>42232</c:v>
                </c:pt>
                <c:pt idx="1689">
                  <c:v>42233</c:v>
                </c:pt>
                <c:pt idx="1690">
                  <c:v>42234</c:v>
                </c:pt>
                <c:pt idx="1691">
                  <c:v>42235</c:v>
                </c:pt>
                <c:pt idx="1692">
                  <c:v>42236</c:v>
                </c:pt>
                <c:pt idx="1693">
                  <c:v>42237</c:v>
                </c:pt>
                <c:pt idx="1694">
                  <c:v>42238</c:v>
                </c:pt>
                <c:pt idx="1695">
                  <c:v>42239</c:v>
                </c:pt>
                <c:pt idx="1696">
                  <c:v>42240</c:v>
                </c:pt>
                <c:pt idx="1697">
                  <c:v>42241</c:v>
                </c:pt>
                <c:pt idx="1698">
                  <c:v>42242</c:v>
                </c:pt>
                <c:pt idx="1699">
                  <c:v>42243</c:v>
                </c:pt>
                <c:pt idx="1700">
                  <c:v>42244</c:v>
                </c:pt>
                <c:pt idx="1701">
                  <c:v>42245</c:v>
                </c:pt>
                <c:pt idx="1702">
                  <c:v>42246</c:v>
                </c:pt>
                <c:pt idx="1703">
                  <c:v>42247</c:v>
                </c:pt>
                <c:pt idx="1704">
                  <c:v>42248</c:v>
                </c:pt>
                <c:pt idx="1705">
                  <c:v>42249</c:v>
                </c:pt>
                <c:pt idx="1706">
                  <c:v>42250</c:v>
                </c:pt>
                <c:pt idx="1707">
                  <c:v>42251</c:v>
                </c:pt>
                <c:pt idx="1708">
                  <c:v>42252</c:v>
                </c:pt>
                <c:pt idx="1709">
                  <c:v>42253</c:v>
                </c:pt>
                <c:pt idx="1710">
                  <c:v>42254</c:v>
                </c:pt>
                <c:pt idx="1711">
                  <c:v>42255</c:v>
                </c:pt>
                <c:pt idx="1712">
                  <c:v>42256</c:v>
                </c:pt>
                <c:pt idx="1713">
                  <c:v>42257</c:v>
                </c:pt>
                <c:pt idx="1714">
                  <c:v>42258</c:v>
                </c:pt>
                <c:pt idx="1715">
                  <c:v>42259</c:v>
                </c:pt>
                <c:pt idx="1716">
                  <c:v>42260</c:v>
                </c:pt>
                <c:pt idx="1717">
                  <c:v>42261</c:v>
                </c:pt>
                <c:pt idx="1718">
                  <c:v>42262</c:v>
                </c:pt>
                <c:pt idx="1719">
                  <c:v>42263</c:v>
                </c:pt>
                <c:pt idx="1720">
                  <c:v>42264</c:v>
                </c:pt>
                <c:pt idx="1721">
                  <c:v>42265</c:v>
                </c:pt>
                <c:pt idx="1722">
                  <c:v>42266</c:v>
                </c:pt>
                <c:pt idx="1723">
                  <c:v>42267</c:v>
                </c:pt>
                <c:pt idx="1724">
                  <c:v>42268</c:v>
                </c:pt>
                <c:pt idx="1725">
                  <c:v>42269</c:v>
                </c:pt>
                <c:pt idx="1726">
                  <c:v>42270</c:v>
                </c:pt>
                <c:pt idx="1727">
                  <c:v>42271</c:v>
                </c:pt>
                <c:pt idx="1728">
                  <c:v>42272</c:v>
                </c:pt>
                <c:pt idx="1729">
                  <c:v>42273</c:v>
                </c:pt>
                <c:pt idx="1730">
                  <c:v>42274</c:v>
                </c:pt>
                <c:pt idx="1731">
                  <c:v>42275</c:v>
                </c:pt>
                <c:pt idx="1732">
                  <c:v>42276</c:v>
                </c:pt>
                <c:pt idx="1733">
                  <c:v>42277</c:v>
                </c:pt>
                <c:pt idx="1734">
                  <c:v>42278</c:v>
                </c:pt>
                <c:pt idx="1735">
                  <c:v>42279</c:v>
                </c:pt>
                <c:pt idx="1736">
                  <c:v>42280</c:v>
                </c:pt>
                <c:pt idx="1737">
                  <c:v>42281</c:v>
                </c:pt>
                <c:pt idx="1738">
                  <c:v>42282</c:v>
                </c:pt>
                <c:pt idx="1739">
                  <c:v>42283</c:v>
                </c:pt>
                <c:pt idx="1740">
                  <c:v>42284</c:v>
                </c:pt>
                <c:pt idx="1741">
                  <c:v>42285</c:v>
                </c:pt>
                <c:pt idx="1742">
                  <c:v>42286</c:v>
                </c:pt>
                <c:pt idx="1743">
                  <c:v>42287</c:v>
                </c:pt>
                <c:pt idx="1744">
                  <c:v>42288</c:v>
                </c:pt>
                <c:pt idx="1745">
                  <c:v>42289</c:v>
                </c:pt>
                <c:pt idx="1746">
                  <c:v>42290</c:v>
                </c:pt>
                <c:pt idx="1747">
                  <c:v>42291</c:v>
                </c:pt>
                <c:pt idx="1748">
                  <c:v>42292</c:v>
                </c:pt>
                <c:pt idx="1749">
                  <c:v>42293</c:v>
                </c:pt>
                <c:pt idx="1750">
                  <c:v>42294</c:v>
                </c:pt>
                <c:pt idx="1751">
                  <c:v>42295</c:v>
                </c:pt>
                <c:pt idx="1752">
                  <c:v>42296</c:v>
                </c:pt>
                <c:pt idx="1753">
                  <c:v>42297</c:v>
                </c:pt>
                <c:pt idx="1754">
                  <c:v>42298</c:v>
                </c:pt>
                <c:pt idx="1755">
                  <c:v>42299</c:v>
                </c:pt>
                <c:pt idx="1756">
                  <c:v>42300</c:v>
                </c:pt>
                <c:pt idx="1757">
                  <c:v>42301</c:v>
                </c:pt>
                <c:pt idx="1758">
                  <c:v>42302</c:v>
                </c:pt>
                <c:pt idx="1759">
                  <c:v>42303</c:v>
                </c:pt>
                <c:pt idx="1760">
                  <c:v>42304</c:v>
                </c:pt>
                <c:pt idx="1761">
                  <c:v>42305</c:v>
                </c:pt>
                <c:pt idx="1762">
                  <c:v>42306</c:v>
                </c:pt>
                <c:pt idx="1763">
                  <c:v>42307</c:v>
                </c:pt>
                <c:pt idx="1764">
                  <c:v>42308</c:v>
                </c:pt>
                <c:pt idx="1765">
                  <c:v>42309</c:v>
                </c:pt>
                <c:pt idx="1766">
                  <c:v>42310</c:v>
                </c:pt>
                <c:pt idx="1767">
                  <c:v>42311</c:v>
                </c:pt>
                <c:pt idx="1768">
                  <c:v>42312</c:v>
                </c:pt>
                <c:pt idx="1769">
                  <c:v>42313</c:v>
                </c:pt>
                <c:pt idx="1770">
                  <c:v>42314</c:v>
                </c:pt>
                <c:pt idx="1771">
                  <c:v>42315</c:v>
                </c:pt>
                <c:pt idx="1772">
                  <c:v>42316</c:v>
                </c:pt>
                <c:pt idx="1773">
                  <c:v>42317</c:v>
                </c:pt>
                <c:pt idx="1774">
                  <c:v>42318</c:v>
                </c:pt>
                <c:pt idx="1775">
                  <c:v>42319</c:v>
                </c:pt>
                <c:pt idx="1776">
                  <c:v>42320</c:v>
                </c:pt>
                <c:pt idx="1777">
                  <c:v>42321</c:v>
                </c:pt>
                <c:pt idx="1778">
                  <c:v>42322</c:v>
                </c:pt>
                <c:pt idx="1779">
                  <c:v>42323</c:v>
                </c:pt>
                <c:pt idx="1780">
                  <c:v>42324</c:v>
                </c:pt>
                <c:pt idx="1781">
                  <c:v>42325</c:v>
                </c:pt>
                <c:pt idx="1782">
                  <c:v>42326</c:v>
                </c:pt>
                <c:pt idx="1783">
                  <c:v>42327</c:v>
                </c:pt>
                <c:pt idx="1784">
                  <c:v>42328</c:v>
                </c:pt>
                <c:pt idx="1785">
                  <c:v>42329</c:v>
                </c:pt>
                <c:pt idx="1786">
                  <c:v>42330</c:v>
                </c:pt>
                <c:pt idx="1787">
                  <c:v>42331</c:v>
                </c:pt>
                <c:pt idx="1788">
                  <c:v>42332</c:v>
                </c:pt>
                <c:pt idx="1789">
                  <c:v>42333</c:v>
                </c:pt>
                <c:pt idx="1790">
                  <c:v>42334</c:v>
                </c:pt>
                <c:pt idx="1791">
                  <c:v>42335</c:v>
                </c:pt>
                <c:pt idx="1792">
                  <c:v>42336</c:v>
                </c:pt>
                <c:pt idx="1793">
                  <c:v>42337</c:v>
                </c:pt>
                <c:pt idx="1794">
                  <c:v>42338</c:v>
                </c:pt>
                <c:pt idx="1795">
                  <c:v>42339</c:v>
                </c:pt>
                <c:pt idx="1796">
                  <c:v>42340</c:v>
                </c:pt>
                <c:pt idx="1797">
                  <c:v>42341</c:v>
                </c:pt>
                <c:pt idx="1798">
                  <c:v>42342</c:v>
                </c:pt>
                <c:pt idx="1799">
                  <c:v>42343</c:v>
                </c:pt>
                <c:pt idx="1800">
                  <c:v>42344</c:v>
                </c:pt>
                <c:pt idx="1801">
                  <c:v>42345</c:v>
                </c:pt>
                <c:pt idx="1802">
                  <c:v>42346</c:v>
                </c:pt>
                <c:pt idx="1803">
                  <c:v>42347</c:v>
                </c:pt>
                <c:pt idx="1804">
                  <c:v>42348</c:v>
                </c:pt>
                <c:pt idx="1805">
                  <c:v>42349</c:v>
                </c:pt>
                <c:pt idx="1806">
                  <c:v>42350</c:v>
                </c:pt>
                <c:pt idx="1807">
                  <c:v>42351</c:v>
                </c:pt>
                <c:pt idx="1808">
                  <c:v>42352</c:v>
                </c:pt>
                <c:pt idx="1809">
                  <c:v>42353</c:v>
                </c:pt>
                <c:pt idx="1810">
                  <c:v>42354</c:v>
                </c:pt>
                <c:pt idx="1811">
                  <c:v>42355</c:v>
                </c:pt>
                <c:pt idx="1812">
                  <c:v>42356</c:v>
                </c:pt>
                <c:pt idx="1813">
                  <c:v>42357</c:v>
                </c:pt>
                <c:pt idx="1814">
                  <c:v>42358</c:v>
                </c:pt>
                <c:pt idx="1815">
                  <c:v>42359</c:v>
                </c:pt>
                <c:pt idx="1816">
                  <c:v>42360</c:v>
                </c:pt>
                <c:pt idx="1817">
                  <c:v>42361</c:v>
                </c:pt>
                <c:pt idx="1818">
                  <c:v>42362</c:v>
                </c:pt>
                <c:pt idx="1819">
                  <c:v>42363</c:v>
                </c:pt>
                <c:pt idx="1820">
                  <c:v>42364</c:v>
                </c:pt>
                <c:pt idx="1821">
                  <c:v>42365</c:v>
                </c:pt>
                <c:pt idx="1822">
                  <c:v>42366</c:v>
                </c:pt>
                <c:pt idx="1823">
                  <c:v>42367</c:v>
                </c:pt>
                <c:pt idx="1824">
                  <c:v>42368</c:v>
                </c:pt>
                <c:pt idx="1825">
                  <c:v>42369</c:v>
                </c:pt>
                <c:pt idx="1826">
                  <c:v>42370</c:v>
                </c:pt>
                <c:pt idx="1827">
                  <c:v>42371</c:v>
                </c:pt>
                <c:pt idx="1828">
                  <c:v>42372</c:v>
                </c:pt>
                <c:pt idx="1829">
                  <c:v>42373</c:v>
                </c:pt>
                <c:pt idx="1830">
                  <c:v>42374</c:v>
                </c:pt>
                <c:pt idx="1831">
                  <c:v>42375</c:v>
                </c:pt>
                <c:pt idx="1832">
                  <c:v>42376</c:v>
                </c:pt>
                <c:pt idx="1833">
                  <c:v>42377</c:v>
                </c:pt>
                <c:pt idx="1834">
                  <c:v>42378</c:v>
                </c:pt>
                <c:pt idx="1835">
                  <c:v>42379</c:v>
                </c:pt>
                <c:pt idx="1836">
                  <c:v>42380</c:v>
                </c:pt>
                <c:pt idx="1837">
                  <c:v>42381</c:v>
                </c:pt>
                <c:pt idx="1838">
                  <c:v>42382</c:v>
                </c:pt>
                <c:pt idx="1839">
                  <c:v>42383</c:v>
                </c:pt>
                <c:pt idx="1840">
                  <c:v>42384</c:v>
                </c:pt>
                <c:pt idx="1841">
                  <c:v>42385</c:v>
                </c:pt>
                <c:pt idx="1842">
                  <c:v>42386</c:v>
                </c:pt>
                <c:pt idx="1843">
                  <c:v>42387</c:v>
                </c:pt>
                <c:pt idx="1844">
                  <c:v>42388</c:v>
                </c:pt>
                <c:pt idx="1845">
                  <c:v>42389</c:v>
                </c:pt>
                <c:pt idx="1846">
                  <c:v>42390</c:v>
                </c:pt>
                <c:pt idx="1847">
                  <c:v>42391</c:v>
                </c:pt>
                <c:pt idx="1848">
                  <c:v>42392</c:v>
                </c:pt>
                <c:pt idx="1849">
                  <c:v>42393</c:v>
                </c:pt>
                <c:pt idx="1850">
                  <c:v>42394</c:v>
                </c:pt>
                <c:pt idx="1851">
                  <c:v>42395</c:v>
                </c:pt>
                <c:pt idx="1852">
                  <c:v>42396</c:v>
                </c:pt>
                <c:pt idx="1853">
                  <c:v>42397</c:v>
                </c:pt>
                <c:pt idx="1854">
                  <c:v>42398</c:v>
                </c:pt>
                <c:pt idx="1855">
                  <c:v>42399</c:v>
                </c:pt>
                <c:pt idx="1856">
                  <c:v>42400</c:v>
                </c:pt>
                <c:pt idx="1857">
                  <c:v>42401</c:v>
                </c:pt>
                <c:pt idx="1858">
                  <c:v>42402</c:v>
                </c:pt>
                <c:pt idx="1859">
                  <c:v>42403</c:v>
                </c:pt>
                <c:pt idx="1860">
                  <c:v>42404</c:v>
                </c:pt>
                <c:pt idx="1861">
                  <c:v>42405</c:v>
                </c:pt>
                <c:pt idx="1862">
                  <c:v>42406</c:v>
                </c:pt>
                <c:pt idx="1863">
                  <c:v>42407</c:v>
                </c:pt>
                <c:pt idx="1864">
                  <c:v>42408</c:v>
                </c:pt>
                <c:pt idx="1865">
                  <c:v>42409</c:v>
                </c:pt>
                <c:pt idx="1866">
                  <c:v>42410</c:v>
                </c:pt>
                <c:pt idx="1867">
                  <c:v>42411</c:v>
                </c:pt>
                <c:pt idx="1868">
                  <c:v>42412</c:v>
                </c:pt>
                <c:pt idx="1869">
                  <c:v>42413</c:v>
                </c:pt>
                <c:pt idx="1870">
                  <c:v>42414</c:v>
                </c:pt>
                <c:pt idx="1871">
                  <c:v>42415</c:v>
                </c:pt>
                <c:pt idx="1872">
                  <c:v>42416</c:v>
                </c:pt>
                <c:pt idx="1873">
                  <c:v>42417</c:v>
                </c:pt>
                <c:pt idx="1874">
                  <c:v>42418</c:v>
                </c:pt>
                <c:pt idx="1875">
                  <c:v>42419</c:v>
                </c:pt>
                <c:pt idx="1876">
                  <c:v>42420</c:v>
                </c:pt>
                <c:pt idx="1877">
                  <c:v>42421</c:v>
                </c:pt>
                <c:pt idx="1878">
                  <c:v>42422</c:v>
                </c:pt>
                <c:pt idx="1879">
                  <c:v>42423</c:v>
                </c:pt>
                <c:pt idx="1880">
                  <c:v>42424</c:v>
                </c:pt>
                <c:pt idx="1881">
                  <c:v>42425</c:v>
                </c:pt>
                <c:pt idx="1882">
                  <c:v>42426</c:v>
                </c:pt>
                <c:pt idx="1883">
                  <c:v>42427</c:v>
                </c:pt>
                <c:pt idx="1884">
                  <c:v>42428</c:v>
                </c:pt>
                <c:pt idx="1885">
                  <c:v>42429</c:v>
                </c:pt>
                <c:pt idx="1886">
                  <c:v>42430</c:v>
                </c:pt>
                <c:pt idx="1887">
                  <c:v>42431</c:v>
                </c:pt>
                <c:pt idx="1888">
                  <c:v>42432</c:v>
                </c:pt>
                <c:pt idx="1889">
                  <c:v>42433</c:v>
                </c:pt>
                <c:pt idx="1890">
                  <c:v>42434</c:v>
                </c:pt>
                <c:pt idx="1891">
                  <c:v>42435</c:v>
                </c:pt>
                <c:pt idx="1892">
                  <c:v>42436</c:v>
                </c:pt>
                <c:pt idx="1893">
                  <c:v>42437</c:v>
                </c:pt>
                <c:pt idx="1894">
                  <c:v>42438</c:v>
                </c:pt>
                <c:pt idx="1895">
                  <c:v>42439</c:v>
                </c:pt>
                <c:pt idx="1896">
                  <c:v>42440</c:v>
                </c:pt>
                <c:pt idx="1897">
                  <c:v>42441</c:v>
                </c:pt>
                <c:pt idx="1898">
                  <c:v>42442</c:v>
                </c:pt>
                <c:pt idx="1899">
                  <c:v>42443</c:v>
                </c:pt>
                <c:pt idx="1900">
                  <c:v>42444</c:v>
                </c:pt>
                <c:pt idx="1901">
                  <c:v>42445</c:v>
                </c:pt>
                <c:pt idx="1902">
                  <c:v>42446</c:v>
                </c:pt>
                <c:pt idx="1903">
                  <c:v>42447</c:v>
                </c:pt>
                <c:pt idx="1904">
                  <c:v>42448</c:v>
                </c:pt>
                <c:pt idx="1905">
                  <c:v>42449</c:v>
                </c:pt>
                <c:pt idx="1906">
                  <c:v>42450</c:v>
                </c:pt>
                <c:pt idx="1907">
                  <c:v>42451</c:v>
                </c:pt>
                <c:pt idx="1908">
                  <c:v>42452</c:v>
                </c:pt>
                <c:pt idx="1909">
                  <c:v>42453</c:v>
                </c:pt>
                <c:pt idx="1910">
                  <c:v>42454</c:v>
                </c:pt>
                <c:pt idx="1911">
                  <c:v>42455</c:v>
                </c:pt>
                <c:pt idx="1912">
                  <c:v>42456</c:v>
                </c:pt>
                <c:pt idx="1913">
                  <c:v>42457</c:v>
                </c:pt>
                <c:pt idx="1914">
                  <c:v>42458</c:v>
                </c:pt>
                <c:pt idx="1915">
                  <c:v>42459</c:v>
                </c:pt>
                <c:pt idx="1916">
                  <c:v>42460</c:v>
                </c:pt>
                <c:pt idx="1917">
                  <c:v>42461</c:v>
                </c:pt>
                <c:pt idx="1918">
                  <c:v>42462</c:v>
                </c:pt>
                <c:pt idx="1919">
                  <c:v>42463</c:v>
                </c:pt>
                <c:pt idx="1920">
                  <c:v>42464</c:v>
                </c:pt>
                <c:pt idx="1921">
                  <c:v>42465</c:v>
                </c:pt>
                <c:pt idx="1922">
                  <c:v>42466</c:v>
                </c:pt>
                <c:pt idx="1923">
                  <c:v>42467</c:v>
                </c:pt>
                <c:pt idx="1924">
                  <c:v>42468</c:v>
                </c:pt>
                <c:pt idx="1925">
                  <c:v>42469</c:v>
                </c:pt>
                <c:pt idx="1926">
                  <c:v>42470</c:v>
                </c:pt>
                <c:pt idx="1927">
                  <c:v>42471</c:v>
                </c:pt>
                <c:pt idx="1928">
                  <c:v>42472</c:v>
                </c:pt>
                <c:pt idx="1929">
                  <c:v>42473</c:v>
                </c:pt>
                <c:pt idx="1930">
                  <c:v>42474</c:v>
                </c:pt>
                <c:pt idx="1931">
                  <c:v>42475</c:v>
                </c:pt>
                <c:pt idx="1932">
                  <c:v>42476</c:v>
                </c:pt>
                <c:pt idx="1933">
                  <c:v>42477</c:v>
                </c:pt>
                <c:pt idx="1934">
                  <c:v>42478</c:v>
                </c:pt>
                <c:pt idx="1935">
                  <c:v>42479</c:v>
                </c:pt>
                <c:pt idx="1936">
                  <c:v>42480</c:v>
                </c:pt>
                <c:pt idx="1937">
                  <c:v>42481</c:v>
                </c:pt>
                <c:pt idx="1938">
                  <c:v>42482</c:v>
                </c:pt>
                <c:pt idx="1939">
                  <c:v>42483</c:v>
                </c:pt>
                <c:pt idx="1940">
                  <c:v>42484</c:v>
                </c:pt>
                <c:pt idx="1941">
                  <c:v>42485</c:v>
                </c:pt>
                <c:pt idx="1942">
                  <c:v>42486</c:v>
                </c:pt>
                <c:pt idx="1943">
                  <c:v>42487</c:v>
                </c:pt>
                <c:pt idx="1944">
                  <c:v>42488</c:v>
                </c:pt>
                <c:pt idx="1945">
                  <c:v>42489</c:v>
                </c:pt>
                <c:pt idx="1946">
                  <c:v>42490</c:v>
                </c:pt>
                <c:pt idx="1947">
                  <c:v>42491</c:v>
                </c:pt>
                <c:pt idx="1948">
                  <c:v>42492</c:v>
                </c:pt>
                <c:pt idx="1949">
                  <c:v>42493</c:v>
                </c:pt>
                <c:pt idx="1950">
                  <c:v>42494</c:v>
                </c:pt>
                <c:pt idx="1951">
                  <c:v>42495</c:v>
                </c:pt>
                <c:pt idx="1952">
                  <c:v>42496</c:v>
                </c:pt>
                <c:pt idx="1953">
                  <c:v>42497</c:v>
                </c:pt>
                <c:pt idx="1954">
                  <c:v>42498</c:v>
                </c:pt>
                <c:pt idx="1955">
                  <c:v>42499</c:v>
                </c:pt>
                <c:pt idx="1956">
                  <c:v>42500</c:v>
                </c:pt>
                <c:pt idx="1957">
                  <c:v>42501</c:v>
                </c:pt>
                <c:pt idx="1958">
                  <c:v>42502</c:v>
                </c:pt>
                <c:pt idx="1959">
                  <c:v>42503</c:v>
                </c:pt>
                <c:pt idx="1960">
                  <c:v>42504</c:v>
                </c:pt>
                <c:pt idx="1961">
                  <c:v>42505</c:v>
                </c:pt>
                <c:pt idx="1962">
                  <c:v>42506</c:v>
                </c:pt>
                <c:pt idx="1963">
                  <c:v>42507</c:v>
                </c:pt>
                <c:pt idx="1964">
                  <c:v>42508</c:v>
                </c:pt>
                <c:pt idx="1965">
                  <c:v>42509</c:v>
                </c:pt>
                <c:pt idx="1966">
                  <c:v>42510</c:v>
                </c:pt>
                <c:pt idx="1967">
                  <c:v>42511</c:v>
                </c:pt>
                <c:pt idx="1968">
                  <c:v>42512</c:v>
                </c:pt>
                <c:pt idx="1969">
                  <c:v>42513</c:v>
                </c:pt>
                <c:pt idx="1970">
                  <c:v>42514</c:v>
                </c:pt>
                <c:pt idx="1971">
                  <c:v>42515</c:v>
                </c:pt>
                <c:pt idx="1972">
                  <c:v>42516</c:v>
                </c:pt>
                <c:pt idx="1973">
                  <c:v>42517</c:v>
                </c:pt>
                <c:pt idx="1974">
                  <c:v>42518</c:v>
                </c:pt>
                <c:pt idx="1975">
                  <c:v>42519</c:v>
                </c:pt>
                <c:pt idx="1976">
                  <c:v>42520</c:v>
                </c:pt>
                <c:pt idx="1977">
                  <c:v>42521</c:v>
                </c:pt>
                <c:pt idx="1978">
                  <c:v>42522</c:v>
                </c:pt>
                <c:pt idx="1979">
                  <c:v>42523</c:v>
                </c:pt>
                <c:pt idx="1980">
                  <c:v>42524</c:v>
                </c:pt>
                <c:pt idx="1981">
                  <c:v>42525</c:v>
                </c:pt>
                <c:pt idx="1982">
                  <c:v>42526</c:v>
                </c:pt>
                <c:pt idx="1983">
                  <c:v>42527</c:v>
                </c:pt>
                <c:pt idx="1984">
                  <c:v>42528</c:v>
                </c:pt>
                <c:pt idx="1985">
                  <c:v>42529</c:v>
                </c:pt>
                <c:pt idx="1986">
                  <c:v>42530</c:v>
                </c:pt>
                <c:pt idx="1987">
                  <c:v>42531</c:v>
                </c:pt>
                <c:pt idx="1988">
                  <c:v>42532</c:v>
                </c:pt>
                <c:pt idx="1989">
                  <c:v>42533</c:v>
                </c:pt>
                <c:pt idx="1990">
                  <c:v>42534</c:v>
                </c:pt>
                <c:pt idx="1991">
                  <c:v>42535</c:v>
                </c:pt>
                <c:pt idx="1992">
                  <c:v>42536</c:v>
                </c:pt>
                <c:pt idx="1993">
                  <c:v>42537</c:v>
                </c:pt>
                <c:pt idx="1994">
                  <c:v>42538</c:v>
                </c:pt>
                <c:pt idx="1995">
                  <c:v>42539</c:v>
                </c:pt>
                <c:pt idx="1996">
                  <c:v>42540</c:v>
                </c:pt>
                <c:pt idx="1997">
                  <c:v>42541</c:v>
                </c:pt>
                <c:pt idx="1998">
                  <c:v>42542</c:v>
                </c:pt>
                <c:pt idx="1999">
                  <c:v>42543</c:v>
                </c:pt>
                <c:pt idx="2000">
                  <c:v>42544</c:v>
                </c:pt>
                <c:pt idx="2001">
                  <c:v>42545</c:v>
                </c:pt>
                <c:pt idx="2002">
                  <c:v>42546</c:v>
                </c:pt>
                <c:pt idx="2003">
                  <c:v>42547</c:v>
                </c:pt>
                <c:pt idx="2004">
                  <c:v>42548</c:v>
                </c:pt>
                <c:pt idx="2005">
                  <c:v>42549</c:v>
                </c:pt>
                <c:pt idx="2006">
                  <c:v>42550</c:v>
                </c:pt>
                <c:pt idx="2007">
                  <c:v>42551</c:v>
                </c:pt>
                <c:pt idx="2008">
                  <c:v>42552</c:v>
                </c:pt>
                <c:pt idx="2009">
                  <c:v>42553</c:v>
                </c:pt>
                <c:pt idx="2010">
                  <c:v>42554</c:v>
                </c:pt>
                <c:pt idx="2011">
                  <c:v>42555</c:v>
                </c:pt>
                <c:pt idx="2012">
                  <c:v>42556</c:v>
                </c:pt>
                <c:pt idx="2013">
                  <c:v>42557</c:v>
                </c:pt>
                <c:pt idx="2014">
                  <c:v>42558</c:v>
                </c:pt>
                <c:pt idx="2015">
                  <c:v>42559</c:v>
                </c:pt>
                <c:pt idx="2016">
                  <c:v>42560</c:v>
                </c:pt>
                <c:pt idx="2017">
                  <c:v>42561</c:v>
                </c:pt>
                <c:pt idx="2018">
                  <c:v>42562</c:v>
                </c:pt>
                <c:pt idx="2019">
                  <c:v>42563</c:v>
                </c:pt>
                <c:pt idx="2020">
                  <c:v>42564</c:v>
                </c:pt>
                <c:pt idx="2021">
                  <c:v>42565</c:v>
                </c:pt>
                <c:pt idx="2022">
                  <c:v>42566</c:v>
                </c:pt>
                <c:pt idx="2023">
                  <c:v>42567</c:v>
                </c:pt>
                <c:pt idx="2024">
                  <c:v>42568</c:v>
                </c:pt>
                <c:pt idx="2025">
                  <c:v>42569</c:v>
                </c:pt>
                <c:pt idx="2026">
                  <c:v>42570</c:v>
                </c:pt>
                <c:pt idx="2027">
                  <c:v>42571</c:v>
                </c:pt>
                <c:pt idx="2028">
                  <c:v>42572</c:v>
                </c:pt>
                <c:pt idx="2029">
                  <c:v>42573</c:v>
                </c:pt>
                <c:pt idx="2030">
                  <c:v>42574</c:v>
                </c:pt>
                <c:pt idx="2031">
                  <c:v>42575</c:v>
                </c:pt>
                <c:pt idx="2032">
                  <c:v>42576</c:v>
                </c:pt>
                <c:pt idx="2033">
                  <c:v>42577</c:v>
                </c:pt>
                <c:pt idx="2034">
                  <c:v>42578</c:v>
                </c:pt>
                <c:pt idx="2035">
                  <c:v>42579</c:v>
                </c:pt>
                <c:pt idx="2036">
                  <c:v>42580</c:v>
                </c:pt>
                <c:pt idx="2037">
                  <c:v>42581</c:v>
                </c:pt>
                <c:pt idx="2038">
                  <c:v>42582</c:v>
                </c:pt>
                <c:pt idx="2039">
                  <c:v>42583</c:v>
                </c:pt>
                <c:pt idx="2040">
                  <c:v>42584</c:v>
                </c:pt>
                <c:pt idx="2041">
                  <c:v>42585</c:v>
                </c:pt>
                <c:pt idx="2042">
                  <c:v>42586</c:v>
                </c:pt>
                <c:pt idx="2043">
                  <c:v>42587</c:v>
                </c:pt>
                <c:pt idx="2044">
                  <c:v>42588</c:v>
                </c:pt>
                <c:pt idx="2045">
                  <c:v>42589</c:v>
                </c:pt>
                <c:pt idx="2046">
                  <c:v>42590</c:v>
                </c:pt>
                <c:pt idx="2047">
                  <c:v>42591</c:v>
                </c:pt>
                <c:pt idx="2048">
                  <c:v>42592</c:v>
                </c:pt>
                <c:pt idx="2049">
                  <c:v>42593</c:v>
                </c:pt>
                <c:pt idx="2050">
                  <c:v>42594</c:v>
                </c:pt>
                <c:pt idx="2051">
                  <c:v>42595</c:v>
                </c:pt>
                <c:pt idx="2052">
                  <c:v>42596</c:v>
                </c:pt>
                <c:pt idx="2053">
                  <c:v>42597</c:v>
                </c:pt>
                <c:pt idx="2054">
                  <c:v>42598</c:v>
                </c:pt>
                <c:pt idx="2055">
                  <c:v>42599</c:v>
                </c:pt>
                <c:pt idx="2056">
                  <c:v>42600</c:v>
                </c:pt>
                <c:pt idx="2057">
                  <c:v>42601</c:v>
                </c:pt>
                <c:pt idx="2058">
                  <c:v>42602</c:v>
                </c:pt>
                <c:pt idx="2059">
                  <c:v>42603</c:v>
                </c:pt>
                <c:pt idx="2060">
                  <c:v>42604</c:v>
                </c:pt>
                <c:pt idx="2061">
                  <c:v>42605</c:v>
                </c:pt>
                <c:pt idx="2062">
                  <c:v>42606</c:v>
                </c:pt>
                <c:pt idx="2063">
                  <c:v>42607</c:v>
                </c:pt>
                <c:pt idx="2064">
                  <c:v>42608</c:v>
                </c:pt>
                <c:pt idx="2065">
                  <c:v>42609</c:v>
                </c:pt>
                <c:pt idx="2066">
                  <c:v>42610</c:v>
                </c:pt>
                <c:pt idx="2067">
                  <c:v>42611</c:v>
                </c:pt>
                <c:pt idx="2068">
                  <c:v>42612</c:v>
                </c:pt>
                <c:pt idx="2069">
                  <c:v>42613</c:v>
                </c:pt>
                <c:pt idx="2070">
                  <c:v>42614</c:v>
                </c:pt>
                <c:pt idx="2071">
                  <c:v>42615</c:v>
                </c:pt>
                <c:pt idx="2072">
                  <c:v>42616</c:v>
                </c:pt>
                <c:pt idx="2073">
                  <c:v>42617</c:v>
                </c:pt>
                <c:pt idx="2074">
                  <c:v>42618</c:v>
                </c:pt>
                <c:pt idx="2075">
                  <c:v>42619</c:v>
                </c:pt>
                <c:pt idx="2076">
                  <c:v>42620</c:v>
                </c:pt>
                <c:pt idx="2077">
                  <c:v>42621</c:v>
                </c:pt>
                <c:pt idx="2078">
                  <c:v>42622</c:v>
                </c:pt>
                <c:pt idx="2079">
                  <c:v>42623</c:v>
                </c:pt>
                <c:pt idx="2080">
                  <c:v>42624</c:v>
                </c:pt>
                <c:pt idx="2081">
                  <c:v>42625</c:v>
                </c:pt>
                <c:pt idx="2082">
                  <c:v>42626</c:v>
                </c:pt>
                <c:pt idx="2083">
                  <c:v>42627</c:v>
                </c:pt>
                <c:pt idx="2084">
                  <c:v>42628</c:v>
                </c:pt>
                <c:pt idx="2085">
                  <c:v>42629</c:v>
                </c:pt>
                <c:pt idx="2086">
                  <c:v>42630</c:v>
                </c:pt>
                <c:pt idx="2087">
                  <c:v>42631</c:v>
                </c:pt>
                <c:pt idx="2088">
                  <c:v>42632</c:v>
                </c:pt>
                <c:pt idx="2089">
                  <c:v>42633</c:v>
                </c:pt>
                <c:pt idx="2090">
                  <c:v>42634</c:v>
                </c:pt>
                <c:pt idx="2091">
                  <c:v>42635</c:v>
                </c:pt>
                <c:pt idx="2092">
                  <c:v>42636</c:v>
                </c:pt>
                <c:pt idx="2093">
                  <c:v>42637</c:v>
                </c:pt>
                <c:pt idx="2094">
                  <c:v>42638</c:v>
                </c:pt>
                <c:pt idx="2095">
                  <c:v>42639</c:v>
                </c:pt>
                <c:pt idx="2096">
                  <c:v>42640</c:v>
                </c:pt>
                <c:pt idx="2097">
                  <c:v>42641</c:v>
                </c:pt>
                <c:pt idx="2098">
                  <c:v>42642</c:v>
                </c:pt>
                <c:pt idx="2099">
                  <c:v>42643</c:v>
                </c:pt>
                <c:pt idx="2100">
                  <c:v>42644</c:v>
                </c:pt>
                <c:pt idx="2101">
                  <c:v>42645</c:v>
                </c:pt>
                <c:pt idx="2102">
                  <c:v>42646</c:v>
                </c:pt>
                <c:pt idx="2103">
                  <c:v>42647</c:v>
                </c:pt>
                <c:pt idx="2104">
                  <c:v>42648</c:v>
                </c:pt>
                <c:pt idx="2105">
                  <c:v>42649</c:v>
                </c:pt>
                <c:pt idx="2106">
                  <c:v>42650</c:v>
                </c:pt>
                <c:pt idx="2107">
                  <c:v>42651</c:v>
                </c:pt>
                <c:pt idx="2108">
                  <c:v>42652</c:v>
                </c:pt>
                <c:pt idx="2109">
                  <c:v>42653</c:v>
                </c:pt>
                <c:pt idx="2110">
                  <c:v>42654</c:v>
                </c:pt>
                <c:pt idx="2111">
                  <c:v>42655</c:v>
                </c:pt>
                <c:pt idx="2112">
                  <c:v>42656</c:v>
                </c:pt>
                <c:pt idx="2113">
                  <c:v>42657</c:v>
                </c:pt>
                <c:pt idx="2114">
                  <c:v>42658</c:v>
                </c:pt>
                <c:pt idx="2115">
                  <c:v>42659</c:v>
                </c:pt>
                <c:pt idx="2116">
                  <c:v>42660</c:v>
                </c:pt>
                <c:pt idx="2117">
                  <c:v>42661</c:v>
                </c:pt>
                <c:pt idx="2118">
                  <c:v>42662</c:v>
                </c:pt>
                <c:pt idx="2119">
                  <c:v>42663</c:v>
                </c:pt>
                <c:pt idx="2120">
                  <c:v>42664</c:v>
                </c:pt>
                <c:pt idx="2121">
                  <c:v>42665</c:v>
                </c:pt>
                <c:pt idx="2122">
                  <c:v>42666</c:v>
                </c:pt>
                <c:pt idx="2123">
                  <c:v>42667</c:v>
                </c:pt>
                <c:pt idx="2124">
                  <c:v>42668</c:v>
                </c:pt>
                <c:pt idx="2125">
                  <c:v>42669</c:v>
                </c:pt>
                <c:pt idx="2126">
                  <c:v>42670</c:v>
                </c:pt>
                <c:pt idx="2127">
                  <c:v>42671</c:v>
                </c:pt>
                <c:pt idx="2128">
                  <c:v>42672</c:v>
                </c:pt>
                <c:pt idx="2129">
                  <c:v>42673</c:v>
                </c:pt>
                <c:pt idx="2130">
                  <c:v>42674</c:v>
                </c:pt>
                <c:pt idx="2131">
                  <c:v>42675</c:v>
                </c:pt>
                <c:pt idx="2132">
                  <c:v>42676</c:v>
                </c:pt>
                <c:pt idx="2133">
                  <c:v>42677</c:v>
                </c:pt>
                <c:pt idx="2134">
                  <c:v>42678</c:v>
                </c:pt>
                <c:pt idx="2135">
                  <c:v>42679</c:v>
                </c:pt>
                <c:pt idx="2136">
                  <c:v>42680</c:v>
                </c:pt>
                <c:pt idx="2137">
                  <c:v>42681</c:v>
                </c:pt>
                <c:pt idx="2138">
                  <c:v>42682</c:v>
                </c:pt>
                <c:pt idx="2139">
                  <c:v>42683</c:v>
                </c:pt>
                <c:pt idx="2140">
                  <c:v>42684</c:v>
                </c:pt>
                <c:pt idx="2141">
                  <c:v>42685</c:v>
                </c:pt>
                <c:pt idx="2142">
                  <c:v>42686</c:v>
                </c:pt>
                <c:pt idx="2143">
                  <c:v>42687</c:v>
                </c:pt>
                <c:pt idx="2144">
                  <c:v>42688</c:v>
                </c:pt>
                <c:pt idx="2145">
                  <c:v>42689</c:v>
                </c:pt>
                <c:pt idx="2146">
                  <c:v>42690</c:v>
                </c:pt>
                <c:pt idx="2147">
                  <c:v>42691</c:v>
                </c:pt>
                <c:pt idx="2148">
                  <c:v>42692</c:v>
                </c:pt>
                <c:pt idx="2149">
                  <c:v>42693</c:v>
                </c:pt>
                <c:pt idx="2150">
                  <c:v>42694</c:v>
                </c:pt>
                <c:pt idx="2151">
                  <c:v>42695</c:v>
                </c:pt>
                <c:pt idx="2152">
                  <c:v>42696</c:v>
                </c:pt>
                <c:pt idx="2153">
                  <c:v>42697</c:v>
                </c:pt>
                <c:pt idx="2154">
                  <c:v>42698</c:v>
                </c:pt>
                <c:pt idx="2155">
                  <c:v>42699</c:v>
                </c:pt>
                <c:pt idx="2156">
                  <c:v>42700</c:v>
                </c:pt>
                <c:pt idx="2157">
                  <c:v>42701</c:v>
                </c:pt>
                <c:pt idx="2158">
                  <c:v>42702</c:v>
                </c:pt>
                <c:pt idx="2159">
                  <c:v>42703</c:v>
                </c:pt>
                <c:pt idx="2160">
                  <c:v>42704</c:v>
                </c:pt>
                <c:pt idx="2161">
                  <c:v>42705</c:v>
                </c:pt>
                <c:pt idx="2162">
                  <c:v>42706</c:v>
                </c:pt>
                <c:pt idx="2163">
                  <c:v>42707</c:v>
                </c:pt>
                <c:pt idx="2164">
                  <c:v>42708</c:v>
                </c:pt>
                <c:pt idx="2165">
                  <c:v>42709</c:v>
                </c:pt>
                <c:pt idx="2166">
                  <c:v>42710</c:v>
                </c:pt>
                <c:pt idx="2167">
                  <c:v>42711</c:v>
                </c:pt>
                <c:pt idx="2168">
                  <c:v>42712</c:v>
                </c:pt>
                <c:pt idx="2169">
                  <c:v>42713</c:v>
                </c:pt>
                <c:pt idx="2170">
                  <c:v>42714</c:v>
                </c:pt>
                <c:pt idx="2171">
                  <c:v>42715</c:v>
                </c:pt>
                <c:pt idx="2172">
                  <c:v>42716</c:v>
                </c:pt>
                <c:pt idx="2173">
                  <c:v>42717</c:v>
                </c:pt>
                <c:pt idx="2174">
                  <c:v>42718</c:v>
                </c:pt>
                <c:pt idx="2175">
                  <c:v>42719</c:v>
                </c:pt>
                <c:pt idx="2176">
                  <c:v>42720</c:v>
                </c:pt>
                <c:pt idx="2177">
                  <c:v>42721</c:v>
                </c:pt>
                <c:pt idx="2178">
                  <c:v>42722</c:v>
                </c:pt>
                <c:pt idx="2179">
                  <c:v>42723</c:v>
                </c:pt>
                <c:pt idx="2180">
                  <c:v>42724</c:v>
                </c:pt>
                <c:pt idx="2181">
                  <c:v>42725</c:v>
                </c:pt>
                <c:pt idx="2182">
                  <c:v>42726</c:v>
                </c:pt>
                <c:pt idx="2183">
                  <c:v>42727</c:v>
                </c:pt>
                <c:pt idx="2184">
                  <c:v>42728</c:v>
                </c:pt>
                <c:pt idx="2185">
                  <c:v>42729</c:v>
                </c:pt>
                <c:pt idx="2186">
                  <c:v>42730</c:v>
                </c:pt>
                <c:pt idx="2187">
                  <c:v>42731</c:v>
                </c:pt>
                <c:pt idx="2188">
                  <c:v>42732</c:v>
                </c:pt>
                <c:pt idx="2189">
                  <c:v>42733</c:v>
                </c:pt>
                <c:pt idx="2190">
                  <c:v>42734</c:v>
                </c:pt>
                <c:pt idx="2191">
                  <c:v>42735</c:v>
                </c:pt>
                <c:pt idx="2192">
                  <c:v>42736</c:v>
                </c:pt>
                <c:pt idx="2193">
                  <c:v>42737</c:v>
                </c:pt>
                <c:pt idx="2194">
                  <c:v>42738</c:v>
                </c:pt>
                <c:pt idx="2195">
                  <c:v>42739</c:v>
                </c:pt>
                <c:pt idx="2196">
                  <c:v>42740</c:v>
                </c:pt>
                <c:pt idx="2197">
                  <c:v>42741</c:v>
                </c:pt>
                <c:pt idx="2198">
                  <c:v>42742</c:v>
                </c:pt>
                <c:pt idx="2199">
                  <c:v>42743</c:v>
                </c:pt>
                <c:pt idx="2200">
                  <c:v>42744</c:v>
                </c:pt>
                <c:pt idx="2201">
                  <c:v>42745</c:v>
                </c:pt>
                <c:pt idx="2202">
                  <c:v>42746</c:v>
                </c:pt>
                <c:pt idx="2203">
                  <c:v>42747</c:v>
                </c:pt>
                <c:pt idx="2204">
                  <c:v>42748</c:v>
                </c:pt>
                <c:pt idx="2205">
                  <c:v>42749</c:v>
                </c:pt>
                <c:pt idx="2206">
                  <c:v>42750</c:v>
                </c:pt>
                <c:pt idx="2207">
                  <c:v>42751</c:v>
                </c:pt>
                <c:pt idx="2208">
                  <c:v>42752</c:v>
                </c:pt>
                <c:pt idx="2209">
                  <c:v>42753</c:v>
                </c:pt>
                <c:pt idx="2210">
                  <c:v>42754</c:v>
                </c:pt>
                <c:pt idx="2211">
                  <c:v>42755</c:v>
                </c:pt>
                <c:pt idx="2212">
                  <c:v>42756</c:v>
                </c:pt>
                <c:pt idx="2213">
                  <c:v>42757</c:v>
                </c:pt>
                <c:pt idx="2214">
                  <c:v>42758</c:v>
                </c:pt>
                <c:pt idx="2215">
                  <c:v>42759</c:v>
                </c:pt>
                <c:pt idx="2216">
                  <c:v>42760</c:v>
                </c:pt>
                <c:pt idx="2217">
                  <c:v>42761</c:v>
                </c:pt>
                <c:pt idx="2218">
                  <c:v>42762</c:v>
                </c:pt>
                <c:pt idx="2219">
                  <c:v>42763</c:v>
                </c:pt>
                <c:pt idx="2220">
                  <c:v>42764</c:v>
                </c:pt>
                <c:pt idx="2221">
                  <c:v>42765</c:v>
                </c:pt>
                <c:pt idx="2222">
                  <c:v>42766</c:v>
                </c:pt>
                <c:pt idx="2223">
                  <c:v>42767</c:v>
                </c:pt>
                <c:pt idx="2224">
                  <c:v>42768</c:v>
                </c:pt>
                <c:pt idx="2225">
                  <c:v>42769</c:v>
                </c:pt>
                <c:pt idx="2226">
                  <c:v>42770</c:v>
                </c:pt>
                <c:pt idx="2227">
                  <c:v>42771</c:v>
                </c:pt>
                <c:pt idx="2228">
                  <c:v>42772</c:v>
                </c:pt>
                <c:pt idx="2229">
                  <c:v>42773</c:v>
                </c:pt>
                <c:pt idx="2230">
                  <c:v>42774</c:v>
                </c:pt>
                <c:pt idx="2231">
                  <c:v>42775</c:v>
                </c:pt>
                <c:pt idx="2232">
                  <c:v>42776</c:v>
                </c:pt>
                <c:pt idx="2233">
                  <c:v>42777</c:v>
                </c:pt>
                <c:pt idx="2234">
                  <c:v>42778</c:v>
                </c:pt>
                <c:pt idx="2235">
                  <c:v>42779</c:v>
                </c:pt>
                <c:pt idx="2236">
                  <c:v>42780</c:v>
                </c:pt>
                <c:pt idx="2237">
                  <c:v>42781</c:v>
                </c:pt>
                <c:pt idx="2238">
                  <c:v>42782</c:v>
                </c:pt>
                <c:pt idx="2239">
                  <c:v>42783</c:v>
                </c:pt>
                <c:pt idx="2240">
                  <c:v>42784</c:v>
                </c:pt>
                <c:pt idx="2241">
                  <c:v>42785</c:v>
                </c:pt>
                <c:pt idx="2242">
                  <c:v>42786</c:v>
                </c:pt>
                <c:pt idx="2243">
                  <c:v>42787</c:v>
                </c:pt>
                <c:pt idx="2244">
                  <c:v>42788</c:v>
                </c:pt>
                <c:pt idx="2245">
                  <c:v>42789</c:v>
                </c:pt>
                <c:pt idx="2246">
                  <c:v>42790</c:v>
                </c:pt>
                <c:pt idx="2247">
                  <c:v>42791</c:v>
                </c:pt>
                <c:pt idx="2248">
                  <c:v>42792</c:v>
                </c:pt>
                <c:pt idx="2249">
                  <c:v>42793</c:v>
                </c:pt>
                <c:pt idx="2250">
                  <c:v>42794</c:v>
                </c:pt>
                <c:pt idx="2251">
                  <c:v>42795</c:v>
                </c:pt>
                <c:pt idx="2252">
                  <c:v>42796</c:v>
                </c:pt>
                <c:pt idx="2253">
                  <c:v>42797</c:v>
                </c:pt>
                <c:pt idx="2254">
                  <c:v>42798</c:v>
                </c:pt>
                <c:pt idx="2255">
                  <c:v>42799</c:v>
                </c:pt>
                <c:pt idx="2256">
                  <c:v>42800</c:v>
                </c:pt>
                <c:pt idx="2257">
                  <c:v>42801</c:v>
                </c:pt>
                <c:pt idx="2258">
                  <c:v>42802</c:v>
                </c:pt>
                <c:pt idx="2259">
                  <c:v>42803</c:v>
                </c:pt>
                <c:pt idx="2260">
                  <c:v>42804</c:v>
                </c:pt>
                <c:pt idx="2261">
                  <c:v>42805</c:v>
                </c:pt>
                <c:pt idx="2262">
                  <c:v>42806</c:v>
                </c:pt>
                <c:pt idx="2263">
                  <c:v>42807</c:v>
                </c:pt>
                <c:pt idx="2264">
                  <c:v>42808</c:v>
                </c:pt>
                <c:pt idx="2265">
                  <c:v>42809</c:v>
                </c:pt>
                <c:pt idx="2266">
                  <c:v>42810</c:v>
                </c:pt>
                <c:pt idx="2267">
                  <c:v>42811</c:v>
                </c:pt>
                <c:pt idx="2268">
                  <c:v>42812</c:v>
                </c:pt>
                <c:pt idx="2269">
                  <c:v>42813</c:v>
                </c:pt>
                <c:pt idx="2270">
                  <c:v>42814</c:v>
                </c:pt>
                <c:pt idx="2271">
                  <c:v>42815</c:v>
                </c:pt>
                <c:pt idx="2272">
                  <c:v>42816</c:v>
                </c:pt>
                <c:pt idx="2273">
                  <c:v>42817</c:v>
                </c:pt>
                <c:pt idx="2274">
                  <c:v>42818</c:v>
                </c:pt>
                <c:pt idx="2275">
                  <c:v>42819</c:v>
                </c:pt>
                <c:pt idx="2276">
                  <c:v>42820</c:v>
                </c:pt>
                <c:pt idx="2277">
                  <c:v>42821</c:v>
                </c:pt>
                <c:pt idx="2278">
                  <c:v>42822</c:v>
                </c:pt>
                <c:pt idx="2279">
                  <c:v>42823</c:v>
                </c:pt>
                <c:pt idx="2280">
                  <c:v>42824</c:v>
                </c:pt>
                <c:pt idx="2281">
                  <c:v>42825</c:v>
                </c:pt>
                <c:pt idx="2282">
                  <c:v>42826</c:v>
                </c:pt>
                <c:pt idx="2283">
                  <c:v>42827</c:v>
                </c:pt>
                <c:pt idx="2284">
                  <c:v>42828</c:v>
                </c:pt>
                <c:pt idx="2285">
                  <c:v>42829</c:v>
                </c:pt>
                <c:pt idx="2286">
                  <c:v>42830</c:v>
                </c:pt>
                <c:pt idx="2287">
                  <c:v>42831</c:v>
                </c:pt>
                <c:pt idx="2288">
                  <c:v>42832</c:v>
                </c:pt>
                <c:pt idx="2289">
                  <c:v>42833</c:v>
                </c:pt>
                <c:pt idx="2290">
                  <c:v>42834</c:v>
                </c:pt>
                <c:pt idx="2291">
                  <c:v>42835</c:v>
                </c:pt>
                <c:pt idx="2292">
                  <c:v>42836</c:v>
                </c:pt>
                <c:pt idx="2293">
                  <c:v>42837</c:v>
                </c:pt>
                <c:pt idx="2294">
                  <c:v>42838</c:v>
                </c:pt>
                <c:pt idx="2295">
                  <c:v>42839</c:v>
                </c:pt>
                <c:pt idx="2296">
                  <c:v>42840</c:v>
                </c:pt>
                <c:pt idx="2297">
                  <c:v>42841</c:v>
                </c:pt>
                <c:pt idx="2298">
                  <c:v>42842</c:v>
                </c:pt>
                <c:pt idx="2299">
                  <c:v>42843</c:v>
                </c:pt>
                <c:pt idx="2300">
                  <c:v>42844</c:v>
                </c:pt>
                <c:pt idx="2301">
                  <c:v>42845</c:v>
                </c:pt>
                <c:pt idx="2302">
                  <c:v>42846</c:v>
                </c:pt>
                <c:pt idx="2303">
                  <c:v>42847</c:v>
                </c:pt>
                <c:pt idx="2304">
                  <c:v>42848</c:v>
                </c:pt>
                <c:pt idx="2305">
                  <c:v>42849</c:v>
                </c:pt>
                <c:pt idx="2306">
                  <c:v>42850</c:v>
                </c:pt>
                <c:pt idx="2307">
                  <c:v>42851</c:v>
                </c:pt>
                <c:pt idx="2308">
                  <c:v>42852</c:v>
                </c:pt>
                <c:pt idx="2309">
                  <c:v>42853</c:v>
                </c:pt>
                <c:pt idx="2310">
                  <c:v>42854</c:v>
                </c:pt>
                <c:pt idx="2311">
                  <c:v>42855</c:v>
                </c:pt>
                <c:pt idx="2312">
                  <c:v>42856</c:v>
                </c:pt>
                <c:pt idx="2313">
                  <c:v>42857</c:v>
                </c:pt>
                <c:pt idx="2314">
                  <c:v>42858</c:v>
                </c:pt>
                <c:pt idx="2315">
                  <c:v>42859</c:v>
                </c:pt>
                <c:pt idx="2316">
                  <c:v>42860</c:v>
                </c:pt>
                <c:pt idx="2317">
                  <c:v>42861</c:v>
                </c:pt>
                <c:pt idx="2318">
                  <c:v>42862</c:v>
                </c:pt>
                <c:pt idx="2319">
                  <c:v>42863</c:v>
                </c:pt>
                <c:pt idx="2320">
                  <c:v>42864</c:v>
                </c:pt>
                <c:pt idx="2321">
                  <c:v>42865</c:v>
                </c:pt>
                <c:pt idx="2322">
                  <c:v>42866</c:v>
                </c:pt>
                <c:pt idx="2323">
                  <c:v>42867</c:v>
                </c:pt>
                <c:pt idx="2324">
                  <c:v>42868</c:v>
                </c:pt>
                <c:pt idx="2325">
                  <c:v>42869</c:v>
                </c:pt>
                <c:pt idx="2326">
                  <c:v>42870</c:v>
                </c:pt>
                <c:pt idx="2327">
                  <c:v>42871</c:v>
                </c:pt>
                <c:pt idx="2328">
                  <c:v>42872</c:v>
                </c:pt>
                <c:pt idx="2329">
                  <c:v>42873</c:v>
                </c:pt>
                <c:pt idx="2330">
                  <c:v>42874</c:v>
                </c:pt>
                <c:pt idx="2331">
                  <c:v>42875</c:v>
                </c:pt>
                <c:pt idx="2332">
                  <c:v>42876</c:v>
                </c:pt>
                <c:pt idx="2333">
                  <c:v>42877</c:v>
                </c:pt>
                <c:pt idx="2334">
                  <c:v>42878</c:v>
                </c:pt>
                <c:pt idx="2335">
                  <c:v>42879</c:v>
                </c:pt>
                <c:pt idx="2336">
                  <c:v>42880</c:v>
                </c:pt>
                <c:pt idx="2337">
                  <c:v>42881</c:v>
                </c:pt>
                <c:pt idx="2338">
                  <c:v>42882</c:v>
                </c:pt>
                <c:pt idx="2339">
                  <c:v>42883</c:v>
                </c:pt>
                <c:pt idx="2340">
                  <c:v>42884</c:v>
                </c:pt>
                <c:pt idx="2341">
                  <c:v>42885</c:v>
                </c:pt>
                <c:pt idx="2342">
                  <c:v>42886</c:v>
                </c:pt>
                <c:pt idx="2343">
                  <c:v>42887</c:v>
                </c:pt>
                <c:pt idx="2344">
                  <c:v>42888</c:v>
                </c:pt>
                <c:pt idx="2345">
                  <c:v>42889</c:v>
                </c:pt>
                <c:pt idx="2346">
                  <c:v>42890</c:v>
                </c:pt>
                <c:pt idx="2347">
                  <c:v>42891</c:v>
                </c:pt>
                <c:pt idx="2348">
                  <c:v>42892</c:v>
                </c:pt>
                <c:pt idx="2349">
                  <c:v>42893</c:v>
                </c:pt>
                <c:pt idx="2350">
                  <c:v>42894</c:v>
                </c:pt>
                <c:pt idx="2351">
                  <c:v>42895</c:v>
                </c:pt>
                <c:pt idx="2352">
                  <c:v>42896</c:v>
                </c:pt>
                <c:pt idx="2353">
                  <c:v>42897</c:v>
                </c:pt>
                <c:pt idx="2354">
                  <c:v>42898</c:v>
                </c:pt>
                <c:pt idx="2355">
                  <c:v>42899</c:v>
                </c:pt>
                <c:pt idx="2356">
                  <c:v>42900</c:v>
                </c:pt>
                <c:pt idx="2357">
                  <c:v>42901</c:v>
                </c:pt>
                <c:pt idx="2358">
                  <c:v>42902</c:v>
                </c:pt>
                <c:pt idx="2359">
                  <c:v>42903</c:v>
                </c:pt>
                <c:pt idx="2360">
                  <c:v>42904</c:v>
                </c:pt>
                <c:pt idx="2361">
                  <c:v>42905</c:v>
                </c:pt>
                <c:pt idx="2362">
                  <c:v>42906</c:v>
                </c:pt>
                <c:pt idx="2363">
                  <c:v>42907</c:v>
                </c:pt>
                <c:pt idx="2364">
                  <c:v>42908</c:v>
                </c:pt>
                <c:pt idx="2365">
                  <c:v>42909</c:v>
                </c:pt>
                <c:pt idx="2366">
                  <c:v>42910</c:v>
                </c:pt>
                <c:pt idx="2367">
                  <c:v>42911</c:v>
                </c:pt>
                <c:pt idx="2368">
                  <c:v>42912</c:v>
                </c:pt>
                <c:pt idx="2369">
                  <c:v>42913</c:v>
                </c:pt>
                <c:pt idx="2370">
                  <c:v>42914</c:v>
                </c:pt>
                <c:pt idx="2371">
                  <c:v>42915</c:v>
                </c:pt>
                <c:pt idx="2372">
                  <c:v>42916</c:v>
                </c:pt>
                <c:pt idx="2373">
                  <c:v>42917</c:v>
                </c:pt>
                <c:pt idx="2374">
                  <c:v>42918</c:v>
                </c:pt>
                <c:pt idx="2375">
                  <c:v>42919</c:v>
                </c:pt>
                <c:pt idx="2376">
                  <c:v>42920</c:v>
                </c:pt>
                <c:pt idx="2377">
                  <c:v>42921</c:v>
                </c:pt>
                <c:pt idx="2378">
                  <c:v>42922</c:v>
                </c:pt>
                <c:pt idx="2379">
                  <c:v>42923</c:v>
                </c:pt>
                <c:pt idx="2380">
                  <c:v>42924</c:v>
                </c:pt>
                <c:pt idx="2381">
                  <c:v>42925</c:v>
                </c:pt>
                <c:pt idx="2382">
                  <c:v>42926</c:v>
                </c:pt>
                <c:pt idx="2383">
                  <c:v>42927</c:v>
                </c:pt>
                <c:pt idx="2384">
                  <c:v>42928</c:v>
                </c:pt>
                <c:pt idx="2385">
                  <c:v>42929</c:v>
                </c:pt>
                <c:pt idx="2386">
                  <c:v>42930</c:v>
                </c:pt>
                <c:pt idx="2387">
                  <c:v>42931</c:v>
                </c:pt>
                <c:pt idx="2388">
                  <c:v>42932</c:v>
                </c:pt>
                <c:pt idx="2389">
                  <c:v>42933</c:v>
                </c:pt>
                <c:pt idx="2390">
                  <c:v>42934</c:v>
                </c:pt>
                <c:pt idx="2391">
                  <c:v>42935</c:v>
                </c:pt>
                <c:pt idx="2392">
                  <c:v>42936</c:v>
                </c:pt>
                <c:pt idx="2393">
                  <c:v>42937</c:v>
                </c:pt>
                <c:pt idx="2394">
                  <c:v>42938</c:v>
                </c:pt>
                <c:pt idx="2395">
                  <c:v>42939</c:v>
                </c:pt>
                <c:pt idx="2396">
                  <c:v>42940</c:v>
                </c:pt>
                <c:pt idx="2397">
                  <c:v>42941</c:v>
                </c:pt>
                <c:pt idx="2398">
                  <c:v>42942</c:v>
                </c:pt>
                <c:pt idx="2399">
                  <c:v>42943</c:v>
                </c:pt>
                <c:pt idx="2400">
                  <c:v>42944</c:v>
                </c:pt>
                <c:pt idx="2401">
                  <c:v>42945</c:v>
                </c:pt>
                <c:pt idx="2402">
                  <c:v>42946</c:v>
                </c:pt>
                <c:pt idx="2403">
                  <c:v>42947</c:v>
                </c:pt>
                <c:pt idx="2404">
                  <c:v>42948</c:v>
                </c:pt>
                <c:pt idx="2405">
                  <c:v>42949</c:v>
                </c:pt>
                <c:pt idx="2406">
                  <c:v>42950</c:v>
                </c:pt>
                <c:pt idx="2407">
                  <c:v>42951</c:v>
                </c:pt>
                <c:pt idx="2408">
                  <c:v>42952</c:v>
                </c:pt>
                <c:pt idx="2409">
                  <c:v>42953</c:v>
                </c:pt>
                <c:pt idx="2410">
                  <c:v>42954</c:v>
                </c:pt>
                <c:pt idx="2411">
                  <c:v>42955</c:v>
                </c:pt>
                <c:pt idx="2412">
                  <c:v>42956</c:v>
                </c:pt>
                <c:pt idx="2413">
                  <c:v>42957</c:v>
                </c:pt>
                <c:pt idx="2414">
                  <c:v>42958</c:v>
                </c:pt>
                <c:pt idx="2415">
                  <c:v>42959</c:v>
                </c:pt>
                <c:pt idx="2416">
                  <c:v>42960</c:v>
                </c:pt>
                <c:pt idx="2417">
                  <c:v>42961</c:v>
                </c:pt>
                <c:pt idx="2418">
                  <c:v>42962</c:v>
                </c:pt>
                <c:pt idx="2419">
                  <c:v>42963</c:v>
                </c:pt>
                <c:pt idx="2420">
                  <c:v>42964</c:v>
                </c:pt>
                <c:pt idx="2421">
                  <c:v>42965</c:v>
                </c:pt>
                <c:pt idx="2422">
                  <c:v>42966</c:v>
                </c:pt>
                <c:pt idx="2423">
                  <c:v>42967</c:v>
                </c:pt>
                <c:pt idx="2424">
                  <c:v>42968</c:v>
                </c:pt>
                <c:pt idx="2425">
                  <c:v>42969</c:v>
                </c:pt>
                <c:pt idx="2426">
                  <c:v>42970</c:v>
                </c:pt>
                <c:pt idx="2427">
                  <c:v>42971</c:v>
                </c:pt>
                <c:pt idx="2428">
                  <c:v>42972</c:v>
                </c:pt>
                <c:pt idx="2429">
                  <c:v>42973</c:v>
                </c:pt>
                <c:pt idx="2430">
                  <c:v>42974</c:v>
                </c:pt>
                <c:pt idx="2431">
                  <c:v>42975</c:v>
                </c:pt>
                <c:pt idx="2432">
                  <c:v>42976</c:v>
                </c:pt>
                <c:pt idx="2433">
                  <c:v>42977</c:v>
                </c:pt>
                <c:pt idx="2434">
                  <c:v>42978</c:v>
                </c:pt>
                <c:pt idx="2435">
                  <c:v>42979</c:v>
                </c:pt>
                <c:pt idx="2436">
                  <c:v>42980</c:v>
                </c:pt>
                <c:pt idx="2437">
                  <c:v>42981</c:v>
                </c:pt>
                <c:pt idx="2438">
                  <c:v>42982</c:v>
                </c:pt>
                <c:pt idx="2439">
                  <c:v>42983</c:v>
                </c:pt>
                <c:pt idx="2440">
                  <c:v>42984</c:v>
                </c:pt>
                <c:pt idx="2441">
                  <c:v>42985</c:v>
                </c:pt>
                <c:pt idx="2442">
                  <c:v>42986</c:v>
                </c:pt>
                <c:pt idx="2443">
                  <c:v>42987</c:v>
                </c:pt>
                <c:pt idx="2444">
                  <c:v>42988</c:v>
                </c:pt>
                <c:pt idx="2445">
                  <c:v>42989</c:v>
                </c:pt>
                <c:pt idx="2446">
                  <c:v>42990</c:v>
                </c:pt>
                <c:pt idx="2447">
                  <c:v>42991</c:v>
                </c:pt>
                <c:pt idx="2448">
                  <c:v>42992</c:v>
                </c:pt>
                <c:pt idx="2449">
                  <c:v>42993</c:v>
                </c:pt>
                <c:pt idx="2450">
                  <c:v>42994</c:v>
                </c:pt>
                <c:pt idx="2451">
                  <c:v>42995</c:v>
                </c:pt>
                <c:pt idx="2452">
                  <c:v>42996</c:v>
                </c:pt>
                <c:pt idx="2453">
                  <c:v>42997</c:v>
                </c:pt>
                <c:pt idx="2454">
                  <c:v>42998</c:v>
                </c:pt>
                <c:pt idx="2455">
                  <c:v>42999</c:v>
                </c:pt>
                <c:pt idx="2456">
                  <c:v>43000</c:v>
                </c:pt>
                <c:pt idx="2457">
                  <c:v>43001</c:v>
                </c:pt>
                <c:pt idx="2458">
                  <c:v>43002</c:v>
                </c:pt>
                <c:pt idx="2459">
                  <c:v>43003</c:v>
                </c:pt>
                <c:pt idx="2460">
                  <c:v>43004</c:v>
                </c:pt>
                <c:pt idx="2461">
                  <c:v>43005</c:v>
                </c:pt>
                <c:pt idx="2462">
                  <c:v>43006</c:v>
                </c:pt>
                <c:pt idx="2463">
                  <c:v>43007</c:v>
                </c:pt>
                <c:pt idx="2464">
                  <c:v>43008</c:v>
                </c:pt>
                <c:pt idx="2465">
                  <c:v>43009</c:v>
                </c:pt>
                <c:pt idx="2466">
                  <c:v>43010</c:v>
                </c:pt>
                <c:pt idx="2467">
                  <c:v>43011</c:v>
                </c:pt>
                <c:pt idx="2468">
                  <c:v>43012</c:v>
                </c:pt>
                <c:pt idx="2469">
                  <c:v>43013</c:v>
                </c:pt>
                <c:pt idx="2470">
                  <c:v>43014</c:v>
                </c:pt>
                <c:pt idx="2471">
                  <c:v>43015</c:v>
                </c:pt>
                <c:pt idx="2472">
                  <c:v>43016</c:v>
                </c:pt>
                <c:pt idx="2473">
                  <c:v>43017</c:v>
                </c:pt>
                <c:pt idx="2474">
                  <c:v>43018</c:v>
                </c:pt>
                <c:pt idx="2475">
                  <c:v>43019</c:v>
                </c:pt>
                <c:pt idx="2476">
                  <c:v>43020</c:v>
                </c:pt>
                <c:pt idx="2477">
                  <c:v>43021</c:v>
                </c:pt>
                <c:pt idx="2478">
                  <c:v>43022</c:v>
                </c:pt>
                <c:pt idx="2479">
                  <c:v>43023</c:v>
                </c:pt>
                <c:pt idx="2480">
                  <c:v>43024</c:v>
                </c:pt>
                <c:pt idx="2481">
                  <c:v>43025</c:v>
                </c:pt>
                <c:pt idx="2482">
                  <c:v>43026</c:v>
                </c:pt>
                <c:pt idx="2483">
                  <c:v>43027</c:v>
                </c:pt>
                <c:pt idx="2484">
                  <c:v>43028</c:v>
                </c:pt>
                <c:pt idx="2485">
                  <c:v>43029</c:v>
                </c:pt>
                <c:pt idx="2486">
                  <c:v>43030</c:v>
                </c:pt>
                <c:pt idx="2487">
                  <c:v>43031</c:v>
                </c:pt>
                <c:pt idx="2488">
                  <c:v>43032</c:v>
                </c:pt>
                <c:pt idx="2489">
                  <c:v>43033</c:v>
                </c:pt>
                <c:pt idx="2490">
                  <c:v>43034</c:v>
                </c:pt>
                <c:pt idx="2491">
                  <c:v>43035</c:v>
                </c:pt>
                <c:pt idx="2492">
                  <c:v>43036</c:v>
                </c:pt>
                <c:pt idx="2493">
                  <c:v>43037</c:v>
                </c:pt>
                <c:pt idx="2494">
                  <c:v>43038</c:v>
                </c:pt>
                <c:pt idx="2495">
                  <c:v>43039</c:v>
                </c:pt>
                <c:pt idx="2496">
                  <c:v>43040</c:v>
                </c:pt>
                <c:pt idx="2497">
                  <c:v>43041</c:v>
                </c:pt>
                <c:pt idx="2498">
                  <c:v>43042</c:v>
                </c:pt>
                <c:pt idx="2499">
                  <c:v>43043</c:v>
                </c:pt>
                <c:pt idx="2500">
                  <c:v>43044</c:v>
                </c:pt>
                <c:pt idx="2501">
                  <c:v>43045</c:v>
                </c:pt>
                <c:pt idx="2502">
                  <c:v>43046</c:v>
                </c:pt>
                <c:pt idx="2503">
                  <c:v>43047</c:v>
                </c:pt>
                <c:pt idx="2504">
                  <c:v>43048</c:v>
                </c:pt>
                <c:pt idx="2505">
                  <c:v>43049</c:v>
                </c:pt>
                <c:pt idx="2506">
                  <c:v>43050</c:v>
                </c:pt>
                <c:pt idx="2507">
                  <c:v>43051</c:v>
                </c:pt>
                <c:pt idx="2508">
                  <c:v>43052</c:v>
                </c:pt>
                <c:pt idx="2509">
                  <c:v>43053</c:v>
                </c:pt>
                <c:pt idx="2510">
                  <c:v>43054</c:v>
                </c:pt>
                <c:pt idx="2511">
                  <c:v>43055</c:v>
                </c:pt>
                <c:pt idx="2512">
                  <c:v>43056</c:v>
                </c:pt>
                <c:pt idx="2513">
                  <c:v>43057</c:v>
                </c:pt>
                <c:pt idx="2514">
                  <c:v>43058</c:v>
                </c:pt>
                <c:pt idx="2515">
                  <c:v>43059</c:v>
                </c:pt>
                <c:pt idx="2516">
                  <c:v>43060</c:v>
                </c:pt>
                <c:pt idx="2517">
                  <c:v>43061</c:v>
                </c:pt>
                <c:pt idx="2518">
                  <c:v>43062</c:v>
                </c:pt>
                <c:pt idx="2519">
                  <c:v>43063</c:v>
                </c:pt>
                <c:pt idx="2520">
                  <c:v>43064</c:v>
                </c:pt>
                <c:pt idx="2521">
                  <c:v>43065</c:v>
                </c:pt>
                <c:pt idx="2522">
                  <c:v>43066</c:v>
                </c:pt>
                <c:pt idx="2523">
                  <c:v>43067</c:v>
                </c:pt>
                <c:pt idx="2524">
                  <c:v>43068</c:v>
                </c:pt>
                <c:pt idx="2525">
                  <c:v>43069</c:v>
                </c:pt>
                <c:pt idx="2526">
                  <c:v>43070</c:v>
                </c:pt>
                <c:pt idx="2527">
                  <c:v>43071</c:v>
                </c:pt>
                <c:pt idx="2528">
                  <c:v>43072</c:v>
                </c:pt>
                <c:pt idx="2529">
                  <c:v>43073</c:v>
                </c:pt>
                <c:pt idx="2530">
                  <c:v>43074</c:v>
                </c:pt>
                <c:pt idx="2531">
                  <c:v>43075</c:v>
                </c:pt>
                <c:pt idx="2532">
                  <c:v>43076</c:v>
                </c:pt>
                <c:pt idx="2533">
                  <c:v>43077</c:v>
                </c:pt>
                <c:pt idx="2534">
                  <c:v>43078</c:v>
                </c:pt>
                <c:pt idx="2535">
                  <c:v>43079</c:v>
                </c:pt>
                <c:pt idx="2536">
                  <c:v>43080</c:v>
                </c:pt>
                <c:pt idx="2537">
                  <c:v>43081</c:v>
                </c:pt>
                <c:pt idx="2538">
                  <c:v>43082</c:v>
                </c:pt>
                <c:pt idx="2539">
                  <c:v>43083</c:v>
                </c:pt>
                <c:pt idx="2540">
                  <c:v>43084</c:v>
                </c:pt>
                <c:pt idx="2541">
                  <c:v>43085</c:v>
                </c:pt>
                <c:pt idx="2542">
                  <c:v>43086</c:v>
                </c:pt>
                <c:pt idx="2543">
                  <c:v>43087</c:v>
                </c:pt>
                <c:pt idx="2544">
                  <c:v>43088</c:v>
                </c:pt>
                <c:pt idx="2545">
                  <c:v>43089</c:v>
                </c:pt>
                <c:pt idx="2546">
                  <c:v>43090</c:v>
                </c:pt>
                <c:pt idx="2547">
                  <c:v>43091</c:v>
                </c:pt>
                <c:pt idx="2548">
                  <c:v>43092</c:v>
                </c:pt>
                <c:pt idx="2549">
                  <c:v>43093</c:v>
                </c:pt>
                <c:pt idx="2550">
                  <c:v>43094</c:v>
                </c:pt>
                <c:pt idx="2551">
                  <c:v>43095</c:v>
                </c:pt>
                <c:pt idx="2552">
                  <c:v>43096</c:v>
                </c:pt>
                <c:pt idx="2553">
                  <c:v>43097</c:v>
                </c:pt>
                <c:pt idx="2554">
                  <c:v>43098</c:v>
                </c:pt>
                <c:pt idx="2555">
                  <c:v>43099</c:v>
                </c:pt>
                <c:pt idx="2556">
                  <c:v>43100</c:v>
                </c:pt>
              </c:numCache>
            </c:numRef>
          </c:cat>
          <c:val>
            <c:numRef>
              <c:f>Sheet1!$E$2:$E$2558</c:f>
              <c:numCache>
                <c:formatCode>General</c:formatCode>
                <c:ptCount val="2557"/>
                <c:pt idx="922">
                  <c:v>5699526</c:v>
                </c:pt>
                <c:pt idx="923">
                  <c:v>5693586</c:v>
                </c:pt>
                <c:pt idx="924">
                  <c:v>5697398</c:v>
                </c:pt>
                <c:pt idx="925">
                  <c:v>5701399</c:v>
                </c:pt>
                <c:pt idx="926">
                  <c:v>5705438</c:v>
                </c:pt>
                <c:pt idx="927">
                  <c:v>5709706</c:v>
                </c:pt>
                <c:pt idx="928">
                  <c:v>5713699</c:v>
                </c:pt>
                <c:pt idx="929">
                  <c:v>5713699</c:v>
                </c:pt>
                <c:pt idx="930">
                  <c:v>5717912</c:v>
                </c:pt>
                <c:pt idx="931">
                  <c:v>5717912</c:v>
                </c:pt>
                <c:pt idx="932">
                  <c:v>5786574</c:v>
                </c:pt>
                <c:pt idx="933">
                  <c:v>5792557</c:v>
                </c:pt>
                <c:pt idx="934">
                  <c:v>5796407</c:v>
                </c:pt>
                <c:pt idx="935">
                  <c:v>5796407</c:v>
                </c:pt>
                <c:pt idx="936">
                  <c:v>5800003</c:v>
                </c:pt>
                <c:pt idx="937">
                  <c:v>5800003</c:v>
                </c:pt>
                <c:pt idx="938">
                  <c:v>5808105</c:v>
                </c:pt>
                <c:pt idx="939">
                  <c:v>5815872</c:v>
                </c:pt>
                <c:pt idx="940">
                  <c:v>5819963</c:v>
                </c:pt>
                <c:pt idx="941">
                  <c:v>5819963</c:v>
                </c:pt>
                <c:pt idx="942">
                  <c:v>5835206</c:v>
                </c:pt>
                <c:pt idx="943">
                  <c:v>5835206</c:v>
                </c:pt>
                <c:pt idx="944">
                  <c:v>5861410</c:v>
                </c:pt>
                <c:pt idx="945">
                  <c:v>5876796</c:v>
                </c:pt>
                <c:pt idx="946">
                  <c:v>5892569</c:v>
                </c:pt>
                <c:pt idx="947">
                  <c:v>5908982</c:v>
                </c:pt>
                <c:pt idx="948">
                  <c:v>5925971</c:v>
                </c:pt>
                <c:pt idx="949">
                  <c:v>5944406</c:v>
                </c:pt>
                <c:pt idx="950">
                  <c:v>5944406</c:v>
                </c:pt>
                <c:pt idx="951">
                  <c:v>5978436</c:v>
                </c:pt>
                <c:pt idx="952">
                  <c:v>5994852</c:v>
                </c:pt>
                <c:pt idx="953">
                  <c:v>6010561</c:v>
                </c:pt>
                <c:pt idx="954">
                  <c:v>6019840</c:v>
                </c:pt>
                <c:pt idx="955">
                  <c:v>5876349</c:v>
                </c:pt>
                <c:pt idx="956">
                  <c:v>5880355</c:v>
                </c:pt>
                <c:pt idx="957">
                  <c:v>5884694</c:v>
                </c:pt>
                <c:pt idx="958">
                  <c:v>5888527</c:v>
                </c:pt>
                <c:pt idx="959">
                  <c:v>5892540</c:v>
                </c:pt>
                <c:pt idx="960">
                  <c:v>5896461</c:v>
                </c:pt>
                <c:pt idx="961">
                  <c:v>5900409</c:v>
                </c:pt>
                <c:pt idx="962">
                  <c:v>5904578</c:v>
                </c:pt>
                <c:pt idx="963">
                  <c:v>5904578</c:v>
                </c:pt>
                <c:pt idx="964">
                  <c:v>5908884</c:v>
                </c:pt>
                <c:pt idx="965">
                  <c:v>5908884</c:v>
                </c:pt>
                <c:pt idx="966">
                  <c:v>6133855</c:v>
                </c:pt>
                <c:pt idx="967">
                  <c:v>6284647</c:v>
                </c:pt>
                <c:pt idx="968">
                  <c:v>6408385</c:v>
                </c:pt>
                <c:pt idx="969">
                  <c:v>6408385</c:v>
                </c:pt>
                <c:pt idx="970">
                  <c:v>6540180</c:v>
                </c:pt>
                <c:pt idx="971">
                  <c:v>6540180</c:v>
                </c:pt>
                <c:pt idx="972">
                  <c:v>6928046</c:v>
                </c:pt>
                <c:pt idx="973">
                  <c:v>7085917</c:v>
                </c:pt>
                <c:pt idx="974">
                  <c:v>7873656</c:v>
                </c:pt>
                <c:pt idx="975">
                  <c:v>8554637</c:v>
                </c:pt>
                <c:pt idx="976">
                  <c:v>8554637</c:v>
                </c:pt>
                <c:pt idx="977">
                  <c:v>8858623</c:v>
                </c:pt>
                <c:pt idx="978">
                  <c:v>9602659</c:v>
                </c:pt>
                <c:pt idx="979">
                  <c:v>10375347</c:v>
                </c:pt>
                <c:pt idx="980">
                  <c:v>11076529</c:v>
                </c:pt>
                <c:pt idx="981">
                  <c:v>12268309</c:v>
                </c:pt>
                <c:pt idx="982">
                  <c:v>12268309</c:v>
                </c:pt>
                <c:pt idx="983">
                  <c:v>12944891</c:v>
                </c:pt>
                <c:pt idx="984">
                  <c:v>13509918</c:v>
                </c:pt>
                <c:pt idx="985">
                  <c:v>14169982</c:v>
                </c:pt>
                <c:pt idx="986">
                  <c:v>14693557</c:v>
                </c:pt>
                <c:pt idx="987">
                  <c:v>8469082</c:v>
                </c:pt>
                <c:pt idx="988">
                  <c:v>16514805</c:v>
                </c:pt>
                <c:pt idx="989">
                  <c:v>16514805</c:v>
                </c:pt>
                <c:pt idx="990">
                  <c:v>16659224</c:v>
                </c:pt>
                <c:pt idx="991">
                  <c:v>16663686</c:v>
                </c:pt>
                <c:pt idx="992">
                  <c:v>16663686</c:v>
                </c:pt>
                <c:pt idx="993">
                  <c:v>16667030</c:v>
                </c:pt>
                <c:pt idx="994">
                  <c:v>16674000</c:v>
                </c:pt>
                <c:pt idx="995">
                  <c:v>16677548</c:v>
                </c:pt>
                <c:pt idx="996">
                  <c:v>16681570</c:v>
                </c:pt>
                <c:pt idx="997">
                  <c:v>16685660</c:v>
                </c:pt>
                <c:pt idx="998">
                  <c:v>16690545</c:v>
                </c:pt>
                <c:pt idx="999">
                  <c:v>16695927</c:v>
                </c:pt>
                <c:pt idx="1000">
                  <c:v>16695927</c:v>
                </c:pt>
                <c:pt idx="1001">
                  <c:v>16701634</c:v>
                </c:pt>
                <c:pt idx="1002">
                  <c:v>16719559</c:v>
                </c:pt>
                <c:pt idx="1003">
                  <c:v>16727477</c:v>
                </c:pt>
                <c:pt idx="1004">
                  <c:v>16699618</c:v>
                </c:pt>
                <c:pt idx="1005">
                  <c:v>16699618</c:v>
                </c:pt>
                <c:pt idx="1006">
                  <c:v>16699618</c:v>
                </c:pt>
                <c:pt idx="1007">
                  <c:v>16699618</c:v>
                </c:pt>
                <c:pt idx="1008">
                  <c:v>16699618</c:v>
                </c:pt>
                <c:pt idx="1009">
                  <c:v>16699618</c:v>
                </c:pt>
                <c:pt idx="1010">
                  <c:v>16699618</c:v>
                </c:pt>
                <c:pt idx="1011">
                  <c:v>16699618</c:v>
                </c:pt>
                <c:pt idx="1012">
                  <c:v>17836906</c:v>
                </c:pt>
                <c:pt idx="1013">
                  <c:v>17836906</c:v>
                </c:pt>
                <c:pt idx="1014">
                  <c:v>19158027</c:v>
                </c:pt>
                <c:pt idx="1015">
                  <c:v>19380316</c:v>
                </c:pt>
                <c:pt idx="1016">
                  <c:v>19848645</c:v>
                </c:pt>
                <c:pt idx="1017">
                  <c:v>20296982</c:v>
                </c:pt>
                <c:pt idx="1018">
                  <c:v>20768733</c:v>
                </c:pt>
                <c:pt idx="1019">
                  <c:v>21336348</c:v>
                </c:pt>
                <c:pt idx="1020">
                  <c:v>21528810</c:v>
                </c:pt>
                <c:pt idx="1021">
                  <c:v>20820181</c:v>
                </c:pt>
                <c:pt idx="1022">
                  <c:v>19636858</c:v>
                </c:pt>
                <c:pt idx="1023">
                  <c:v>19636858</c:v>
                </c:pt>
                <c:pt idx="1024">
                  <c:v>20745938</c:v>
                </c:pt>
                <c:pt idx="1025">
                  <c:v>21320660</c:v>
                </c:pt>
                <c:pt idx="1026">
                  <c:v>21720761</c:v>
                </c:pt>
                <c:pt idx="1027">
                  <c:v>22008034</c:v>
                </c:pt>
                <c:pt idx="1028">
                  <c:v>22008034</c:v>
                </c:pt>
                <c:pt idx="1029">
                  <c:v>21564163</c:v>
                </c:pt>
                <c:pt idx="1030">
                  <c:v>22043806</c:v>
                </c:pt>
                <c:pt idx="1031">
                  <c:v>22289875</c:v>
                </c:pt>
                <c:pt idx="1032">
                  <c:v>22529877</c:v>
                </c:pt>
                <c:pt idx="1033">
                  <c:v>22529877</c:v>
                </c:pt>
                <c:pt idx="1034">
                  <c:v>22050231</c:v>
                </c:pt>
                <c:pt idx="1035">
                  <c:v>22050231</c:v>
                </c:pt>
                <c:pt idx="1036">
                  <c:v>17593180</c:v>
                </c:pt>
                <c:pt idx="1037">
                  <c:v>17598770</c:v>
                </c:pt>
                <c:pt idx="1038">
                  <c:v>17604414</c:v>
                </c:pt>
                <c:pt idx="1039">
                  <c:v>17610193</c:v>
                </c:pt>
                <c:pt idx="1040">
                  <c:v>17610193</c:v>
                </c:pt>
                <c:pt idx="1041">
                  <c:v>17610193</c:v>
                </c:pt>
                <c:pt idx="1042">
                  <c:v>17624725</c:v>
                </c:pt>
                <c:pt idx="1043">
                  <c:v>17629576</c:v>
                </c:pt>
                <c:pt idx="1044">
                  <c:v>17634496</c:v>
                </c:pt>
                <c:pt idx="1045">
                  <c:v>17639802</c:v>
                </c:pt>
                <c:pt idx="1046">
                  <c:v>17659981</c:v>
                </c:pt>
                <c:pt idx="1047">
                  <c:v>17686384</c:v>
                </c:pt>
                <c:pt idx="1048">
                  <c:v>17712430</c:v>
                </c:pt>
                <c:pt idx="1049">
                  <c:v>17739356</c:v>
                </c:pt>
                <c:pt idx="1050">
                  <c:v>17791320</c:v>
                </c:pt>
                <c:pt idx="1051">
                  <c:v>17791320</c:v>
                </c:pt>
                <c:pt idx="1052">
                  <c:v>17818194</c:v>
                </c:pt>
                <c:pt idx="1053">
                  <c:v>17845790</c:v>
                </c:pt>
                <c:pt idx="1054">
                  <c:v>17845790</c:v>
                </c:pt>
                <c:pt idx="1055">
                  <c:v>17872638</c:v>
                </c:pt>
                <c:pt idx="1056">
                  <c:v>17872638</c:v>
                </c:pt>
                <c:pt idx="1057">
                  <c:v>17922217</c:v>
                </c:pt>
                <c:pt idx="1058">
                  <c:v>17932552</c:v>
                </c:pt>
                <c:pt idx="1059">
                  <c:v>18416347</c:v>
                </c:pt>
                <c:pt idx="1060">
                  <c:v>18416347</c:v>
                </c:pt>
                <c:pt idx="1061">
                  <c:v>19385946</c:v>
                </c:pt>
                <c:pt idx="1062">
                  <c:v>20030681</c:v>
                </c:pt>
                <c:pt idx="1063">
                  <c:v>21714668</c:v>
                </c:pt>
                <c:pt idx="1064">
                  <c:v>22326541</c:v>
                </c:pt>
                <c:pt idx="1065">
                  <c:v>22185646</c:v>
                </c:pt>
                <c:pt idx="1066">
                  <c:v>22334472</c:v>
                </c:pt>
                <c:pt idx="1067">
                  <c:v>22444245</c:v>
                </c:pt>
                <c:pt idx="1068">
                  <c:v>22574489</c:v>
                </c:pt>
                <c:pt idx="1069">
                  <c:v>22685076</c:v>
                </c:pt>
                <c:pt idx="1070">
                  <c:v>22800148</c:v>
                </c:pt>
                <c:pt idx="1071">
                  <c:v>22877548</c:v>
                </c:pt>
                <c:pt idx="1072">
                  <c:v>23032534</c:v>
                </c:pt>
                <c:pt idx="1073">
                  <c:v>23124802</c:v>
                </c:pt>
                <c:pt idx="1074">
                  <c:v>23242819</c:v>
                </c:pt>
                <c:pt idx="1075">
                  <c:v>23369110</c:v>
                </c:pt>
                <c:pt idx="1076">
                  <c:v>23545268</c:v>
                </c:pt>
                <c:pt idx="1077">
                  <c:v>23718659</c:v>
                </c:pt>
                <c:pt idx="1078">
                  <c:v>24257540</c:v>
                </c:pt>
                <c:pt idx="1079">
                  <c:v>24257540</c:v>
                </c:pt>
                <c:pt idx="1080">
                  <c:v>24738536</c:v>
                </c:pt>
                <c:pt idx="1081">
                  <c:v>25210041</c:v>
                </c:pt>
                <c:pt idx="1082">
                  <c:v>25764270</c:v>
                </c:pt>
                <c:pt idx="1083">
                  <c:v>26466199</c:v>
                </c:pt>
                <c:pt idx="1084">
                  <c:v>22734702</c:v>
                </c:pt>
                <c:pt idx="1085">
                  <c:v>22880074</c:v>
                </c:pt>
                <c:pt idx="1086">
                  <c:v>22891952</c:v>
                </c:pt>
                <c:pt idx="1087">
                  <c:v>22940803</c:v>
                </c:pt>
                <c:pt idx="1088">
                  <c:v>22966351</c:v>
                </c:pt>
                <c:pt idx="1089">
                  <c:v>22977823</c:v>
                </c:pt>
                <c:pt idx="1090">
                  <c:v>22993837</c:v>
                </c:pt>
                <c:pt idx="1091">
                  <c:v>23002634</c:v>
                </c:pt>
                <c:pt idx="1092">
                  <c:v>23014698</c:v>
                </c:pt>
                <c:pt idx="1093">
                  <c:v>23038088</c:v>
                </c:pt>
                <c:pt idx="1094">
                  <c:v>23043509</c:v>
                </c:pt>
                <c:pt idx="1095">
                  <c:v>23043509</c:v>
                </c:pt>
                <c:pt idx="1096">
                  <c:v>22843432</c:v>
                </c:pt>
                <c:pt idx="1097">
                  <c:v>21184159</c:v>
                </c:pt>
                <c:pt idx="1098">
                  <c:v>21192927</c:v>
                </c:pt>
                <c:pt idx="1099">
                  <c:v>21181686</c:v>
                </c:pt>
                <c:pt idx="1100">
                  <c:v>21186665</c:v>
                </c:pt>
                <c:pt idx="1101">
                  <c:v>21191533</c:v>
                </c:pt>
                <c:pt idx="1102">
                  <c:v>21191533</c:v>
                </c:pt>
                <c:pt idx="1103">
                  <c:v>21196331</c:v>
                </c:pt>
                <c:pt idx="1104">
                  <c:v>21201545</c:v>
                </c:pt>
                <c:pt idx="1105">
                  <c:v>21206093</c:v>
                </c:pt>
                <c:pt idx="1106">
                  <c:v>21209704</c:v>
                </c:pt>
                <c:pt idx="1107">
                  <c:v>21213480</c:v>
                </c:pt>
                <c:pt idx="1108">
                  <c:v>21218035</c:v>
                </c:pt>
                <c:pt idx="1109">
                  <c:v>21222700</c:v>
                </c:pt>
                <c:pt idx="1110">
                  <c:v>21226800</c:v>
                </c:pt>
                <c:pt idx="1111">
                  <c:v>21230949</c:v>
                </c:pt>
                <c:pt idx="1112">
                  <c:v>21235201</c:v>
                </c:pt>
                <c:pt idx="1113">
                  <c:v>21239093</c:v>
                </c:pt>
                <c:pt idx="1114">
                  <c:v>21243041</c:v>
                </c:pt>
                <c:pt idx="1115">
                  <c:v>21247128</c:v>
                </c:pt>
                <c:pt idx="1116">
                  <c:v>21251437</c:v>
                </c:pt>
                <c:pt idx="1117">
                  <c:v>21246978</c:v>
                </c:pt>
                <c:pt idx="1118">
                  <c:v>21250896</c:v>
                </c:pt>
                <c:pt idx="1119">
                  <c:v>21255495</c:v>
                </c:pt>
                <c:pt idx="1120">
                  <c:v>21259200</c:v>
                </c:pt>
                <c:pt idx="1121">
                  <c:v>21262187</c:v>
                </c:pt>
                <c:pt idx="1122">
                  <c:v>21266390</c:v>
                </c:pt>
                <c:pt idx="1123">
                  <c:v>21270747</c:v>
                </c:pt>
                <c:pt idx="1124">
                  <c:v>21274589</c:v>
                </c:pt>
                <c:pt idx="1125">
                  <c:v>21278956</c:v>
                </c:pt>
                <c:pt idx="1126">
                  <c:v>21284947</c:v>
                </c:pt>
                <c:pt idx="1127">
                  <c:v>21289598</c:v>
                </c:pt>
                <c:pt idx="1128">
                  <c:v>21287021</c:v>
                </c:pt>
                <c:pt idx="1129">
                  <c:v>21291331</c:v>
                </c:pt>
                <c:pt idx="1130">
                  <c:v>21295693</c:v>
                </c:pt>
                <c:pt idx="1131">
                  <c:v>21296669</c:v>
                </c:pt>
                <c:pt idx="1132">
                  <c:v>21300276</c:v>
                </c:pt>
                <c:pt idx="1133">
                  <c:v>21305462</c:v>
                </c:pt>
                <c:pt idx="1134">
                  <c:v>21310061</c:v>
                </c:pt>
                <c:pt idx="1135">
                  <c:v>21472106</c:v>
                </c:pt>
                <c:pt idx="1136">
                  <c:v>21682943</c:v>
                </c:pt>
                <c:pt idx="1137">
                  <c:v>21909583</c:v>
                </c:pt>
                <c:pt idx="1138">
                  <c:v>22129828</c:v>
                </c:pt>
                <c:pt idx="1139">
                  <c:v>22365118</c:v>
                </c:pt>
                <c:pt idx="1140">
                  <c:v>22560497</c:v>
                </c:pt>
                <c:pt idx="1141">
                  <c:v>22759871</c:v>
                </c:pt>
                <c:pt idx="1142">
                  <c:v>22954110</c:v>
                </c:pt>
                <c:pt idx="1143">
                  <c:v>23137163</c:v>
                </c:pt>
                <c:pt idx="1144">
                  <c:v>23317077</c:v>
                </c:pt>
                <c:pt idx="1145">
                  <c:v>23700649</c:v>
                </c:pt>
                <c:pt idx="1146">
                  <c:v>24034363</c:v>
                </c:pt>
                <c:pt idx="1147">
                  <c:v>24536794</c:v>
                </c:pt>
                <c:pt idx="1148">
                  <c:v>24992588</c:v>
                </c:pt>
                <c:pt idx="1149">
                  <c:v>28136098</c:v>
                </c:pt>
                <c:pt idx="1150">
                  <c:v>30527824</c:v>
                </c:pt>
                <c:pt idx="1151">
                  <c:v>30568026</c:v>
                </c:pt>
                <c:pt idx="1152">
                  <c:v>25657048</c:v>
                </c:pt>
                <c:pt idx="1153">
                  <c:v>25681135</c:v>
                </c:pt>
                <c:pt idx="1154">
                  <c:v>25728813</c:v>
                </c:pt>
                <c:pt idx="1155">
                  <c:v>25757208</c:v>
                </c:pt>
                <c:pt idx="1156">
                  <c:v>25789885</c:v>
                </c:pt>
                <c:pt idx="1157">
                  <c:v>25828240</c:v>
                </c:pt>
                <c:pt idx="1158">
                  <c:v>25864497</c:v>
                </c:pt>
                <c:pt idx="1159">
                  <c:v>25907559</c:v>
                </c:pt>
                <c:pt idx="1160">
                  <c:v>25958176</c:v>
                </c:pt>
                <c:pt idx="1161">
                  <c:v>25973387</c:v>
                </c:pt>
                <c:pt idx="1162">
                  <c:v>26016896</c:v>
                </c:pt>
                <c:pt idx="1163">
                  <c:v>26089552</c:v>
                </c:pt>
                <c:pt idx="1164">
                  <c:v>26217758</c:v>
                </c:pt>
                <c:pt idx="1165">
                  <c:v>26345839</c:v>
                </c:pt>
                <c:pt idx="1166">
                  <c:v>26466853</c:v>
                </c:pt>
                <c:pt idx="1167">
                  <c:v>26591667</c:v>
                </c:pt>
                <c:pt idx="1168">
                  <c:v>26711773</c:v>
                </c:pt>
                <c:pt idx="1169">
                  <c:v>26451176</c:v>
                </c:pt>
                <c:pt idx="1170">
                  <c:v>26635487</c:v>
                </c:pt>
                <c:pt idx="1171">
                  <c:v>26635487</c:v>
                </c:pt>
                <c:pt idx="1172">
                  <c:v>26732985</c:v>
                </c:pt>
                <c:pt idx="1173">
                  <c:v>27016388</c:v>
                </c:pt>
                <c:pt idx="1174">
                  <c:v>27504087</c:v>
                </c:pt>
                <c:pt idx="1175">
                  <c:v>28247166</c:v>
                </c:pt>
                <c:pt idx="1176">
                  <c:v>29635967</c:v>
                </c:pt>
                <c:pt idx="1177">
                  <c:v>29635967</c:v>
                </c:pt>
                <c:pt idx="1178">
                  <c:v>29770319</c:v>
                </c:pt>
                <c:pt idx="1179">
                  <c:v>30856570</c:v>
                </c:pt>
                <c:pt idx="1180">
                  <c:v>31827299</c:v>
                </c:pt>
                <c:pt idx="1181">
                  <c:v>32104565</c:v>
                </c:pt>
                <c:pt idx="1182">
                  <c:v>32202753</c:v>
                </c:pt>
                <c:pt idx="1183">
                  <c:v>32247388</c:v>
                </c:pt>
                <c:pt idx="1184">
                  <c:v>32247388</c:v>
                </c:pt>
                <c:pt idx="1185">
                  <c:v>32305326</c:v>
                </c:pt>
                <c:pt idx="1186">
                  <c:v>32358574</c:v>
                </c:pt>
                <c:pt idx="1187">
                  <c:v>32401920</c:v>
                </c:pt>
                <c:pt idx="1188">
                  <c:v>32450499</c:v>
                </c:pt>
                <c:pt idx="1189">
                  <c:v>32494198</c:v>
                </c:pt>
                <c:pt idx="1190">
                  <c:v>32588293</c:v>
                </c:pt>
                <c:pt idx="1191">
                  <c:v>32588293</c:v>
                </c:pt>
                <c:pt idx="1192">
                  <c:v>32588293</c:v>
                </c:pt>
                <c:pt idx="1193">
                  <c:v>32817854</c:v>
                </c:pt>
                <c:pt idx="1194">
                  <c:v>32897613</c:v>
                </c:pt>
                <c:pt idx="1195">
                  <c:v>32897613</c:v>
                </c:pt>
                <c:pt idx="1196">
                  <c:v>33045627</c:v>
                </c:pt>
                <c:pt idx="1197">
                  <c:v>33113625</c:v>
                </c:pt>
                <c:pt idx="1198">
                  <c:v>33113625</c:v>
                </c:pt>
                <c:pt idx="1199">
                  <c:v>33253799</c:v>
                </c:pt>
                <c:pt idx="1200">
                  <c:v>33329335</c:v>
                </c:pt>
                <c:pt idx="1201">
                  <c:v>33400175</c:v>
                </c:pt>
                <c:pt idx="1202">
                  <c:v>33400175</c:v>
                </c:pt>
                <c:pt idx="1203">
                  <c:v>33470921</c:v>
                </c:pt>
                <c:pt idx="1204">
                  <c:v>33607689</c:v>
                </c:pt>
                <c:pt idx="1205">
                  <c:v>33607689</c:v>
                </c:pt>
                <c:pt idx="1206">
                  <c:v>33655694</c:v>
                </c:pt>
                <c:pt idx="1207">
                  <c:v>30845232</c:v>
                </c:pt>
                <c:pt idx="1208">
                  <c:v>30845232</c:v>
                </c:pt>
                <c:pt idx="1209">
                  <c:v>30848771</c:v>
                </c:pt>
                <c:pt idx="1210">
                  <c:v>30852352</c:v>
                </c:pt>
                <c:pt idx="1211">
                  <c:v>30832084</c:v>
                </c:pt>
                <c:pt idx="1212">
                  <c:v>30835993</c:v>
                </c:pt>
                <c:pt idx="1213">
                  <c:v>30958810</c:v>
                </c:pt>
                <c:pt idx="1214">
                  <c:v>30966952</c:v>
                </c:pt>
                <c:pt idx="1215">
                  <c:v>30971298</c:v>
                </c:pt>
                <c:pt idx="1216">
                  <c:v>30971298</c:v>
                </c:pt>
                <c:pt idx="1217">
                  <c:v>30969462</c:v>
                </c:pt>
                <c:pt idx="1218">
                  <c:v>30975412</c:v>
                </c:pt>
                <c:pt idx="1219">
                  <c:v>30975412</c:v>
                </c:pt>
                <c:pt idx="1220">
                  <c:v>30986449</c:v>
                </c:pt>
                <c:pt idx="1221">
                  <c:v>30986449</c:v>
                </c:pt>
                <c:pt idx="1222">
                  <c:v>30994410</c:v>
                </c:pt>
                <c:pt idx="1223">
                  <c:v>30998705</c:v>
                </c:pt>
                <c:pt idx="1224">
                  <c:v>31016213</c:v>
                </c:pt>
                <c:pt idx="1225">
                  <c:v>31036403</c:v>
                </c:pt>
                <c:pt idx="1226">
                  <c:v>31036403</c:v>
                </c:pt>
                <c:pt idx="1227">
                  <c:v>31069927</c:v>
                </c:pt>
                <c:pt idx="1228">
                  <c:v>31139857</c:v>
                </c:pt>
                <c:pt idx="1229">
                  <c:v>31139857</c:v>
                </c:pt>
                <c:pt idx="1230">
                  <c:v>31439813</c:v>
                </c:pt>
                <c:pt idx="1231">
                  <c:v>31439813</c:v>
                </c:pt>
                <c:pt idx="1232">
                  <c:v>31667907</c:v>
                </c:pt>
                <c:pt idx="1233">
                  <c:v>31667907</c:v>
                </c:pt>
                <c:pt idx="1234">
                  <c:v>31871634</c:v>
                </c:pt>
                <c:pt idx="1235">
                  <c:v>31968806</c:v>
                </c:pt>
                <c:pt idx="1236">
                  <c:v>32154284</c:v>
                </c:pt>
                <c:pt idx="1237">
                  <c:v>32354712</c:v>
                </c:pt>
                <c:pt idx="1238">
                  <c:v>32564581</c:v>
                </c:pt>
                <c:pt idx="1239">
                  <c:v>32729914</c:v>
                </c:pt>
                <c:pt idx="1240">
                  <c:v>32729914</c:v>
                </c:pt>
                <c:pt idx="1241">
                  <c:v>34124973</c:v>
                </c:pt>
                <c:pt idx="1242">
                  <c:v>34213350</c:v>
                </c:pt>
                <c:pt idx="1243">
                  <c:v>34481607</c:v>
                </c:pt>
                <c:pt idx="1244">
                  <c:v>34853837</c:v>
                </c:pt>
                <c:pt idx="1245">
                  <c:v>34853837</c:v>
                </c:pt>
                <c:pt idx="1246">
                  <c:v>35361250</c:v>
                </c:pt>
                <c:pt idx="1247">
                  <c:v>35361250</c:v>
                </c:pt>
                <c:pt idx="1248">
                  <c:v>35403565</c:v>
                </c:pt>
                <c:pt idx="1249">
                  <c:v>35412038</c:v>
                </c:pt>
                <c:pt idx="1250">
                  <c:v>35420300</c:v>
                </c:pt>
                <c:pt idx="1251">
                  <c:v>35434150</c:v>
                </c:pt>
                <c:pt idx="1252">
                  <c:v>35857824</c:v>
                </c:pt>
                <c:pt idx="1253">
                  <c:v>36115514</c:v>
                </c:pt>
                <c:pt idx="1254">
                  <c:v>36115514</c:v>
                </c:pt>
                <c:pt idx="1255">
                  <c:v>36473036</c:v>
                </c:pt>
                <c:pt idx="1256">
                  <c:v>36563905</c:v>
                </c:pt>
                <c:pt idx="1257">
                  <c:v>36563905</c:v>
                </c:pt>
                <c:pt idx="1258">
                  <c:v>36622025</c:v>
                </c:pt>
                <c:pt idx="1259">
                  <c:v>36785761</c:v>
                </c:pt>
                <c:pt idx="1260">
                  <c:v>36785761</c:v>
                </c:pt>
                <c:pt idx="1261">
                  <c:v>36909750</c:v>
                </c:pt>
                <c:pt idx="1262">
                  <c:v>37186554</c:v>
                </c:pt>
                <c:pt idx="1263">
                  <c:v>37361235</c:v>
                </c:pt>
                <c:pt idx="1264">
                  <c:v>37528867</c:v>
                </c:pt>
                <c:pt idx="1265">
                  <c:v>37528867</c:v>
                </c:pt>
                <c:pt idx="1266">
                  <c:v>37854783</c:v>
                </c:pt>
                <c:pt idx="1267">
                  <c:v>37943281</c:v>
                </c:pt>
                <c:pt idx="1268">
                  <c:v>37998518</c:v>
                </c:pt>
                <c:pt idx="1269">
                  <c:v>38064926</c:v>
                </c:pt>
                <c:pt idx="1270">
                  <c:v>38132508</c:v>
                </c:pt>
                <c:pt idx="1271">
                  <c:v>38206604</c:v>
                </c:pt>
                <c:pt idx="1272">
                  <c:v>38286630</c:v>
                </c:pt>
                <c:pt idx="1273">
                  <c:v>38425825</c:v>
                </c:pt>
                <c:pt idx="1274">
                  <c:v>38554375</c:v>
                </c:pt>
                <c:pt idx="1275">
                  <c:v>38554375</c:v>
                </c:pt>
                <c:pt idx="1276">
                  <c:v>38865931</c:v>
                </c:pt>
                <c:pt idx="1277">
                  <c:v>38909645</c:v>
                </c:pt>
                <c:pt idx="1278">
                  <c:v>38945239</c:v>
                </c:pt>
                <c:pt idx="1279">
                  <c:v>39156217</c:v>
                </c:pt>
                <c:pt idx="1280">
                  <c:v>40244656</c:v>
                </c:pt>
                <c:pt idx="1281">
                  <c:v>41567408</c:v>
                </c:pt>
                <c:pt idx="1282">
                  <c:v>41567408</c:v>
                </c:pt>
                <c:pt idx="1283">
                  <c:v>41749897</c:v>
                </c:pt>
                <c:pt idx="1284">
                  <c:v>41906777</c:v>
                </c:pt>
                <c:pt idx="1285">
                  <c:v>42084094</c:v>
                </c:pt>
                <c:pt idx="1286">
                  <c:v>42230165</c:v>
                </c:pt>
                <c:pt idx="1287">
                  <c:v>42365287</c:v>
                </c:pt>
                <c:pt idx="1288">
                  <c:v>41707281</c:v>
                </c:pt>
                <c:pt idx="1289">
                  <c:v>41720429</c:v>
                </c:pt>
                <c:pt idx="1290">
                  <c:v>41741524</c:v>
                </c:pt>
                <c:pt idx="1291">
                  <c:v>41764786</c:v>
                </c:pt>
                <c:pt idx="1292">
                  <c:v>41780689</c:v>
                </c:pt>
                <c:pt idx="1293">
                  <c:v>41825289</c:v>
                </c:pt>
                <c:pt idx="1294">
                  <c:v>41846042</c:v>
                </c:pt>
                <c:pt idx="1295">
                  <c:v>41863061</c:v>
                </c:pt>
                <c:pt idx="1296">
                  <c:v>41863061</c:v>
                </c:pt>
                <c:pt idx="1297">
                  <c:v>41905742</c:v>
                </c:pt>
                <c:pt idx="1298">
                  <c:v>41923017</c:v>
                </c:pt>
                <c:pt idx="1299">
                  <c:v>41939477</c:v>
                </c:pt>
                <c:pt idx="1300">
                  <c:v>41956211</c:v>
                </c:pt>
                <c:pt idx="1301">
                  <c:v>42071144</c:v>
                </c:pt>
                <c:pt idx="1302">
                  <c:v>42192906</c:v>
                </c:pt>
                <c:pt idx="1303">
                  <c:v>42192906</c:v>
                </c:pt>
                <c:pt idx="1304">
                  <c:v>42430004</c:v>
                </c:pt>
                <c:pt idx="1305">
                  <c:v>42547145</c:v>
                </c:pt>
                <c:pt idx="1306">
                  <c:v>42711708</c:v>
                </c:pt>
                <c:pt idx="1307">
                  <c:v>42982681</c:v>
                </c:pt>
                <c:pt idx="1308">
                  <c:v>43345190</c:v>
                </c:pt>
                <c:pt idx="1309">
                  <c:v>43518808</c:v>
                </c:pt>
                <c:pt idx="1310">
                  <c:v>43518808</c:v>
                </c:pt>
                <c:pt idx="1311">
                  <c:v>44870010</c:v>
                </c:pt>
                <c:pt idx="1312">
                  <c:v>44879750</c:v>
                </c:pt>
                <c:pt idx="1313">
                  <c:v>44879750</c:v>
                </c:pt>
                <c:pt idx="1314">
                  <c:v>44862218</c:v>
                </c:pt>
                <c:pt idx="1315">
                  <c:v>44870772</c:v>
                </c:pt>
                <c:pt idx="1316">
                  <c:v>46009330</c:v>
                </c:pt>
                <c:pt idx="1317">
                  <c:v>46009330</c:v>
                </c:pt>
                <c:pt idx="1318">
                  <c:v>46891544</c:v>
                </c:pt>
                <c:pt idx="1319">
                  <c:v>47405473</c:v>
                </c:pt>
                <c:pt idx="1320">
                  <c:v>47755774</c:v>
                </c:pt>
                <c:pt idx="1321">
                  <c:v>48087397</c:v>
                </c:pt>
                <c:pt idx="1322">
                  <c:v>48709429</c:v>
                </c:pt>
                <c:pt idx="1323">
                  <c:v>49426619</c:v>
                </c:pt>
                <c:pt idx="1324">
                  <c:v>50848273</c:v>
                </c:pt>
                <c:pt idx="1325">
                  <c:v>52643867</c:v>
                </c:pt>
                <c:pt idx="1326">
                  <c:v>54771103</c:v>
                </c:pt>
                <c:pt idx="1327">
                  <c:v>55601546</c:v>
                </c:pt>
                <c:pt idx="1328">
                  <c:v>55601546</c:v>
                </c:pt>
                <c:pt idx="1329">
                  <c:v>58953110</c:v>
                </c:pt>
                <c:pt idx="1330">
                  <c:v>58953110</c:v>
                </c:pt>
                <c:pt idx="1331">
                  <c:v>59908785</c:v>
                </c:pt>
                <c:pt idx="1332">
                  <c:v>60767170</c:v>
                </c:pt>
                <c:pt idx="1333">
                  <c:v>61942973</c:v>
                </c:pt>
                <c:pt idx="1334">
                  <c:v>61942973</c:v>
                </c:pt>
                <c:pt idx="1335">
                  <c:v>61731750</c:v>
                </c:pt>
                <c:pt idx="1336">
                  <c:v>62633958</c:v>
                </c:pt>
                <c:pt idx="1337">
                  <c:v>59118515</c:v>
                </c:pt>
                <c:pt idx="1338">
                  <c:v>59118515</c:v>
                </c:pt>
                <c:pt idx="1339">
                  <c:v>60350475</c:v>
                </c:pt>
                <c:pt idx="1340">
                  <c:v>59727465</c:v>
                </c:pt>
                <c:pt idx="1341">
                  <c:v>61357233</c:v>
                </c:pt>
                <c:pt idx="1342">
                  <c:v>62549284</c:v>
                </c:pt>
                <c:pt idx="1343">
                  <c:v>64025582</c:v>
                </c:pt>
                <c:pt idx="1344">
                  <c:v>62983731</c:v>
                </c:pt>
                <c:pt idx="1345">
                  <c:v>62983731</c:v>
                </c:pt>
                <c:pt idx="1346">
                  <c:v>64560750</c:v>
                </c:pt>
                <c:pt idx="1347">
                  <c:v>65067660</c:v>
                </c:pt>
                <c:pt idx="1348">
                  <c:v>59955765</c:v>
                </c:pt>
                <c:pt idx="1349">
                  <c:v>58526977</c:v>
                </c:pt>
                <c:pt idx="1350">
                  <c:v>58924445</c:v>
                </c:pt>
                <c:pt idx="1351">
                  <c:v>56995565</c:v>
                </c:pt>
                <c:pt idx="1352">
                  <c:v>56995565</c:v>
                </c:pt>
                <c:pt idx="1353">
                  <c:v>57504130</c:v>
                </c:pt>
                <c:pt idx="1354">
                  <c:v>57998945</c:v>
                </c:pt>
                <c:pt idx="1355">
                  <c:v>58548893</c:v>
                </c:pt>
                <c:pt idx="1356">
                  <c:v>59188786</c:v>
                </c:pt>
                <c:pt idx="1357">
                  <c:v>59419890</c:v>
                </c:pt>
                <c:pt idx="1358">
                  <c:v>60039184</c:v>
                </c:pt>
                <c:pt idx="1359">
                  <c:v>60039184</c:v>
                </c:pt>
                <c:pt idx="1360">
                  <c:v>60931447</c:v>
                </c:pt>
                <c:pt idx="1361">
                  <c:v>61701730</c:v>
                </c:pt>
                <c:pt idx="1362">
                  <c:v>61971493</c:v>
                </c:pt>
                <c:pt idx="1363">
                  <c:v>62494603</c:v>
                </c:pt>
                <c:pt idx="1364">
                  <c:v>63518040</c:v>
                </c:pt>
                <c:pt idx="1365">
                  <c:v>65384582</c:v>
                </c:pt>
                <c:pt idx="1366">
                  <c:v>65384582</c:v>
                </c:pt>
                <c:pt idx="1367">
                  <c:v>66067730</c:v>
                </c:pt>
                <c:pt idx="1368">
                  <c:v>66639936</c:v>
                </c:pt>
                <c:pt idx="1369">
                  <c:v>66639936</c:v>
                </c:pt>
                <c:pt idx="1370">
                  <c:v>51613875</c:v>
                </c:pt>
                <c:pt idx="1371">
                  <c:v>51613875</c:v>
                </c:pt>
                <c:pt idx="1372">
                  <c:v>53346878</c:v>
                </c:pt>
                <c:pt idx="1373">
                  <c:v>53346878</c:v>
                </c:pt>
                <c:pt idx="1374">
                  <c:v>55599088</c:v>
                </c:pt>
                <c:pt idx="1375">
                  <c:v>53160557</c:v>
                </c:pt>
                <c:pt idx="1376">
                  <c:v>53641188</c:v>
                </c:pt>
                <c:pt idx="1377">
                  <c:v>53641188</c:v>
                </c:pt>
                <c:pt idx="1378">
                  <c:v>54978306</c:v>
                </c:pt>
                <c:pt idx="1379">
                  <c:v>55635567</c:v>
                </c:pt>
                <c:pt idx="1380">
                  <c:v>55635567</c:v>
                </c:pt>
                <c:pt idx="1381">
                  <c:v>56976168</c:v>
                </c:pt>
                <c:pt idx="1382">
                  <c:v>56976168</c:v>
                </c:pt>
                <c:pt idx="1383">
                  <c:v>58296969</c:v>
                </c:pt>
                <c:pt idx="1384">
                  <c:v>58561276</c:v>
                </c:pt>
                <c:pt idx="1385">
                  <c:v>52831708</c:v>
                </c:pt>
                <c:pt idx="1386">
                  <c:v>53128415</c:v>
                </c:pt>
                <c:pt idx="1387">
                  <c:v>53128415</c:v>
                </c:pt>
                <c:pt idx="1388">
                  <c:v>53446631</c:v>
                </c:pt>
                <c:pt idx="1389">
                  <c:v>54104534</c:v>
                </c:pt>
                <c:pt idx="1390">
                  <c:v>54104534</c:v>
                </c:pt>
                <c:pt idx="1391">
                  <c:v>54425555</c:v>
                </c:pt>
                <c:pt idx="1392">
                  <c:v>54832053</c:v>
                </c:pt>
                <c:pt idx="1393">
                  <c:v>55568185</c:v>
                </c:pt>
                <c:pt idx="1394">
                  <c:v>55568185</c:v>
                </c:pt>
                <c:pt idx="1395">
                  <c:v>55799361</c:v>
                </c:pt>
                <c:pt idx="1396">
                  <c:v>55949941</c:v>
                </c:pt>
                <c:pt idx="1397">
                  <c:v>53360895</c:v>
                </c:pt>
                <c:pt idx="1398">
                  <c:v>53360895</c:v>
                </c:pt>
                <c:pt idx="1399">
                  <c:v>53521412</c:v>
                </c:pt>
                <c:pt idx="1400">
                  <c:v>53768540</c:v>
                </c:pt>
                <c:pt idx="1401">
                  <c:v>53768540</c:v>
                </c:pt>
                <c:pt idx="1402">
                  <c:v>53927671</c:v>
                </c:pt>
                <c:pt idx="1403">
                  <c:v>54023572</c:v>
                </c:pt>
                <c:pt idx="1404">
                  <c:v>54038794</c:v>
                </c:pt>
                <c:pt idx="1405">
                  <c:v>54181718</c:v>
                </c:pt>
                <c:pt idx="1406">
                  <c:v>54351846</c:v>
                </c:pt>
                <c:pt idx="1407">
                  <c:v>54522341</c:v>
                </c:pt>
                <c:pt idx="1408">
                  <c:v>54718112</c:v>
                </c:pt>
                <c:pt idx="1409">
                  <c:v>54718112</c:v>
                </c:pt>
                <c:pt idx="1410">
                  <c:v>55171838</c:v>
                </c:pt>
                <c:pt idx="1411">
                  <c:v>55695109</c:v>
                </c:pt>
                <c:pt idx="1412">
                  <c:v>53865070</c:v>
                </c:pt>
                <c:pt idx="1413">
                  <c:v>54342824</c:v>
                </c:pt>
                <c:pt idx="1414">
                  <c:v>55894838</c:v>
                </c:pt>
                <c:pt idx="1415">
                  <c:v>55894838</c:v>
                </c:pt>
                <c:pt idx="1416">
                  <c:v>56537502</c:v>
                </c:pt>
                <c:pt idx="1417">
                  <c:v>57190621</c:v>
                </c:pt>
                <c:pt idx="1418">
                  <c:v>58277221</c:v>
                </c:pt>
                <c:pt idx="1419">
                  <c:v>60656829</c:v>
                </c:pt>
                <c:pt idx="1420">
                  <c:v>64179480</c:v>
                </c:pt>
                <c:pt idx="1421">
                  <c:v>72877349</c:v>
                </c:pt>
                <c:pt idx="1422">
                  <c:v>72877349</c:v>
                </c:pt>
                <c:pt idx="1423">
                  <c:v>77089444</c:v>
                </c:pt>
                <c:pt idx="1424">
                  <c:v>85180606</c:v>
                </c:pt>
                <c:pt idx="1425">
                  <c:v>85180606</c:v>
                </c:pt>
                <c:pt idx="1426">
                  <c:v>89287878</c:v>
                </c:pt>
                <c:pt idx="1427">
                  <c:v>92542241</c:v>
                </c:pt>
                <c:pt idx="1428">
                  <c:v>97143852</c:v>
                </c:pt>
                <c:pt idx="1429">
                  <c:v>97143852</c:v>
                </c:pt>
                <c:pt idx="1430">
                  <c:v>97514848</c:v>
                </c:pt>
                <c:pt idx="1431">
                  <c:v>97514848</c:v>
                </c:pt>
                <c:pt idx="1432">
                  <c:v>66968021</c:v>
                </c:pt>
                <c:pt idx="1433">
                  <c:v>66968021</c:v>
                </c:pt>
                <c:pt idx="1434">
                  <c:v>67287059</c:v>
                </c:pt>
                <c:pt idx="1435">
                  <c:v>69534753</c:v>
                </c:pt>
                <c:pt idx="1436">
                  <c:v>69534753</c:v>
                </c:pt>
                <c:pt idx="1437">
                  <c:v>72207067</c:v>
                </c:pt>
                <c:pt idx="1438">
                  <c:v>72207067</c:v>
                </c:pt>
                <c:pt idx="1439">
                  <c:v>73505021</c:v>
                </c:pt>
                <c:pt idx="1440">
                  <c:v>74725875</c:v>
                </c:pt>
                <c:pt idx="1441">
                  <c:v>76105921</c:v>
                </c:pt>
                <c:pt idx="1442">
                  <c:v>77719531</c:v>
                </c:pt>
                <c:pt idx="1443">
                  <c:v>80372609</c:v>
                </c:pt>
                <c:pt idx="1444">
                  <c:v>80372609</c:v>
                </c:pt>
                <c:pt idx="1445">
                  <c:v>86501952</c:v>
                </c:pt>
                <c:pt idx="1446">
                  <c:v>89254134</c:v>
                </c:pt>
                <c:pt idx="1447">
                  <c:v>91806173</c:v>
                </c:pt>
                <c:pt idx="1448">
                  <c:v>94813701</c:v>
                </c:pt>
                <c:pt idx="1449">
                  <c:v>98480931</c:v>
                </c:pt>
                <c:pt idx="1450">
                  <c:v>101367439</c:v>
                </c:pt>
                <c:pt idx="1451">
                  <c:v>105041095</c:v>
                </c:pt>
                <c:pt idx="1452">
                  <c:v>108455727</c:v>
                </c:pt>
                <c:pt idx="1453">
                  <c:v>109433345</c:v>
                </c:pt>
                <c:pt idx="1454">
                  <c:v>110419839</c:v>
                </c:pt>
                <c:pt idx="1455">
                  <c:v>114216177</c:v>
                </c:pt>
                <c:pt idx="1456">
                  <c:v>114239019</c:v>
                </c:pt>
                <c:pt idx="1457">
                  <c:v>114258382</c:v>
                </c:pt>
                <c:pt idx="1458">
                  <c:v>114300273</c:v>
                </c:pt>
                <c:pt idx="1459">
                  <c:v>114320476</c:v>
                </c:pt>
                <c:pt idx="1460">
                  <c:v>114534000</c:v>
                </c:pt>
                <c:pt idx="1461">
                  <c:v>114736561</c:v>
                </c:pt>
                <c:pt idx="1462">
                  <c:v>56992349</c:v>
                </c:pt>
                <c:pt idx="1463">
                  <c:v>57389963</c:v>
                </c:pt>
                <c:pt idx="1464">
                  <c:v>57801259</c:v>
                </c:pt>
                <c:pt idx="1465">
                  <c:v>57801259</c:v>
                </c:pt>
                <c:pt idx="1466">
                  <c:v>58712429</c:v>
                </c:pt>
                <c:pt idx="1467">
                  <c:v>56236141</c:v>
                </c:pt>
                <c:pt idx="1468">
                  <c:v>56635166</c:v>
                </c:pt>
                <c:pt idx="1469">
                  <c:v>57022202</c:v>
                </c:pt>
                <c:pt idx="1470">
                  <c:v>57414122</c:v>
                </c:pt>
                <c:pt idx="1471">
                  <c:v>57790204</c:v>
                </c:pt>
                <c:pt idx="1472">
                  <c:v>58227100</c:v>
                </c:pt>
                <c:pt idx="1473">
                  <c:v>58624136</c:v>
                </c:pt>
                <c:pt idx="1474">
                  <c:v>58967091</c:v>
                </c:pt>
                <c:pt idx="1475">
                  <c:v>59252228</c:v>
                </c:pt>
                <c:pt idx="1476">
                  <c:v>59575919</c:v>
                </c:pt>
                <c:pt idx="1477">
                  <c:v>59921496</c:v>
                </c:pt>
                <c:pt idx="1478">
                  <c:v>60281292</c:v>
                </c:pt>
                <c:pt idx="1479">
                  <c:v>60281292</c:v>
                </c:pt>
                <c:pt idx="1480">
                  <c:v>60963485</c:v>
                </c:pt>
                <c:pt idx="1481">
                  <c:v>61133766</c:v>
                </c:pt>
                <c:pt idx="1482">
                  <c:v>61302964</c:v>
                </c:pt>
                <c:pt idx="1483">
                  <c:v>61592870</c:v>
                </c:pt>
                <c:pt idx="1484">
                  <c:v>62007878</c:v>
                </c:pt>
                <c:pt idx="1485">
                  <c:v>62519430</c:v>
                </c:pt>
                <c:pt idx="1486">
                  <c:v>62519430</c:v>
                </c:pt>
                <c:pt idx="1487">
                  <c:v>63758057</c:v>
                </c:pt>
                <c:pt idx="1488">
                  <c:v>64158254</c:v>
                </c:pt>
                <c:pt idx="1489">
                  <c:v>64578008</c:v>
                </c:pt>
                <c:pt idx="1490">
                  <c:v>65142631</c:v>
                </c:pt>
                <c:pt idx="1491">
                  <c:v>62598522</c:v>
                </c:pt>
                <c:pt idx="1492">
                  <c:v>63138487</c:v>
                </c:pt>
                <c:pt idx="1493">
                  <c:v>63138487</c:v>
                </c:pt>
                <c:pt idx="1494">
                  <c:v>63625293</c:v>
                </c:pt>
                <c:pt idx="1495">
                  <c:v>63424253</c:v>
                </c:pt>
                <c:pt idx="1496">
                  <c:v>63547716</c:v>
                </c:pt>
                <c:pt idx="1497">
                  <c:v>63743752</c:v>
                </c:pt>
                <c:pt idx="1498">
                  <c:v>63936769</c:v>
                </c:pt>
                <c:pt idx="1499">
                  <c:v>64128707</c:v>
                </c:pt>
                <c:pt idx="1500">
                  <c:v>64128707</c:v>
                </c:pt>
                <c:pt idx="1501">
                  <c:v>64534015</c:v>
                </c:pt>
                <c:pt idx="1502">
                  <c:v>64596268</c:v>
                </c:pt>
                <c:pt idx="1503">
                  <c:v>64663678</c:v>
                </c:pt>
                <c:pt idx="1504">
                  <c:v>64690902</c:v>
                </c:pt>
                <c:pt idx="1505">
                  <c:v>64768055</c:v>
                </c:pt>
                <c:pt idx="1506">
                  <c:v>65911337</c:v>
                </c:pt>
                <c:pt idx="1507">
                  <c:v>65911337</c:v>
                </c:pt>
                <c:pt idx="1508">
                  <c:v>66095629</c:v>
                </c:pt>
                <c:pt idx="1509">
                  <c:v>66194534</c:v>
                </c:pt>
                <c:pt idx="1510">
                  <c:v>66284652</c:v>
                </c:pt>
                <c:pt idx="1511">
                  <c:v>66371832</c:v>
                </c:pt>
                <c:pt idx="1512">
                  <c:v>66459670</c:v>
                </c:pt>
                <c:pt idx="1513">
                  <c:v>66555372</c:v>
                </c:pt>
                <c:pt idx="1514">
                  <c:v>66555372</c:v>
                </c:pt>
                <c:pt idx="1515">
                  <c:v>66555372</c:v>
                </c:pt>
                <c:pt idx="1516">
                  <c:v>66555372</c:v>
                </c:pt>
                <c:pt idx="1517">
                  <c:v>67301249</c:v>
                </c:pt>
                <c:pt idx="1518">
                  <c:v>67573176</c:v>
                </c:pt>
                <c:pt idx="1519">
                  <c:v>67865733</c:v>
                </c:pt>
                <c:pt idx="1520">
                  <c:v>68127200</c:v>
                </c:pt>
                <c:pt idx="1521">
                  <c:v>68127200</c:v>
                </c:pt>
                <c:pt idx="1522">
                  <c:v>68277477</c:v>
                </c:pt>
                <c:pt idx="1523">
                  <c:v>68348784</c:v>
                </c:pt>
                <c:pt idx="1524">
                  <c:v>68348784</c:v>
                </c:pt>
                <c:pt idx="1525">
                  <c:v>69269172</c:v>
                </c:pt>
                <c:pt idx="1526">
                  <c:v>69269172</c:v>
                </c:pt>
                <c:pt idx="1527">
                  <c:v>69269172</c:v>
                </c:pt>
                <c:pt idx="1528">
                  <c:v>69269172</c:v>
                </c:pt>
                <c:pt idx="1529">
                  <c:v>69269172</c:v>
                </c:pt>
                <c:pt idx="1530">
                  <c:v>70781544</c:v>
                </c:pt>
                <c:pt idx="1531">
                  <c:v>71376239</c:v>
                </c:pt>
                <c:pt idx="1532">
                  <c:v>71495338</c:v>
                </c:pt>
                <c:pt idx="1533">
                  <c:v>71747994</c:v>
                </c:pt>
                <c:pt idx="1534">
                  <c:v>71747994</c:v>
                </c:pt>
                <c:pt idx="1535">
                  <c:v>68716615</c:v>
                </c:pt>
                <c:pt idx="1536">
                  <c:v>68840426</c:v>
                </c:pt>
                <c:pt idx="1537">
                  <c:v>68160192</c:v>
                </c:pt>
                <c:pt idx="1538">
                  <c:v>68178093</c:v>
                </c:pt>
                <c:pt idx="1539">
                  <c:v>68196148</c:v>
                </c:pt>
                <c:pt idx="1540">
                  <c:v>68214987</c:v>
                </c:pt>
                <c:pt idx="1541">
                  <c:v>68214987</c:v>
                </c:pt>
                <c:pt idx="1542">
                  <c:v>68214987</c:v>
                </c:pt>
                <c:pt idx="1543">
                  <c:v>68256753</c:v>
                </c:pt>
                <c:pt idx="1544">
                  <c:v>68329203</c:v>
                </c:pt>
                <c:pt idx="1545">
                  <c:v>68361303</c:v>
                </c:pt>
                <c:pt idx="1546">
                  <c:v>68393607</c:v>
                </c:pt>
                <c:pt idx="1547">
                  <c:v>68428219</c:v>
                </c:pt>
                <c:pt idx="1548">
                  <c:v>67194690</c:v>
                </c:pt>
                <c:pt idx="1549">
                  <c:v>67194690</c:v>
                </c:pt>
                <c:pt idx="1550">
                  <c:v>67285039</c:v>
                </c:pt>
                <c:pt idx="1551">
                  <c:v>67357769</c:v>
                </c:pt>
                <c:pt idx="1552">
                  <c:v>67393556</c:v>
                </c:pt>
                <c:pt idx="1553">
                  <c:v>63928250</c:v>
                </c:pt>
                <c:pt idx="1554">
                  <c:v>63976139</c:v>
                </c:pt>
                <c:pt idx="1555">
                  <c:v>63976139</c:v>
                </c:pt>
                <c:pt idx="1556">
                  <c:v>64043864</c:v>
                </c:pt>
                <c:pt idx="1557">
                  <c:v>64055595</c:v>
                </c:pt>
                <c:pt idx="1558">
                  <c:v>64670965</c:v>
                </c:pt>
                <c:pt idx="1559">
                  <c:v>65188334</c:v>
                </c:pt>
                <c:pt idx="1560">
                  <c:v>65849727</c:v>
                </c:pt>
                <c:pt idx="1561">
                  <c:v>66400445</c:v>
                </c:pt>
                <c:pt idx="1562">
                  <c:v>67106241</c:v>
                </c:pt>
                <c:pt idx="1563">
                  <c:v>67106241</c:v>
                </c:pt>
                <c:pt idx="1564">
                  <c:v>68476998</c:v>
                </c:pt>
                <c:pt idx="1565">
                  <c:v>69114563</c:v>
                </c:pt>
                <c:pt idx="1566">
                  <c:v>69726810</c:v>
                </c:pt>
                <c:pt idx="1567">
                  <c:v>59675231</c:v>
                </c:pt>
                <c:pt idx="1568">
                  <c:v>60089362</c:v>
                </c:pt>
                <c:pt idx="1569">
                  <c:v>60509694</c:v>
                </c:pt>
                <c:pt idx="1570">
                  <c:v>60951329</c:v>
                </c:pt>
                <c:pt idx="1571">
                  <c:v>61270654</c:v>
                </c:pt>
                <c:pt idx="1572">
                  <c:v>61771859</c:v>
                </c:pt>
                <c:pt idx="1573">
                  <c:v>62125968</c:v>
                </c:pt>
                <c:pt idx="1574">
                  <c:v>62567163</c:v>
                </c:pt>
                <c:pt idx="1575">
                  <c:v>63023320</c:v>
                </c:pt>
                <c:pt idx="1576">
                  <c:v>63479922</c:v>
                </c:pt>
                <c:pt idx="1577">
                  <c:v>63479922</c:v>
                </c:pt>
                <c:pt idx="1578">
                  <c:v>64378022</c:v>
                </c:pt>
                <c:pt idx="1579">
                  <c:v>64999955</c:v>
                </c:pt>
                <c:pt idx="1580">
                  <c:v>65561346</c:v>
                </c:pt>
                <c:pt idx="1581">
                  <c:v>66168446</c:v>
                </c:pt>
                <c:pt idx="1582">
                  <c:v>66704168</c:v>
                </c:pt>
                <c:pt idx="1583">
                  <c:v>67156359</c:v>
                </c:pt>
                <c:pt idx="1584">
                  <c:v>67156359</c:v>
                </c:pt>
                <c:pt idx="1585">
                  <c:v>67779531</c:v>
                </c:pt>
                <c:pt idx="1586">
                  <c:v>67999660</c:v>
                </c:pt>
                <c:pt idx="1587">
                  <c:v>68206906</c:v>
                </c:pt>
                <c:pt idx="1588">
                  <c:v>68399984</c:v>
                </c:pt>
                <c:pt idx="1589">
                  <c:v>68600352</c:v>
                </c:pt>
                <c:pt idx="1590">
                  <c:v>68800988</c:v>
                </c:pt>
                <c:pt idx="1591">
                  <c:v>69023579</c:v>
                </c:pt>
                <c:pt idx="1592">
                  <c:v>69237820</c:v>
                </c:pt>
                <c:pt idx="1593">
                  <c:v>69439737</c:v>
                </c:pt>
                <c:pt idx="1594">
                  <c:v>69629750</c:v>
                </c:pt>
                <c:pt idx="1595">
                  <c:v>69841892</c:v>
                </c:pt>
                <c:pt idx="1596">
                  <c:v>70040186</c:v>
                </c:pt>
                <c:pt idx="1597">
                  <c:v>70258035</c:v>
                </c:pt>
                <c:pt idx="1598">
                  <c:v>70258035</c:v>
                </c:pt>
                <c:pt idx="1599">
                  <c:v>70881670</c:v>
                </c:pt>
                <c:pt idx="1600">
                  <c:v>70609845</c:v>
                </c:pt>
                <c:pt idx="1601">
                  <c:v>71490277</c:v>
                </c:pt>
                <c:pt idx="1602">
                  <c:v>71970283</c:v>
                </c:pt>
                <c:pt idx="1603">
                  <c:v>72812621</c:v>
                </c:pt>
                <c:pt idx="1604">
                  <c:v>73538390</c:v>
                </c:pt>
                <c:pt idx="1605">
                  <c:v>73538390</c:v>
                </c:pt>
                <c:pt idx="1606">
                  <c:v>75115987</c:v>
                </c:pt>
                <c:pt idx="1607">
                  <c:v>76000502</c:v>
                </c:pt>
                <c:pt idx="1608">
                  <c:v>76907227</c:v>
                </c:pt>
                <c:pt idx="1609">
                  <c:v>77688261</c:v>
                </c:pt>
                <c:pt idx="1610">
                  <c:v>78490820</c:v>
                </c:pt>
                <c:pt idx="1611">
                  <c:v>76759662</c:v>
                </c:pt>
                <c:pt idx="1612">
                  <c:v>77568717</c:v>
                </c:pt>
                <c:pt idx="1613">
                  <c:v>77568717</c:v>
                </c:pt>
                <c:pt idx="1614">
                  <c:v>78612110</c:v>
                </c:pt>
                <c:pt idx="1615">
                  <c:v>79144171</c:v>
                </c:pt>
                <c:pt idx="1616">
                  <c:v>79144171</c:v>
                </c:pt>
                <c:pt idx="1617">
                  <c:v>80194885</c:v>
                </c:pt>
                <c:pt idx="1618">
                  <c:v>77797455</c:v>
                </c:pt>
                <c:pt idx="1619">
                  <c:v>78438129</c:v>
                </c:pt>
                <c:pt idx="1620">
                  <c:v>78438129</c:v>
                </c:pt>
                <c:pt idx="1621">
                  <c:v>82967580</c:v>
                </c:pt>
                <c:pt idx="1622">
                  <c:v>83902973</c:v>
                </c:pt>
                <c:pt idx="1623">
                  <c:v>85356961</c:v>
                </c:pt>
                <c:pt idx="1624">
                  <c:v>86463222</c:v>
                </c:pt>
                <c:pt idx="1625">
                  <c:v>87501500</c:v>
                </c:pt>
                <c:pt idx="1626">
                  <c:v>88694432</c:v>
                </c:pt>
                <c:pt idx="1627">
                  <c:v>88694432</c:v>
                </c:pt>
                <c:pt idx="1628">
                  <c:v>86901112</c:v>
                </c:pt>
                <c:pt idx="1629">
                  <c:v>87905722</c:v>
                </c:pt>
                <c:pt idx="1630">
                  <c:v>88882737</c:v>
                </c:pt>
                <c:pt idx="1631">
                  <c:v>89516895</c:v>
                </c:pt>
                <c:pt idx="1632">
                  <c:v>90465595</c:v>
                </c:pt>
                <c:pt idx="1633">
                  <c:v>91447568</c:v>
                </c:pt>
                <c:pt idx="1634">
                  <c:v>91447568</c:v>
                </c:pt>
                <c:pt idx="1635">
                  <c:v>92200864</c:v>
                </c:pt>
                <c:pt idx="1636">
                  <c:v>84439493</c:v>
                </c:pt>
                <c:pt idx="1637">
                  <c:v>85675951</c:v>
                </c:pt>
                <c:pt idx="1638">
                  <c:v>86258737</c:v>
                </c:pt>
                <c:pt idx="1639">
                  <c:v>86975251</c:v>
                </c:pt>
                <c:pt idx="1640">
                  <c:v>87705198</c:v>
                </c:pt>
                <c:pt idx="1641">
                  <c:v>87705198</c:v>
                </c:pt>
                <c:pt idx="1642">
                  <c:v>87705198</c:v>
                </c:pt>
                <c:pt idx="1643">
                  <c:v>87705198</c:v>
                </c:pt>
                <c:pt idx="1644">
                  <c:v>88131826</c:v>
                </c:pt>
                <c:pt idx="1645">
                  <c:v>90231721</c:v>
                </c:pt>
                <c:pt idx="1646">
                  <c:v>89796160</c:v>
                </c:pt>
                <c:pt idx="1647">
                  <c:v>90503056</c:v>
                </c:pt>
                <c:pt idx="1648">
                  <c:v>90503056</c:v>
                </c:pt>
                <c:pt idx="1649">
                  <c:v>92087281</c:v>
                </c:pt>
                <c:pt idx="1650">
                  <c:v>92979386</c:v>
                </c:pt>
                <c:pt idx="1651">
                  <c:v>93873805</c:v>
                </c:pt>
                <c:pt idx="1652">
                  <c:v>94795566</c:v>
                </c:pt>
                <c:pt idx="1653">
                  <c:v>95720612</c:v>
                </c:pt>
                <c:pt idx="1654">
                  <c:v>96619889</c:v>
                </c:pt>
                <c:pt idx="1655">
                  <c:v>96619889</c:v>
                </c:pt>
                <c:pt idx="1656">
                  <c:v>97745733</c:v>
                </c:pt>
                <c:pt idx="1657">
                  <c:v>98834695</c:v>
                </c:pt>
                <c:pt idx="1658">
                  <c:v>100258219</c:v>
                </c:pt>
                <c:pt idx="1659">
                  <c:v>100662647</c:v>
                </c:pt>
                <c:pt idx="1660">
                  <c:v>101621904</c:v>
                </c:pt>
                <c:pt idx="1661">
                  <c:v>103178219</c:v>
                </c:pt>
                <c:pt idx="1662">
                  <c:v>103178219</c:v>
                </c:pt>
                <c:pt idx="1663">
                  <c:v>106994673</c:v>
                </c:pt>
                <c:pt idx="1664">
                  <c:v>108386938</c:v>
                </c:pt>
                <c:pt idx="1665">
                  <c:v>109652679</c:v>
                </c:pt>
                <c:pt idx="1666">
                  <c:v>110819137</c:v>
                </c:pt>
                <c:pt idx="1667">
                  <c:v>111888191</c:v>
                </c:pt>
                <c:pt idx="1668">
                  <c:v>112995111</c:v>
                </c:pt>
                <c:pt idx="1669">
                  <c:v>112995111</c:v>
                </c:pt>
                <c:pt idx="1670">
                  <c:v>114130951</c:v>
                </c:pt>
                <c:pt idx="1671">
                  <c:v>116446985</c:v>
                </c:pt>
                <c:pt idx="1672">
                  <c:v>117545035</c:v>
                </c:pt>
                <c:pt idx="1673">
                  <c:v>118648554</c:v>
                </c:pt>
                <c:pt idx="1674">
                  <c:v>119585759</c:v>
                </c:pt>
                <c:pt idx="1675">
                  <c:v>120326330</c:v>
                </c:pt>
                <c:pt idx="1676">
                  <c:v>120326330</c:v>
                </c:pt>
                <c:pt idx="1677">
                  <c:v>120326330</c:v>
                </c:pt>
                <c:pt idx="1678">
                  <c:v>123596288</c:v>
                </c:pt>
                <c:pt idx="1679">
                  <c:v>124187554</c:v>
                </c:pt>
                <c:pt idx="1680">
                  <c:v>119024938</c:v>
                </c:pt>
                <c:pt idx="1681">
                  <c:v>119873557</c:v>
                </c:pt>
                <c:pt idx="1682">
                  <c:v>120699918</c:v>
                </c:pt>
                <c:pt idx="1683">
                  <c:v>120699918</c:v>
                </c:pt>
                <c:pt idx="1684">
                  <c:v>122302770</c:v>
                </c:pt>
                <c:pt idx="1685">
                  <c:v>123283334</c:v>
                </c:pt>
                <c:pt idx="1686">
                  <c:v>124089317</c:v>
                </c:pt>
                <c:pt idx="1687">
                  <c:v>127449335</c:v>
                </c:pt>
                <c:pt idx="1688">
                  <c:v>130654773</c:v>
                </c:pt>
                <c:pt idx="1689">
                  <c:v>120388389</c:v>
                </c:pt>
                <c:pt idx="1690">
                  <c:v>120388389</c:v>
                </c:pt>
                <c:pt idx="1691">
                  <c:v>126666823</c:v>
                </c:pt>
                <c:pt idx="1692">
                  <c:v>129529451</c:v>
                </c:pt>
                <c:pt idx="1693">
                  <c:v>132212424</c:v>
                </c:pt>
                <c:pt idx="1694">
                  <c:v>133471851</c:v>
                </c:pt>
                <c:pt idx="1695">
                  <c:v>134967795</c:v>
                </c:pt>
                <c:pt idx="1696">
                  <c:v>136593181</c:v>
                </c:pt>
                <c:pt idx="1697">
                  <c:v>136593181</c:v>
                </c:pt>
                <c:pt idx="1698">
                  <c:v>138150543</c:v>
                </c:pt>
                <c:pt idx="1699">
                  <c:v>139633383</c:v>
                </c:pt>
                <c:pt idx="1700">
                  <c:v>142701536</c:v>
                </c:pt>
                <c:pt idx="1701">
                  <c:v>144685923</c:v>
                </c:pt>
                <c:pt idx="1702">
                  <c:v>137575826</c:v>
                </c:pt>
                <c:pt idx="1703">
                  <c:v>139151090</c:v>
                </c:pt>
                <c:pt idx="1704">
                  <c:v>139151090</c:v>
                </c:pt>
                <c:pt idx="1705">
                  <c:v>140286072</c:v>
                </c:pt>
                <c:pt idx="1706">
                  <c:v>141225163</c:v>
                </c:pt>
                <c:pt idx="1707">
                  <c:v>141709714</c:v>
                </c:pt>
                <c:pt idx="1708">
                  <c:v>142478499</c:v>
                </c:pt>
                <c:pt idx="1709">
                  <c:v>144499616</c:v>
                </c:pt>
                <c:pt idx="1710">
                  <c:v>146304311</c:v>
                </c:pt>
                <c:pt idx="1711">
                  <c:v>146304311</c:v>
                </c:pt>
                <c:pt idx="1712">
                  <c:v>149335996</c:v>
                </c:pt>
                <c:pt idx="1713">
                  <c:v>150850612</c:v>
                </c:pt>
                <c:pt idx="1714">
                  <c:v>152071753</c:v>
                </c:pt>
                <c:pt idx="1715">
                  <c:v>153265158</c:v>
                </c:pt>
                <c:pt idx="1716">
                  <c:v>154628472</c:v>
                </c:pt>
                <c:pt idx="1717">
                  <c:v>155987235</c:v>
                </c:pt>
                <c:pt idx="1718">
                  <c:v>155987235</c:v>
                </c:pt>
                <c:pt idx="1719">
                  <c:v>158539156</c:v>
                </c:pt>
                <c:pt idx="1720">
                  <c:v>159684497</c:v>
                </c:pt>
                <c:pt idx="1721">
                  <c:v>161318759</c:v>
                </c:pt>
                <c:pt idx="1722">
                  <c:v>162623628</c:v>
                </c:pt>
                <c:pt idx="1723">
                  <c:v>164461749</c:v>
                </c:pt>
                <c:pt idx="1724">
                  <c:v>166240103</c:v>
                </c:pt>
                <c:pt idx="1725">
                  <c:v>166240103</c:v>
                </c:pt>
                <c:pt idx="1726">
                  <c:v>168852717</c:v>
                </c:pt>
                <c:pt idx="1727">
                  <c:v>169722850</c:v>
                </c:pt>
                <c:pt idx="1728">
                  <c:v>170424249</c:v>
                </c:pt>
                <c:pt idx="1729">
                  <c:v>171121587</c:v>
                </c:pt>
                <c:pt idx="1730">
                  <c:v>171367401</c:v>
                </c:pt>
                <c:pt idx="1731">
                  <c:v>171552678</c:v>
                </c:pt>
                <c:pt idx="1732">
                  <c:v>171552678</c:v>
                </c:pt>
                <c:pt idx="1733">
                  <c:v>172659275</c:v>
                </c:pt>
                <c:pt idx="1734">
                  <c:v>171723609</c:v>
                </c:pt>
                <c:pt idx="1735">
                  <c:v>173712670</c:v>
                </c:pt>
                <c:pt idx="1736">
                  <c:v>178499885</c:v>
                </c:pt>
                <c:pt idx="1737">
                  <c:v>181491362</c:v>
                </c:pt>
                <c:pt idx="1738">
                  <c:v>184447817</c:v>
                </c:pt>
                <c:pt idx="1739">
                  <c:v>184447817</c:v>
                </c:pt>
                <c:pt idx="1740">
                  <c:v>186210195</c:v>
                </c:pt>
                <c:pt idx="1741">
                  <c:v>187096324</c:v>
                </c:pt>
                <c:pt idx="1742">
                  <c:v>189479165</c:v>
                </c:pt>
                <c:pt idx="1743">
                  <c:v>191458463</c:v>
                </c:pt>
                <c:pt idx="1744">
                  <c:v>193525074</c:v>
                </c:pt>
                <c:pt idx="1745">
                  <c:v>195673518</c:v>
                </c:pt>
                <c:pt idx="1746">
                  <c:v>195673518</c:v>
                </c:pt>
                <c:pt idx="1747">
                  <c:v>199479623</c:v>
                </c:pt>
                <c:pt idx="1748">
                  <c:v>200828743</c:v>
                </c:pt>
                <c:pt idx="1749">
                  <c:v>202263059</c:v>
                </c:pt>
                <c:pt idx="1750">
                  <c:v>202263059</c:v>
                </c:pt>
                <c:pt idx="1751">
                  <c:v>205182583</c:v>
                </c:pt>
                <c:pt idx="1752">
                  <c:v>206726663</c:v>
                </c:pt>
                <c:pt idx="1753">
                  <c:v>206726663</c:v>
                </c:pt>
                <c:pt idx="1754">
                  <c:v>208124027</c:v>
                </c:pt>
                <c:pt idx="1755">
                  <c:v>210222293</c:v>
                </c:pt>
                <c:pt idx="1756">
                  <c:v>212007373</c:v>
                </c:pt>
                <c:pt idx="1757">
                  <c:v>208097439</c:v>
                </c:pt>
                <c:pt idx="1758">
                  <c:v>202075414</c:v>
                </c:pt>
                <c:pt idx="1759">
                  <c:v>204063426</c:v>
                </c:pt>
                <c:pt idx="1760">
                  <c:v>204063426</c:v>
                </c:pt>
                <c:pt idx="1761">
                  <c:v>208609095</c:v>
                </c:pt>
                <c:pt idx="1762">
                  <c:v>210941332</c:v>
                </c:pt>
                <c:pt idx="1763">
                  <c:v>213854936</c:v>
                </c:pt>
                <c:pt idx="1764">
                  <c:v>216255415</c:v>
                </c:pt>
                <c:pt idx="1765">
                  <c:v>218496190</c:v>
                </c:pt>
                <c:pt idx="1766">
                  <c:v>220262021</c:v>
                </c:pt>
                <c:pt idx="1767">
                  <c:v>220262021</c:v>
                </c:pt>
                <c:pt idx="1768">
                  <c:v>221685750</c:v>
                </c:pt>
                <c:pt idx="1769">
                  <c:v>223167371</c:v>
                </c:pt>
                <c:pt idx="1770">
                  <c:v>224514889</c:v>
                </c:pt>
                <c:pt idx="1771">
                  <c:v>226091945</c:v>
                </c:pt>
                <c:pt idx="1772">
                  <c:v>228698675</c:v>
                </c:pt>
                <c:pt idx="1773">
                  <c:v>231110429</c:v>
                </c:pt>
                <c:pt idx="1774">
                  <c:v>231110429</c:v>
                </c:pt>
                <c:pt idx="1775">
                  <c:v>231110429</c:v>
                </c:pt>
                <c:pt idx="1776">
                  <c:v>238293298</c:v>
                </c:pt>
                <c:pt idx="1777">
                  <c:v>240006684</c:v>
                </c:pt>
                <c:pt idx="1778">
                  <c:v>242818039</c:v>
                </c:pt>
                <c:pt idx="1779">
                  <c:v>222548619</c:v>
                </c:pt>
                <c:pt idx="1780">
                  <c:v>225430078</c:v>
                </c:pt>
                <c:pt idx="1781">
                  <c:v>225430078</c:v>
                </c:pt>
                <c:pt idx="1782">
                  <c:v>219805102</c:v>
                </c:pt>
                <c:pt idx="1783">
                  <c:v>219161822</c:v>
                </c:pt>
                <c:pt idx="1784">
                  <c:v>220307114</c:v>
                </c:pt>
                <c:pt idx="1785">
                  <c:v>220307114</c:v>
                </c:pt>
                <c:pt idx="1786">
                  <c:v>227512355</c:v>
                </c:pt>
                <c:pt idx="1787">
                  <c:v>231269734</c:v>
                </c:pt>
                <c:pt idx="1788">
                  <c:v>231269734</c:v>
                </c:pt>
                <c:pt idx="1789">
                  <c:v>241975923</c:v>
                </c:pt>
                <c:pt idx="1790">
                  <c:v>246659900</c:v>
                </c:pt>
                <c:pt idx="1791">
                  <c:v>251512899</c:v>
                </c:pt>
                <c:pt idx="1792">
                  <c:v>255721744</c:v>
                </c:pt>
                <c:pt idx="1793">
                  <c:v>257787720</c:v>
                </c:pt>
                <c:pt idx="1794">
                  <c:v>259958391</c:v>
                </c:pt>
                <c:pt idx="1795">
                  <c:v>259958391</c:v>
                </c:pt>
                <c:pt idx="1796">
                  <c:v>287849093</c:v>
                </c:pt>
                <c:pt idx="1797">
                  <c:v>290828826</c:v>
                </c:pt>
                <c:pt idx="1798">
                  <c:v>290828826</c:v>
                </c:pt>
                <c:pt idx="1799">
                  <c:v>296669768</c:v>
                </c:pt>
                <c:pt idx="1800">
                  <c:v>296669768</c:v>
                </c:pt>
                <c:pt idx="1801">
                  <c:v>296669768</c:v>
                </c:pt>
                <c:pt idx="1802">
                  <c:v>297871903</c:v>
                </c:pt>
                <c:pt idx="1803">
                  <c:v>297871903</c:v>
                </c:pt>
                <c:pt idx="1804">
                  <c:v>297871903</c:v>
                </c:pt>
                <c:pt idx="1805">
                  <c:v>301417149</c:v>
                </c:pt>
                <c:pt idx="1806">
                  <c:v>318272205</c:v>
                </c:pt>
                <c:pt idx="1807">
                  <c:v>322665561</c:v>
                </c:pt>
                <c:pt idx="1808">
                  <c:v>327140376</c:v>
                </c:pt>
                <c:pt idx="1809">
                  <c:v>331455505</c:v>
                </c:pt>
                <c:pt idx="1810">
                  <c:v>331455505</c:v>
                </c:pt>
                <c:pt idx="1811">
                  <c:v>337620466</c:v>
                </c:pt>
                <c:pt idx="1812">
                  <c:v>339886399</c:v>
                </c:pt>
                <c:pt idx="1813">
                  <c:v>344799530</c:v>
                </c:pt>
                <c:pt idx="1814">
                  <c:v>347553611</c:v>
                </c:pt>
                <c:pt idx="1815">
                  <c:v>350664726</c:v>
                </c:pt>
                <c:pt idx="1816">
                  <c:v>350664726</c:v>
                </c:pt>
                <c:pt idx="1817">
                  <c:v>356308237</c:v>
                </c:pt>
                <c:pt idx="1818">
                  <c:v>358789153</c:v>
                </c:pt>
                <c:pt idx="1819">
                  <c:v>361600349</c:v>
                </c:pt>
                <c:pt idx="1820">
                  <c:v>363946930</c:v>
                </c:pt>
                <c:pt idx="1821">
                  <c:v>364695214</c:v>
                </c:pt>
                <c:pt idx="1822">
                  <c:v>365604519</c:v>
                </c:pt>
                <c:pt idx="1823">
                  <c:v>365604519</c:v>
                </c:pt>
                <c:pt idx="1824">
                  <c:v>367742534</c:v>
                </c:pt>
                <c:pt idx="1825">
                  <c:v>343860715</c:v>
                </c:pt>
                <c:pt idx="1826">
                  <c:v>345070332</c:v>
                </c:pt>
                <c:pt idx="1827">
                  <c:v>346145860</c:v>
                </c:pt>
                <c:pt idx="1828">
                  <c:v>346156448</c:v>
                </c:pt>
                <c:pt idx="1829">
                  <c:v>346166377</c:v>
                </c:pt>
                <c:pt idx="1830">
                  <c:v>346166377</c:v>
                </c:pt>
                <c:pt idx="1831">
                  <c:v>334123125</c:v>
                </c:pt>
                <c:pt idx="1832">
                  <c:v>334123125</c:v>
                </c:pt>
                <c:pt idx="1833">
                  <c:v>334138844</c:v>
                </c:pt>
                <c:pt idx="1834">
                  <c:v>295250688</c:v>
                </c:pt>
                <c:pt idx="1835">
                  <c:v>295257195</c:v>
                </c:pt>
                <c:pt idx="1836">
                  <c:v>295265764</c:v>
                </c:pt>
                <c:pt idx="1837">
                  <c:v>295265764</c:v>
                </c:pt>
                <c:pt idx="1838">
                  <c:v>295470608</c:v>
                </c:pt>
                <c:pt idx="1839">
                  <c:v>295680125</c:v>
                </c:pt>
                <c:pt idx="1840">
                  <c:v>295891226</c:v>
                </c:pt>
                <c:pt idx="1841">
                  <c:v>296122388</c:v>
                </c:pt>
                <c:pt idx="1842">
                  <c:v>296251565</c:v>
                </c:pt>
                <c:pt idx="1843">
                  <c:v>296382512</c:v>
                </c:pt>
                <c:pt idx="1844">
                  <c:v>296382512</c:v>
                </c:pt>
                <c:pt idx="1845">
                  <c:v>296904186</c:v>
                </c:pt>
                <c:pt idx="1846">
                  <c:v>297157247</c:v>
                </c:pt>
                <c:pt idx="1847">
                  <c:v>297755593</c:v>
                </c:pt>
                <c:pt idx="1848">
                  <c:v>297755593</c:v>
                </c:pt>
                <c:pt idx="1849">
                  <c:v>299699952</c:v>
                </c:pt>
                <c:pt idx="1850">
                  <c:v>299991178</c:v>
                </c:pt>
                <c:pt idx="1851">
                  <c:v>299991178</c:v>
                </c:pt>
                <c:pt idx="1852">
                  <c:v>301036203</c:v>
                </c:pt>
                <c:pt idx="1853">
                  <c:v>301036203</c:v>
                </c:pt>
                <c:pt idx="1854">
                  <c:v>251757707</c:v>
                </c:pt>
                <c:pt idx="1855">
                  <c:v>251997235</c:v>
                </c:pt>
                <c:pt idx="1856">
                  <c:v>252451012</c:v>
                </c:pt>
                <c:pt idx="1857">
                  <c:v>252680854</c:v>
                </c:pt>
                <c:pt idx="1858">
                  <c:v>252680854</c:v>
                </c:pt>
                <c:pt idx="1859">
                  <c:v>252925952</c:v>
                </c:pt>
                <c:pt idx="1860">
                  <c:v>253831390</c:v>
                </c:pt>
                <c:pt idx="1861">
                  <c:v>254517599</c:v>
                </c:pt>
                <c:pt idx="1862">
                  <c:v>255546368</c:v>
                </c:pt>
                <c:pt idx="1863">
                  <c:v>257084118</c:v>
                </c:pt>
                <c:pt idx="1864">
                  <c:v>257936320</c:v>
                </c:pt>
                <c:pt idx="1865">
                  <c:v>257936320</c:v>
                </c:pt>
                <c:pt idx="1866">
                  <c:v>258616679</c:v>
                </c:pt>
                <c:pt idx="1867">
                  <c:v>286339698</c:v>
                </c:pt>
                <c:pt idx="1868">
                  <c:v>253824119</c:v>
                </c:pt>
                <c:pt idx="1869">
                  <c:v>262020566</c:v>
                </c:pt>
                <c:pt idx="1870">
                  <c:v>263137839</c:v>
                </c:pt>
                <c:pt idx="1871">
                  <c:v>264253205</c:v>
                </c:pt>
                <c:pt idx="1872">
                  <c:v>264253205</c:v>
                </c:pt>
                <c:pt idx="1873">
                  <c:v>267173333</c:v>
                </c:pt>
                <c:pt idx="1874">
                  <c:v>268354829</c:v>
                </c:pt>
                <c:pt idx="1875">
                  <c:v>269434722</c:v>
                </c:pt>
                <c:pt idx="1876">
                  <c:v>270294925</c:v>
                </c:pt>
                <c:pt idx="1877">
                  <c:v>271781595</c:v>
                </c:pt>
                <c:pt idx="1878">
                  <c:v>273024046</c:v>
                </c:pt>
                <c:pt idx="1879">
                  <c:v>273024046</c:v>
                </c:pt>
                <c:pt idx="1880">
                  <c:v>274730221</c:v>
                </c:pt>
                <c:pt idx="1881">
                  <c:v>272452205</c:v>
                </c:pt>
                <c:pt idx="1882">
                  <c:v>272452205</c:v>
                </c:pt>
                <c:pt idx="1883">
                  <c:v>273129484</c:v>
                </c:pt>
                <c:pt idx="1884">
                  <c:v>274470134</c:v>
                </c:pt>
                <c:pt idx="1885">
                  <c:v>275897379</c:v>
                </c:pt>
                <c:pt idx="1886">
                  <c:v>275897379</c:v>
                </c:pt>
                <c:pt idx="1887">
                  <c:v>279373173</c:v>
                </c:pt>
                <c:pt idx="1888">
                  <c:v>281498285</c:v>
                </c:pt>
                <c:pt idx="1889">
                  <c:v>281498285</c:v>
                </c:pt>
                <c:pt idx="1890">
                  <c:v>278023845</c:v>
                </c:pt>
                <c:pt idx="1891">
                  <c:v>282866295</c:v>
                </c:pt>
                <c:pt idx="1892">
                  <c:v>285308091</c:v>
                </c:pt>
                <c:pt idx="1893">
                  <c:v>285308091</c:v>
                </c:pt>
                <c:pt idx="1894">
                  <c:v>288688324</c:v>
                </c:pt>
                <c:pt idx="1895">
                  <c:v>291270108</c:v>
                </c:pt>
                <c:pt idx="1896">
                  <c:v>267256092</c:v>
                </c:pt>
                <c:pt idx="1897">
                  <c:v>269701704</c:v>
                </c:pt>
                <c:pt idx="1898">
                  <c:v>272054738</c:v>
                </c:pt>
                <c:pt idx="1899">
                  <c:v>274509319</c:v>
                </c:pt>
                <c:pt idx="1900">
                  <c:v>274509319</c:v>
                </c:pt>
                <c:pt idx="1901">
                  <c:v>279213139</c:v>
                </c:pt>
                <c:pt idx="1902">
                  <c:v>281943959</c:v>
                </c:pt>
                <c:pt idx="1903">
                  <c:v>281736182</c:v>
                </c:pt>
                <c:pt idx="1904">
                  <c:v>284462740</c:v>
                </c:pt>
                <c:pt idx="1905">
                  <c:v>287154368</c:v>
                </c:pt>
                <c:pt idx="1906">
                  <c:v>289984357</c:v>
                </c:pt>
                <c:pt idx="1907">
                  <c:v>289984357</c:v>
                </c:pt>
                <c:pt idx="1908">
                  <c:v>290404293</c:v>
                </c:pt>
                <c:pt idx="1909">
                  <c:v>293301933</c:v>
                </c:pt>
                <c:pt idx="1910">
                  <c:v>296214471</c:v>
                </c:pt>
                <c:pt idx="1911">
                  <c:v>257238570</c:v>
                </c:pt>
                <c:pt idx="1912">
                  <c:v>260181903</c:v>
                </c:pt>
                <c:pt idx="1913">
                  <c:v>263132501</c:v>
                </c:pt>
                <c:pt idx="1914">
                  <c:v>263132501</c:v>
                </c:pt>
                <c:pt idx="1915">
                  <c:v>265515627</c:v>
                </c:pt>
                <c:pt idx="1916">
                  <c:v>266016206</c:v>
                </c:pt>
                <c:pt idx="1917">
                  <c:v>267213768</c:v>
                </c:pt>
                <c:pt idx="1918">
                  <c:v>268692794</c:v>
                </c:pt>
                <c:pt idx="1919">
                  <c:v>269386947</c:v>
                </c:pt>
                <c:pt idx="1920">
                  <c:v>270236650</c:v>
                </c:pt>
                <c:pt idx="1921">
                  <c:v>270236650</c:v>
                </c:pt>
                <c:pt idx="1922">
                  <c:v>272292937</c:v>
                </c:pt>
                <c:pt idx="1923">
                  <c:v>273225705</c:v>
                </c:pt>
                <c:pt idx="1924">
                  <c:v>266839651</c:v>
                </c:pt>
                <c:pt idx="1925">
                  <c:v>268540476</c:v>
                </c:pt>
                <c:pt idx="1926">
                  <c:v>270263772</c:v>
                </c:pt>
                <c:pt idx="1927">
                  <c:v>271407123</c:v>
                </c:pt>
                <c:pt idx="1928">
                  <c:v>271407123</c:v>
                </c:pt>
                <c:pt idx="1929">
                  <c:v>272048678</c:v>
                </c:pt>
                <c:pt idx="1930">
                  <c:v>272371890</c:v>
                </c:pt>
                <c:pt idx="1931">
                  <c:v>272634084</c:v>
                </c:pt>
                <c:pt idx="1932">
                  <c:v>272757057</c:v>
                </c:pt>
                <c:pt idx="1933">
                  <c:v>281673836</c:v>
                </c:pt>
                <c:pt idx="1934">
                  <c:v>289795410</c:v>
                </c:pt>
                <c:pt idx="1935">
                  <c:v>289795410</c:v>
                </c:pt>
                <c:pt idx="1936">
                  <c:v>303716218</c:v>
                </c:pt>
                <c:pt idx="1937">
                  <c:v>303716218</c:v>
                </c:pt>
                <c:pt idx="1938">
                  <c:v>313090853</c:v>
                </c:pt>
                <c:pt idx="1939">
                  <c:v>317017021</c:v>
                </c:pt>
                <c:pt idx="1940">
                  <c:v>320956080</c:v>
                </c:pt>
                <c:pt idx="1941">
                  <c:v>317312601</c:v>
                </c:pt>
                <c:pt idx="1942">
                  <c:v>317312601</c:v>
                </c:pt>
                <c:pt idx="1943">
                  <c:v>268151730</c:v>
                </c:pt>
                <c:pt idx="1944">
                  <c:v>268162831</c:v>
                </c:pt>
                <c:pt idx="1945">
                  <c:v>268171304</c:v>
                </c:pt>
                <c:pt idx="1946">
                  <c:v>240092121</c:v>
                </c:pt>
                <c:pt idx="1947">
                  <c:v>236502285</c:v>
                </c:pt>
                <c:pt idx="1948">
                  <c:v>236512703</c:v>
                </c:pt>
                <c:pt idx="1949">
                  <c:v>236512703</c:v>
                </c:pt>
                <c:pt idx="1950">
                  <c:v>236531656</c:v>
                </c:pt>
                <c:pt idx="1951">
                  <c:v>236854116</c:v>
                </c:pt>
                <c:pt idx="1952">
                  <c:v>237153399</c:v>
                </c:pt>
                <c:pt idx="1953">
                  <c:v>237397650</c:v>
                </c:pt>
                <c:pt idx="1954">
                  <c:v>237713114</c:v>
                </c:pt>
                <c:pt idx="1955">
                  <c:v>238080515</c:v>
                </c:pt>
                <c:pt idx="1956">
                  <c:v>238080515</c:v>
                </c:pt>
                <c:pt idx="1957">
                  <c:v>238778963</c:v>
                </c:pt>
                <c:pt idx="1958">
                  <c:v>239153255</c:v>
                </c:pt>
                <c:pt idx="1959">
                  <c:v>239512159</c:v>
                </c:pt>
                <c:pt idx="1960">
                  <c:v>239886901</c:v>
                </c:pt>
                <c:pt idx="1961">
                  <c:v>240269118</c:v>
                </c:pt>
                <c:pt idx="1962">
                  <c:v>240672705</c:v>
                </c:pt>
                <c:pt idx="1963">
                  <c:v>240672705</c:v>
                </c:pt>
                <c:pt idx="1964">
                  <c:v>241917263</c:v>
                </c:pt>
                <c:pt idx="1965">
                  <c:v>242384374</c:v>
                </c:pt>
                <c:pt idx="1966">
                  <c:v>242851638</c:v>
                </c:pt>
                <c:pt idx="1967">
                  <c:v>243322578</c:v>
                </c:pt>
                <c:pt idx="1968">
                  <c:v>243696263</c:v>
                </c:pt>
                <c:pt idx="1969">
                  <c:v>243907541</c:v>
                </c:pt>
                <c:pt idx="1970">
                  <c:v>243907541</c:v>
                </c:pt>
                <c:pt idx="1971">
                  <c:v>178078734</c:v>
                </c:pt>
                <c:pt idx="1972">
                  <c:v>178489148</c:v>
                </c:pt>
                <c:pt idx="1973">
                  <c:v>178947132</c:v>
                </c:pt>
                <c:pt idx="1974">
                  <c:v>179403233</c:v>
                </c:pt>
                <c:pt idx="1975">
                  <c:v>179882423</c:v>
                </c:pt>
                <c:pt idx="1976">
                  <c:v>180341615</c:v>
                </c:pt>
                <c:pt idx="1977">
                  <c:v>180341615</c:v>
                </c:pt>
                <c:pt idx="1978">
                  <c:v>181245633</c:v>
                </c:pt>
                <c:pt idx="1979">
                  <c:v>181683221</c:v>
                </c:pt>
                <c:pt idx="1980">
                  <c:v>182194313</c:v>
                </c:pt>
                <c:pt idx="1981">
                  <c:v>182616722</c:v>
                </c:pt>
                <c:pt idx="1982">
                  <c:v>183124288</c:v>
                </c:pt>
                <c:pt idx="1983">
                  <c:v>183481121</c:v>
                </c:pt>
                <c:pt idx="1984">
                  <c:v>183481121</c:v>
                </c:pt>
                <c:pt idx="1985">
                  <c:v>184498157</c:v>
                </c:pt>
                <c:pt idx="1986">
                  <c:v>184967075</c:v>
                </c:pt>
                <c:pt idx="1987">
                  <c:v>185439747</c:v>
                </c:pt>
                <c:pt idx="1988">
                  <c:v>186381665</c:v>
                </c:pt>
                <c:pt idx="1989">
                  <c:v>187445311</c:v>
                </c:pt>
                <c:pt idx="1990">
                  <c:v>188659714</c:v>
                </c:pt>
                <c:pt idx="1991">
                  <c:v>188659714</c:v>
                </c:pt>
                <c:pt idx="1992">
                  <c:v>189526351</c:v>
                </c:pt>
                <c:pt idx="1993">
                  <c:v>190855421</c:v>
                </c:pt>
                <c:pt idx="1994">
                  <c:v>192053844</c:v>
                </c:pt>
                <c:pt idx="1995">
                  <c:v>194303610</c:v>
                </c:pt>
                <c:pt idx="1996">
                  <c:v>195423353</c:v>
                </c:pt>
                <c:pt idx="1997">
                  <c:v>196494881</c:v>
                </c:pt>
                <c:pt idx="1998">
                  <c:v>196494881</c:v>
                </c:pt>
                <c:pt idx="1999">
                  <c:v>198507082</c:v>
                </c:pt>
                <c:pt idx="2000">
                  <c:v>205302868</c:v>
                </c:pt>
                <c:pt idx="2001">
                  <c:v>205302868</c:v>
                </c:pt>
                <c:pt idx="2002">
                  <c:v>219895102</c:v>
                </c:pt>
                <c:pt idx="2003">
                  <c:v>227148901</c:v>
                </c:pt>
                <c:pt idx="2004">
                  <c:v>234563848</c:v>
                </c:pt>
                <c:pt idx="2005">
                  <c:v>234563848</c:v>
                </c:pt>
                <c:pt idx="2006">
                  <c:v>243225764</c:v>
                </c:pt>
                <c:pt idx="2007">
                  <c:v>246910431</c:v>
                </c:pt>
                <c:pt idx="2008">
                  <c:v>250929591</c:v>
                </c:pt>
                <c:pt idx="2009">
                  <c:v>256317748</c:v>
                </c:pt>
                <c:pt idx="2010">
                  <c:v>265279424</c:v>
                </c:pt>
                <c:pt idx="2011">
                  <c:v>273784785</c:v>
                </c:pt>
                <c:pt idx="2012">
                  <c:v>273784785</c:v>
                </c:pt>
                <c:pt idx="2013">
                  <c:v>282377882</c:v>
                </c:pt>
                <c:pt idx="2014">
                  <c:v>263795634</c:v>
                </c:pt>
                <c:pt idx="2015">
                  <c:v>264317367</c:v>
                </c:pt>
                <c:pt idx="2016">
                  <c:v>264848435</c:v>
                </c:pt>
                <c:pt idx="2017">
                  <c:v>265338043</c:v>
                </c:pt>
                <c:pt idx="2018">
                  <c:v>265833459</c:v>
                </c:pt>
                <c:pt idx="2019">
                  <c:v>265833459</c:v>
                </c:pt>
                <c:pt idx="2020">
                  <c:v>266602823</c:v>
                </c:pt>
                <c:pt idx="2021">
                  <c:v>266602823</c:v>
                </c:pt>
                <c:pt idx="2022">
                  <c:v>267572152</c:v>
                </c:pt>
                <c:pt idx="2023">
                  <c:v>267572152</c:v>
                </c:pt>
                <c:pt idx="2024">
                  <c:v>268603651</c:v>
                </c:pt>
                <c:pt idx="2025">
                  <c:v>269092238</c:v>
                </c:pt>
                <c:pt idx="2026">
                  <c:v>269092238</c:v>
                </c:pt>
                <c:pt idx="2027">
                  <c:v>270841561</c:v>
                </c:pt>
                <c:pt idx="2028">
                  <c:v>270841561</c:v>
                </c:pt>
                <c:pt idx="2029">
                  <c:v>273350137</c:v>
                </c:pt>
                <c:pt idx="2030">
                  <c:v>274696048</c:v>
                </c:pt>
                <c:pt idx="2031">
                  <c:v>276021351</c:v>
                </c:pt>
                <c:pt idx="2032">
                  <c:v>277328024</c:v>
                </c:pt>
                <c:pt idx="2033">
                  <c:v>277328024</c:v>
                </c:pt>
                <c:pt idx="2034">
                  <c:v>271604992</c:v>
                </c:pt>
                <c:pt idx="2035">
                  <c:v>272383189</c:v>
                </c:pt>
                <c:pt idx="2036">
                  <c:v>273153679</c:v>
                </c:pt>
                <c:pt idx="2037">
                  <c:v>273927931</c:v>
                </c:pt>
                <c:pt idx="2038">
                  <c:v>274669505</c:v>
                </c:pt>
                <c:pt idx="2039">
                  <c:v>275436372</c:v>
                </c:pt>
                <c:pt idx="2040">
                  <c:v>275436372</c:v>
                </c:pt>
                <c:pt idx="2041">
                  <c:v>211868543</c:v>
                </c:pt>
                <c:pt idx="2042">
                  <c:v>212961745</c:v>
                </c:pt>
                <c:pt idx="2043">
                  <c:v>214175249</c:v>
                </c:pt>
                <c:pt idx="2044">
                  <c:v>214175249</c:v>
                </c:pt>
                <c:pt idx="2045">
                  <c:v>219179977</c:v>
                </c:pt>
                <c:pt idx="2046">
                  <c:v>221096291</c:v>
                </c:pt>
                <c:pt idx="2047">
                  <c:v>221096291</c:v>
                </c:pt>
                <c:pt idx="2048">
                  <c:v>199813084</c:v>
                </c:pt>
                <c:pt idx="2049">
                  <c:v>200522341</c:v>
                </c:pt>
                <c:pt idx="2050">
                  <c:v>201187296</c:v>
                </c:pt>
                <c:pt idx="2051">
                  <c:v>201834962</c:v>
                </c:pt>
                <c:pt idx="2052">
                  <c:v>202479234</c:v>
                </c:pt>
                <c:pt idx="2053">
                  <c:v>203130389</c:v>
                </c:pt>
                <c:pt idx="2054">
                  <c:v>203130389</c:v>
                </c:pt>
                <c:pt idx="2055">
                  <c:v>204373124</c:v>
                </c:pt>
                <c:pt idx="2056">
                  <c:v>205566387</c:v>
                </c:pt>
                <c:pt idx="2057">
                  <c:v>206504744</c:v>
                </c:pt>
                <c:pt idx="2058">
                  <c:v>207425474</c:v>
                </c:pt>
                <c:pt idx="2059">
                  <c:v>208341089</c:v>
                </c:pt>
                <c:pt idx="2060">
                  <c:v>209292488</c:v>
                </c:pt>
                <c:pt idx="2061">
                  <c:v>209292488</c:v>
                </c:pt>
                <c:pt idx="2062">
                  <c:v>206753413</c:v>
                </c:pt>
                <c:pt idx="2063">
                  <c:v>207357980</c:v>
                </c:pt>
                <c:pt idx="2064">
                  <c:v>207975822</c:v>
                </c:pt>
                <c:pt idx="2065">
                  <c:v>208601295</c:v>
                </c:pt>
                <c:pt idx="2066">
                  <c:v>209296108</c:v>
                </c:pt>
                <c:pt idx="2067">
                  <c:v>210057332</c:v>
                </c:pt>
                <c:pt idx="2068">
                  <c:v>210057332</c:v>
                </c:pt>
                <c:pt idx="2069">
                  <c:v>205793946</c:v>
                </c:pt>
                <c:pt idx="2070">
                  <c:v>206766462</c:v>
                </c:pt>
                <c:pt idx="2071">
                  <c:v>207625340</c:v>
                </c:pt>
                <c:pt idx="2072">
                  <c:v>208510381</c:v>
                </c:pt>
                <c:pt idx="2073">
                  <c:v>209401838</c:v>
                </c:pt>
                <c:pt idx="2074">
                  <c:v>210427703</c:v>
                </c:pt>
                <c:pt idx="2075">
                  <c:v>210427703</c:v>
                </c:pt>
                <c:pt idx="2076">
                  <c:v>211660029</c:v>
                </c:pt>
                <c:pt idx="2077">
                  <c:v>204640907</c:v>
                </c:pt>
                <c:pt idx="2078">
                  <c:v>204854695</c:v>
                </c:pt>
                <c:pt idx="2079">
                  <c:v>205067930</c:v>
                </c:pt>
                <c:pt idx="2080">
                  <c:v>205284753</c:v>
                </c:pt>
                <c:pt idx="2081">
                  <c:v>205530025</c:v>
                </c:pt>
                <c:pt idx="2082">
                  <c:v>205766276</c:v>
                </c:pt>
                <c:pt idx="2083">
                  <c:v>205716524</c:v>
                </c:pt>
                <c:pt idx="2084">
                  <c:v>206319206</c:v>
                </c:pt>
                <c:pt idx="2085">
                  <c:v>206319206</c:v>
                </c:pt>
                <c:pt idx="2086">
                  <c:v>207451108</c:v>
                </c:pt>
                <c:pt idx="2087">
                  <c:v>208111915</c:v>
                </c:pt>
                <c:pt idx="2088">
                  <c:v>208835404</c:v>
                </c:pt>
                <c:pt idx="2089">
                  <c:v>209367709</c:v>
                </c:pt>
                <c:pt idx="2090">
                  <c:v>209367709</c:v>
                </c:pt>
                <c:pt idx="2091">
                  <c:v>196144275</c:v>
                </c:pt>
                <c:pt idx="2092">
                  <c:v>196132028</c:v>
                </c:pt>
                <c:pt idx="2093">
                  <c:v>196132028</c:v>
                </c:pt>
                <c:pt idx="2094">
                  <c:v>196155290</c:v>
                </c:pt>
                <c:pt idx="2095">
                  <c:v>196167018</c:v>
                </c:pt>
                <c:pt idx="2096">
                  <c:v>196182639</c:v>
                </c:pt>
                <c:pt idx="2097">
                  <c:v>193987402</c:v>
                </c:pt>
                <c:pt idx="2098">
                  <c:v>194330923</c:v>
                </c:pt>
                <c:pt idx="2099">
                  <c:v>194672279</c:v>
                </c:pt>
                <c:pt idx="2100">
                  <c:v>195025026</c:v>
                </c:pt>
                <c:pt idx="2101">
                  <c:v>195490843</c:v>
                </c:pt>
                <c:pt idx="2102">
                  <c:v>197586634</c:v>
                </c:pt>
                <c:pt idx="2103">
                  <c:v>198572764</c:v>
                </c:pt>
                <c:pt idx="2104">
                  <c:v>199299407</c:v>
                </c:pt>
                <c:pt idx="2105">
                  <c:v>200150415</c:v>
                </c:pt>
                <c:pt idx="2106">
                  <c:v>202311892</c:v>
                </c:pt>
                <c:pt idx="2107">
                  <c:v>204369446</c:v>
                </c:pt>
                <c:pt idx="2108">
                  <c:v>211110073</c:v>
                </c:pt>
                <c:pt idx="2109">
                  <c:v>217898678</c:v>
                </c:pt>
                <c:pt idx="2110">
                  <c:v>225377368</c:v>
                </c:pt>
                <c:pt idx="2111">
                  <c:v>228148400</c:v>
                </c:pt>
                <c:pt idx="2112">
                  <c:v>228148400</c:v>
                </c:pt>
                <c:pt idx="2113">
                  <c:v>235533270</c:v>
                </c:pt>
                <c:pt idx="2114">
                  <c:v>240269421</c:v>
                </c:pt>
                <c:pt idx="2115">
                  <c:v>244330731</c:v>
                </c:pt>
                <c:pt idx="2116">
                  <c:v>248675277</c:v>
                </c:pt>
                <c:pt idx="2117">
                  <c:v>252857447</c:v>
                </c:pt>
                <c:pt idx="2118">
                  <c:v>251962126</c:v>
                </c:pt>
                <c:pt idx="2119">
                  <c:v>253213075</c:v>
                </c:pt>
                <c:pt idx="2120">
                  <c:v>253213075</c:v>
                </c:pt>
                <c:pt idx="2121">
                  <c:v>255934347</c:v>
                </c:pt>
                <c:pt idx="2122">
                  <c:v>257719941</c:v>
                </c:pt>
                <c:pt idx="2123">
                  <c:v>257719941</c:v>
                </c:pt>
                <c:pt idx="2124">
                  <c:v>260973462</c:v>
                </c:pt>
                <c:pt idx="2125">
                  <c:v>261794166</c:v>
                </c:pt>
                <c:pt idx="2126">
                  <c:v>262575911</c:v>
                </c:pt>
                <c:pt idx="2127">
                  <c:v>263358367</c:v>
                </c:pt>
                <c:pt idx="2128">
                  <c:v>264041227</c:v>
                </c:pt>
                <c:pt idx="2129">
                  <c:v>264939541</c:v>
                </c:pt>
                <c:pt idx="2130">
                  <c:v>265519365</c:v>
                </c:pt>
                <c:pt idx="2131">
                  <c:v>265779495</c:v>
                </c:pt>
                <c:pt idx="2132">
                  <c:v>210787024</c:v>
                </c:pt>
                <c:pt idx="2133">
                  <c:v>211191263</c:v>
                </c:pt>
                <c:pt idx="2134">
                  <c:v>211622150</c:v>
                </c:pt>
                <c:pt idx="2135">
                  <c:v>211622150</c:v>
                </c:pt>
                <c:pt idx="2136">
                  <c:v>213028265</c:v>
                </c:pt>
                <c:pt idx="2137">
                  <c:v>213702770</c:v>
                </c:pt>
                <c:pt idx="2138">
                  <c:v>214408556</c:v>
                </c:pt>
                <c:pt idx="2139">
                  <c:v>210160665</c:v>
                </c:pt>
                <c:pt idx="2140">
                  <c:v>211153441</c:v>
                </c:pt>
                <c:pt idx="2141">
                  <c:v>212022458</c:v>
                </c:pt>
                <c:pt idx="2142">
                  <c:v>217416706</c:v>
                </c:pt>
                <c:pt idx="2143">
                  <c:v>216720340</c:v>
                </c:pt>
                <c:pt idx="2144">
                  <c:v>218757915</c:v>
                </c:pt>
                <c:pt idx="2145">
                  <c:v>220781924</c:v>
                </c:pt>
                <c:pt idx="2146">
                  <c:v>220781924</c:v>
                </c:pt>
                <c:pt idx="2147">
                  <c:v>223903350</c:v>
                </c:pt>
                <c:pt idx="2148">
                  <c:v>233709835</c:v>
                </c:pt>
                <c:pt idx="2149">
                  <c:v>236104563</c:v>
                </c:pt>
                <c:pt idx="2150">
                  <c:v>238430271</c:v>
                </c:pt>
                <c:pt idx="2151">
                  <c:v>241018015</c:v>
                </c:pt>
                <c:pt idx="2152">
                  <c:v>243143714</c:v>
                </c:pt>
                <c:pt idx="2153">
                  <c:v>242482338</c:v>
                </c:pt>
                <c:pt idx="2154">
                  <c:v>242482338</c:v>
                </c:pt>
                <c:pt idx="2155">
                  <c:v>246576061</c:v>
                </c:pt>
                <c:pt idx="2156">
                  <c:v>248720324</c:v>
                </c:pt>
                <c:pt idx="2157">
                  <c:v>251315903</c:v>
                </c:pt>
                <c:pt idx="2158">
                  <c:v>253191338</c:v>
                </c:pt>
                <c:pt idx="2159">
                  <c:v>248812848</c:v>
                </c:pt>
                <c:pt idx="2160">
                  <c:v>250271701</c:v>
                </c:pt>
                <c:pt idx="2161">
                  <c:v>250271701</c:v>
                </c:pt>
                <c:pt idx="2162">
                  <c:v>250271701</c:v>
                </c:pt>
                <c:pt idx="2163">
                  <c:v>250271701</c:v>
                </c:pt>
                <c:pt idx="2164">
                  <c:v>250271701</c:v>
                </c:pt>
                <c:pt idx="2165">
                  <c:v>253974276</c:v>
                </c:pt>
                <c:pt idx="2166">
                  <c:v>256728375</c:v>
                </c:pt>
                <c:pt idx="2167">
                  <c:v>256728375</c:v>
                </c:pt>
                <c:pt idx="2168">
                  <c:v>260525085</c:v>
                </c:pt>
                <c:pt idx="2169">
                  <c:v>263066617</c:v>
                </c:pt>
                <c:pt idx="2170">
                  <c:v>257312089</c:v>
                </c:pt>
                <c:pt idx="2171">
                  <c:v>259702052</c:v>
                </c:pt>
                <c:pt idx="2172">
                  <c:v>262209586</c:v>
                </c:pt>
                <c:pt idx="2173">
                  <c:v>264684273</c:v>
                </c:pt>
                <c:pt idx="2174">
                  <c:v>266807286</c:v>
                </c:pt>
                <c:pt idx="2175">
                  <c:v>268849573</c:v>
                </c:pt>
                <c:pt idx="2176">
                  <c:v>270752049</c:v>
                </c:pt>
                <c:pt idx="2177">
                  <c:v>270752049</c:v>
                </c:pt>
                <c:pt idx="2178">
                  <c:v>271172062</c:v>
                </c:pt>
                <c:pt idx="2179">
                  <c:v>278156417</c:v>
                </c:pt>
                <c:pt idx="2180">
                  <c:v>280644724</c:v>
                </c:pt>
                <c:pt idx="2181">
                  <c:v>283186824</c:v>
                </c:pt>
                <c:pt idx="2182">
                  <c:v>285663391</c:v>
                </c:pt>
                <c:pt idx="2183">
                  <c:v>287975199</c:v>
                </c:pt>
                <c:pt idx="2184">
                  <c:v>295414659</c:v>
                </c:pt>
                <c:pt idx="2185">
                  <c:v>298213250</c:v>
                </c:pt>
                <c:pt idx="2186">
                  <c:v>296568290</c:v>
                </c:pt>
                <c:pt idx="2187">
                  <c:v>258528346</c:v>
                </c:pt>
                <c:pt idx="2188">
                  <c:v>258312721</c:v>
                </c:pt>
                <c:pt idx="2189">
                  <c:v>257459965</c:v>
                </c:pt>
                <c:pt idx="2190">
                  <c:v>254677197</c:v>
                </c:pt>
                <c:pt idx="2191">
                  <c:v>254708859</c:v>
                </c:pt>
                <c:pt idx="2192">
                  <c:v>254731099</c:v>
                </c:pt>
                <c:pt idx="2193">
                  <c:v>166261968</c:v>
                </c:pt>
                <c:pt idx="2194">
                  <c:v>164938303</c:v>
                </c:pt>
                <c:pt idx="2195">
                  <c:v>147447921</c:v>
                </c:pt>
                <c:pt idx="2196">
                  <c:v>132196333</c:v>
                </c:pt>
                <c:pt idx="2197">
                  <c:v>132207564</c:v>
                </c:pt>
                <c:pt idx="2198">
                  <c:v>130695145</c:v>
                </c:pt>
                <c:pt idx="2199">
                  <c:v>132142993</c:v>
                </c:pt>
                <c:pt idx="2200">
                  <c:v>132155446</c:v>
                </c:pt>
                <c:pt idx="2201">
                  <c:v>132166557</c:v>
                </c:pt>
                <c:pt idx="2202">
                  <c:v>132175567</c:v>
                </c:pt>
                <c:pt idx="2203">
                  <c:v>132184592</c:v>
                </c:pt>
                <c:pt idx="2204">
                  <c:v>132539679</c:v>
                </c:pt>
                <c:pt idx="2205">
                  <c:v>132918970</c:v>
                </c:pt>
                <c:pt idx="2206">
                  <c:v>132918970</c:v>
                </c:pt>
                <c:pt idx="2207">
                  <c:v>131179645</c:v>
                </c:pt>
                <c:pt idx="2208">
                  <c:v>131986172</c:v>
                </c:pt>
                <c:pt idx="2209">
                  <c:v>132303767</c:v>
                </c:pt>
                <c:pt idx="2210">
                  <c:v>132304026</c:v>
                </c:pt>
                <c:pt idx="2211">
                  <c:v>132311283</c:v>
                </c:pt>
                <c:pt idx="2212">
                  <c:v>132319290</c:v>
                </c:pt>
                <c:pt idx="2213">
                  <c:v>132327672</c:v>
                </c:pt>
                <c:pt idx="2214">
                  <c:v>132337081</c:v>
                </c:pt>
                <c:pt idx="2215">
                  <c:v>128910737</c:v>
                </c:pt>
                <c:pt idx="2216">
                  <c:v>128910737</c:v>
                </c:pt>
                <c:pt idx="2217">
                  <c:v>108200571</c:v>
                </c:pt>
                <c:pt idx="2218">
                  <c:v>108207586</c:v>
                </c:pt>
                <c:pt idx="2219">
                  <c:v>108207586</c:v>
                </c:pt>
                <c:pt idx="2220">
                  <c:v>108217513</c:v>
                </c:pt>
                <c:pt idx="2221">
                  <c:v>108226470</c:v>
                </c:pt>
                <c:pt idx="2222">
                  <c:v>108226470</c:v>
                </c:pt>
                <c:pt idx="2223">
                  <c:v>108236210</c:v>
                </c:pt>
                <c:pt idx="2224">
                  <c:v>108236210</c:v>
                </c:pt>
                <c:pt idx="2225">
                  <c:v>108242508</c:v>
                </c:pt>
                <c:pt idx="2226">
                  <c:v>101446623</c:v>
                </c:pt>
                <c:pt idx="2227">
                  <c:v>101456239</c:v>
                </c:pt>
                <c:pt idx="2228">
                  <c:v>104019239</c:v>
                </c:pt>
                <c:pt idx="2229">
                  <c:v>105503581</c:v>
                </c:pt>
                <c:pt idx="2230">
                  <c:v>104785741</c:v>
                </c:pt>
                <c:pt idx="2231">
                  <c:v>104785741</c:v>
                </c:pt>
                <c:pt idx="2232">
                  <c:v>105744911</c:v>
                </c:pt>
                <c:pt idx="2233">
                  <c:v>106199010</c:v>
                </c:pt>
                <c:pt idx="2234">
                  <c:v>106664619</c:v>
                </c:pt>
                <c:pt idx="2235">
                  <c:v>106664619</c:v>
                </c:pt>
                <c:pt idx="2236">
                  <c:v>107641406</c:v>
                </c:pt>
                <c:pt idx="2237">
                  <c:v>108148560</c:v>
                </c:pt>
                <c:pt idx="2238">
                  <c:v>108667667</c:v>
                </c:pt>
                <c:pt idx="2239">
                  <c:v>109220776</c:v>
                </c:pt>
                <c:pt idx="2240">
                  <c:v>109774291</c:v>
                </c:pt>
                <c:pt idx="2241">
                  <c:v>110382527</c:v>
                </c:pt>
                <c:pt idx="2242">
                  <c:v>110962415</c:v>
                </c:pt>
                <c:pt idx="2243">
                  <c:v>111559736</c:v>
                </c:pt>
                <c:pt idx="2244">
                  <c:v>112442429</c:v>
                </c:pt>
                <c:pt idx="2245">
                  <c:v>113272904</c:v>
                </c:pt>
                <c:pt idx="2246">
                  <c:v>113790653</c:v>
                </c:pt>
                <c:pt idx="2247">
                  <c:v>114318156</c:v>
                </c:pt>
                <c:pt idx="2248">
                  <c:v>114808681</c:v>
                </c:pt>
                <c:pt idx="2249">
                  <c:v>114808681</c:v>
                </c:pt>
                <c:pt idx="2250">
                  <c:v>115886210</c:v>
                </c:pt>
                <c:pt idx="2251">
                  <c:v>113577327</c:v>
                </c:pt>
                <c:pt idx="2252">
                  <c:v>110024733</c:v>
                </c:pt>
                <c:pt idx="2253">
                  <c:v>110395617</c:v>
                </c:pt>
                <c:pt idx="2254">
                  <c:v>110821104</c:v>
                </c:pt>
                <c:pt idx="2255">
                  <c:v>111270634</c:v>
                </c:pt>
                <c:pt idx="2256">
                  <c:v>111270634</c:v>
                </c:pt>
                <c:pt idx="2257">
                  <c:v>112168364</c:v>
                </c:pt>
                <c:pt idx="2258">
                  <c:v>112170840</c:v>
                </c:pt>
                <c:pt idx="2259">
                  <c:v>101564400</c:v>
                </c:pt>
                <c:pt idx="2260">
                  <c:v>101575558</c:v>
                </c:pt>
                <c:pt idx="2261">
                  <c:v>101584512</c:v>
                </c:pt>
                <c:pt idx="2262">
                  <c:v>101592452</c:v>
                </c:pt>
                <c:pt idx="2263">
                  <c:v>101602247</c:v>
                </c:pt>
                <c:pt idx="2264">
                  <c:v>101611775</c:v>
                </c:pt>
                <c:pt idx="2265">
                  <c:v>101620270</c:v>
                </c:pt>
                <c:pt idx="2266">
                  <c:v>101628116</c:v>
                </c:pt>
                <c:pt idx="2267">
                  <c:v>101635533</c:v>
                </c:pt>
                <c:pt idx="2268">
                  <c:v>101642445</c:v>
                </c:pt>
                <c:pt idx="2269">
                  <c:v>101649701</c:v>
                </c:pt>
                <c:pt idx="2270">
                  <c:v>101651829</c:v>
                </c:pt>
                <c:pt idx="2271">
                  <c:v>101651829</c:v>
                </c:pt>
                <c:pt idx="2272">
                  <c:v>101665481</c:v>
                </c:pt>
                <c:pt idx="2273">
                  <c:v>101672096</c:v>
                </c:pt>
                <c:pt idx="2274">
                  <c:v>101678869</c:v>
                </c:pt>
                <c:pt idx="2275">
                  <c:v>101685278</c:v>
                </c:pt>
                <c:pt idx="2276">
                  <c:v>101692608</c:v>
                </c:pt>
                <c:pt idx="2277">
                  <c:v>101699252</c:v>
                </c:pt>
                <c:pt idx="2278">
                  <c:v>101706101</c:v>
                </c:pt>
                <c:pt idx="2279">
                  <c:v>101714351</c:v>
                </c:pt>
                <c:pt idx="2280">
                  <c:v>101721362</c:v>
                </c:pt>
                <c:pt idx="2281">
                  <c:v>101728347</c:v>
                </c:pt>
                <c:pt idx="2282">
                  <c:v>101735353</c:v>
                </c:pt>
                <c:pt idx="2283">
                  <c:v>101741805</c:v>
                </c:pt>
                <c:pt idx="2284">
                  <c:v>101749402</c:v>
                </c:pt>
                <c:pt idx="2285">
                  <c:v>101757882</c:v>
                </c:pt>
                <c:pt idx="2286">
                  <c:v>101764479</c:v>
                </c:pt>
                <c:pt idx="2287">
                  <c:v>101770732</c:v>
                </c:pt>
                <c:pt idx="2288">
                  <c:v>101777194</c:v>
                </c:pt>
                <c:pt idx="2289">
                  <c:v>101752120</c:v>
                </c:pt>
                <c:pt idx="2290">
                  <c:v>101757309</c:v>
                </c:pt>
                <c:pt idx="2291">
                  <c:v>101763198</c:v>
                </c:pt>
                <c:pt idx="2292">
                  <c:v>101772901</c:v>
                </c:pt>
                <c:pt idx="2293">
                  <c:v>101772901</c:v>
                </c:pt>
                <c:pt idx="2294">
                  <c:v>101786323</c:v>
                </c:pt>
                <c:pt idx="2295">
                  <c:v>101793028</c:v>
                </c:pt>
                <c:pt idx="2296">
                  <c:v>101799265</c:v>
                </c:pt>
                <c:pt idx="2297">
                  <c:v>101806300</c:v>
                </c:pt>
                <c:pt idx="2298">
                  <c:v>101813305</c:v>
                </c:pt>
                <c:pt idx="2299">
                  <c:v>101819302</c:v>
                </c:pt>
                <c:pt idx="2300">
                  <c:v>101823193</c:v>
                </c:pt>
                <c:pt idx="2301">
                  <c:v>101830661</c:v>
                </c:pt>
                <c:pt idx="2302">
                  <c:v>101837706</c:v>
                </c:pt>
                <c:pt idx="2303">
                  <c:v>101844311</c:v>
                </c:pt>
                <c:pt idx="2304">
                  <c:v>101850847</c:v>
                </c:pt>
                <c:pt idx="2305">
                  <c:v>101859024</c:v>
                </c:pt>
                <c:pt idx="2306">
                  <c:v>101859024</c:v>
                </c:pt>
                <c:pt idx="2307">
                  <c:v>101867330</c:v>
                </c:pt>
                <c:pt idx="2308">
                  <c:v>101879811</c:v>
                </c:pt>
                <c:pt idx="2309">
                  <c:v>101879811</c:v>
                </c:pt>
                <c:pt idx="2310">
                  <c:v>101891827</c:v>
                </c:pt>
                <c:pt idx="2311">
                  <c:v>101897231</c:v>
                </c:pt>
                <c:pt idx="2312">
                  <c:v>101904297</c:v>
                </c:pt>
                <c:pt idx="2313">
                  <c:v>101911452</c:v>
                </c:pt>
                <c:pt idx="2314">
                  <c:v>101911452</c:v>
                </c:pt>
                <c:pt idx="2315">
                  <c:v>101930336</c:v>
                </c:pt>
                <c:pt idx="2316">
                  <c:v>101937499</c:v>
                </c:pt>
                <c:pt idx="2317">
                  <c:v>101943921</c:v>
                </c:pt>
                <c:pt idx="2318">
                  <c:v>101950103</c:v>
                </c:pt>
                <c:pt idx="2319">
                  <c:v>101957610</c:v>
                </c:pt>
                <c:pt idx="2320">
                  <c:v>101964755</c:v>
                </c:pt>
                <c:pt idx="2321">
                  <c:v>101971413</c:v>
                </c:pt>
                <c:pt idx="2322">
                  <c:v>101966503</c:v>
                </c:pt>
                <c:pt idx="2323">
                  <c:v>101969850</c:v>
                </c:pt>
                <c:pt idx="2324">
                  <c:v>101978604</c:v>
                </c:pt>
                <c:pt idx="2325">
                  <c:v>101984827</c:v>
                </c:pt>
                <c:pt idx="2326">
                  <c:v>101992257</c:v>
                </c:pt>
                <c:pt idx="2327">
                  <c:v>101999044</c:v>
                </c:pt>
                <c:pt idx="2328">
                  <c:v>102006284</c:v>
                </c:pt>
                <c:pt idx="2329">
                  <c:v>102013808</c:v>
                </c:pt>
                <c:pt idx="2330">
                  <c:v>102020102</c:v>
                </c:pt>
                <c:pt idx="2331">
                  <c:v>102026355</c:v>
                </c:pt>
                <c:pt idx="2332">
                  <c:v>102032749</c:v>
                </c:pt>
                <c:pt idx="2333">
                  <c:v>102039771</c:v>
                </c:pt>
                <c:pt idx="2334">
                  <c:v>102047039</c:v>
                </c:pt>
                <c:pt idx="2335">
                  <c:v>102053623</c:v>
                </c:pt>
                <c:pt idx="2336">
                  <c:v>102060660</c:v>
                </c:pt>
                <c:pt idx="2337">
                  <c:v>102067166</c:v>
                </c:pt>
                <c:pt idx="2338">
                  <c:v>102072930</c:v>
                </c:pt>
                <c:pt idx="2339">
                  <c:v>102079167</c:v>
                </c:pt>
                <c:pt idx="2340">
                  <c:v>102086000</c:v>
                </c:pt>
                <c:pt idx="2341">
                  <c:v>102092497</c:v>
                </c:pt>
                <c:pt idx="2342">
                  <c:v>102098755</c:v>
                </c:pt>
                <c:pt idx="2343">
                  <c:v>102086070</c:v>
                </c:pt>
                <c:pt idx="2344">
                  <c:v>102071112</c:v>
                </c:pt>
                <c:pt idx="2345">
                  <c:v>102074978</c:v>
                </c:pt>
                <c:pt idx="2346">
                  <c:v>102074978</c:v>
                </c:pt>
                <c:pt idx="2347">
                  <c:v>102089877</c:v>
                </c:pt>
                <c:pt idx="2348">
                  <c:v>102097238</c:v>
                </c:pt>
                <c:pt idx="2349">
                  <c:v>102104523</c:v>
                </c:pt>
                <c:pt idx="2350">
                  <c:v>102111717</c:v>
                </c:pt>
                <c:pt idx="2351">
                  <c:v>102118453</c:v>
                </c:pt>
                <c:pt idx="2352">
                  <c:v>102125261</c:v>
                </c:pt>
                <c:pt idx="2353">
                  <c:v>102132230</c:v>
                </c:pt>
                <c:pt idx="2354">
                  <c:v>102140196</c:v>
                </c:pt>
                <c:pt idx="2355">
                  <c:v>102148232</c:v>
                </c:pt>
                <c:pt idx="2356">
                  <c:v>102155978</c:v>
                </c:pt>
                <c:pt idx="2357">
                  <c:v>102163069</c:v>
                </c:pt>
                <c:pt idx="2358">
                  <c:v>102170675</c:v>
                </c:pt>
                <c:pt idx="2359">
                  <c:v>102176845</c:v>
                </c:pt>
                <c:pt idx="2360">
                  <c:v>102183786</c:v>
                </c:pt>
                <c:pt idx="2361">
                  <c:v>102191363</c:v>
                </c:pt>
                <c:pt idx="2362">
                  <c:v>102199084</c:v>
                </c:pt>
                <c:pt idx="2363">
                  <c:v>102206635</c:v>
                </c:pt>
                <c:pt idx="2364">
                  <c:v>102206635</c:v>
                </c:pt>
                <c:pt idx="2365">
                  <c:v>102220807</c:v>
                </c:pt>
                <c:pt idx="2366">
                  <c:v>102229043</c:v>
                </c:pt>
                <c:pt idx="2367">
                  <c:v>102236745</c:v>
                </c:pt>
                <c:pt idx="2368">
                  <c:v>102244307</c:v>
                </c:pt>
                <c:pt idx="2369">
                  <c:v>102252188</c:v>
                </c:pt>
                <c:pt idx="2370">
                  <c:v>102250599</c:v>
                </c:pt>
                <c:pt idx="2371">
                  <c:v>102259341</c:v>
                </c:pt>
                <c:pt idx="2372">
                  <c:v>102268249</c:v>
                </c:pt>
                <c:pt idx="2373">
                  <c:v>102268249</c:v>
                </c:pt>
                <c:pt idx="2374">
                  <c:v>102284107</c:v>
                </c:pt>
                <c:pt idx="2375">
                  <c:v>102292362</c:v>
                </c:pt>
                <c:pt idx="2376">
                  <c:v>102301366</c:v>
                </c:pt>
                <c:pt idx="2377">
                  <c:v>102311086</c:v>
                </c:pt>
                <c:pt idx="2378">
                  <c:v>102318504</c:v>
                </c:pt>
                <c:pt idx="2379">
                  <c:v>102315027</c:v>
                </c:pt>
                <c:pt idx="2380">
                  <c:v>102324724</c:v>
                </c:pt>
                <c:pt idx="2381">
                  <c:v>102333673</c:v>
                </c:pt>
                <c:pt idx="2382">
                  <c:v>102342045</c:v>
                </c:pt>
                <c:pt idx="2383">
                  <c:v>102350962</c:v>
                </c:pt>
                <c:pt idx="2384">
                  <c:v>102358373</c:v>
                </c:pt>
                <c:pt idx="2385">
                  <c:v>102358373</c:v>
                </c:pt>
                <c:pt idx="2386">
                  <c:v>102517680</c:v>
                </c:pt>
                <c:pt idx="2387">
                  <c:v>102517680</c:v>
                </c:pt>
                <c:pt idx="2388">
                  <c:v>102618358</c:v>
                </c:pt>
                <c:pt idx="2389">
                  <c:v>102792506</c:v>
                </c:pt>
                <c:pt idx="2390">
                  <c:v>102879215</c:v>
                </c:pt>
                <c:pt idx="2391">
                  <c:v>102965228</c:v>
                </c:pt>
                <c:pt idx="2392">
                  <c:v>103059115</c:v>
                </c:pt>
                <c:pt idx="2393">
                  <c:v>103152558</c:v>
                </c:pt>
                <c:pt idx="2394">
                  <c:v>103250658</c:v>
                </c:pt>
                <c:pt idx="2395">
                  <c:v>103350024</c:v>
                </c:pt>
                <c:pt idx="2396">
                  <c:v>103450600</c:v>
                </c:pt>
                <c:pt idx="2397">
                  <c:v>103549665</c:v>
                </c:pt>
                <c:pt idx="2398">
                  <c:v>103655334</c:v>
                </c:pt>
                <c:pt idx="2399">
                  <c:v>103768303</c:v>
                </c:pt>
                <c:pt idx="2400">
                  <c:v>103891806</c:v>
                </c:pt>
                <c:pt idx="2401">
                  <c:v>104008229</c:v>
                </c:pt>
                <c:pt idx="2402">
                  <c:v>104123393</c:v>
                </c:pt>
                <c:pt idx="2403">
                  <c:v>104238749</c:v>
                </c:pt>
                <c:pt idx="2404">
                  <c:v>104361089</c:v>
                </c:pt>
                <c:pt idx="2405">
                  <c:v>104479436</c:v>
                </c:pt>
                <c:pt idx="2406">
                  <c:v>104530869</c:v>
                </c:pt>
                <c:pt idx="2407">
                  <c:v>104627987</c:v>
                </c:pt>
                <c:pt idx="2408">
                  <c:v>104731143</c:v>
                </c:pt>
                <c:pt idx="2409">
                  <c:v>104840123</c:v>
                </c:pt>
                <c:pt idx="2410">
                  <c:v>104944894</c:v>
                </c:pt>
                <c:pt idx="2411">
                  <c:v>105051479</c:v>
                </c:pt>
                <c:pt idx="2412">
                  <c:v>105156020</c:v>
                </c:pt>
                <c:pt idx="2413">
                  <c:v>105260007</c:v>
                </c:pt>
                <c:pt idx="2414">
                  <c:v>105361095</c:v>
                </c:pt>
                <c:pt idx="2415">
                  <c:v>105471336</c:v>
                </c:pt>
                <c:pt idx="2416">
                  <c:v>105569259</c:v>
                </c:pt>
                <c:pt idx="2417">
                  <c:v>105668364</c:v>
                </c:pt>
                <c:pt idx="2418">
                  <c:v>105765025</c:v>
                </c:pt>
                <c:pt idx="2419">
                  <c:v>105864281</c:v>
                </c:pt>
                <c:pt idx="2420">
                  <c:v>105864281</c:v>
                </c:pt>
                <c:pt idx="2421">
                  <c:v>106045082</c:v>
                </c:pt>
                <c:pt idx="2422">
                  <c:v>106045082</c:v>
                </c:pt>
                <c:pt idx="2423">
                  <c:v>106224472</c:v>
                </c:pt>
                <c:pt idx="2424">
                  <c:v>106318400</c:v>
                </c:pt>
                <c:pt idx="2425">
                  <c:v>106412449</c:v>
                </c:pt>
                <c:pt idx="2426">
                  <c:v>106412449</c:v>
                </c:pt>
                <c:pt idx="2427">
                  <c:v>106505514</c:v>
                </c:pt>
                <c:pt idx="2428">
                  <c:v>105006306</c:v>
                </c:pt>
                <c:pt idx="2429">
                  <c:v>105177594</c:v>
                </c:pt>
                <c:pt idx="2430">
                  <c:v>105265897</c:v>
                </c:pt>
                <c:pt idx="2431">
                  <c:v>105357245</c:v>
                </c:pt>
                <c:pt idx="2432">
                  <c:v>105449515</c:v>
                </c:pt>
                <c:pt idx="2433">
                  <c:v>105538206</c:v>
                </c:pt>
                <c:pt idx="2434">
                  <c:v>105622269</c:v>
                </c:pt>
                <c:pt idx="2435">
                  <c:v>105706032</c:v>
                </c:pt>
                <c:pt idx="2436">
                  <c:v>105787728</c:v>
                </c:pt>
                <c:pt idx="2437">
                  <c:v>105879042</c:v>
                </c:pt>
                <c:pt idx="2438">
                  <c:v>105974904</c:v>
                </c:pt>
                <c:pt idx="2439">
                  <c:v>106065435</c:v>
                </c:pt>
                <c:pt idx="2440">
                  <c:v>106080383</c:v>
                </c:pt>
                <c:pt idx="2441">
                  <c:v>106092190</c:v>
                </c:pt>
                <c:pt idx="2442">
                  <c:v>106103571</c:v>
                </c:pt>
                <c:pt idx="2443">
                  <c:v>106113879</c:v>
                </c:pt>
                <c:pt idx="2444">
                  <c:v>106113879</c:v>
                </c:pt>
                <c:pt idx="2445">
                  <c:v>106135571</c:v>
                </c:pt>
                <c:pt idx="2446">
                  <c:v>106147917</c:v>
                </c:pt>
                <c:pt idx="2447">
                  <c:v>106158560</c:v>
                </c:pt>
                <c:pt idx="2448">
                  <c:v>106168908</c:v>
                </c:pt>
                <c:pt idx="2449">
                  <c:v>106177868</c:v>
                </c:pt>
                <c:pt idx="2450">
                  <c:v>106186457</c:v>
                </c:pt>
                <c:pt idx="2451">
                  <c:v>106194475</c:v>
                </c:pt>
                <c:pt idx="2452">
                  <c:v>106204762</c:v>
                </c:pt>
                <c:pt idx="2453">
                  <c:v>106215146</c:v>
                </c:pt>
                <c:pt idx="2454">
                  <c:v>106223304</c:v>
                </c:pt>
                <c:pt idx="2455">
                  <c:v>106230636</c:v>
                </c:pt>
                <c:pt idx="2456">
                  <c:v>106238243</c:v>
                </c:pt>
                <c:pt idx="2457">
                  <c:v>106245797</c:v>
                </c:pt>
                <c:pt idx="2458">
                  <c:v>106253179</c:v>
                </c:pt>
                <c:pt idx="2459">
                  <c:v>106261110</c:v>
                </c:pt>
                <c:pt idx="2460">
                  <c:v>106270364</c:v>
                </c:pt>
                <c:pt idx="2461">
                  <c:v>106276531</c:v>
                </c:pt>
                <c:pt idx="2462">
                  <c:v>106269769</c:v>
                </c:pt>
                <c:pt idx="2463">
                  <c:v>106279183</c:v>
                </c:pt>
                <c:pt idx="2464">
                  <c:v>106279183</c:v>
                </c:pt>
                <c:pt idx="2465">
                  <c:v>106258885</c:v>
                </c:pt>
                <c:pt idx="2466">
                  <c:v>106267465</c:v>
                </c:pt>
                <c:pt idx="2467">
                  <c:v>106275081</c:v>
                </c:pt>
                <c:pt idx="2468">
                  <c:v>106275081</c:v>
                </c:pt>
                <c:pt idx="2469">
                  <c:v>106275305</c:v>
                </c:pt>
                <c:pt idx="2470">
                  <c:v>106281232</c:v>
                </c:pt>
                <c:pt idx="2471">
                  <c:v>106281232</c:v>
                </c:pt>
                <c:pt idx="2472">
                  <c:v>106287294</c:v>
                </c:pt>
                <c:pt idx="2473">
                  <c:v>106300701</c:v>
                </c:pt>
                <c:pt idx="2474">
                  <c:v>106308182</c:v>
                </c:pt>
                <c:pt idx="2475">
                  <c:v>106237093</c:v>
                </c:pt>
                <c:pt idx="2476">
                  <c:v>106244494</c:v>
                </c:pt>
                <c:pt idx="2477">
                  <c:v>106252555</c:v>
                </c:pt>
                <c:pt idx="2478">
                  <c:v>106260911</c:v>
                </c:pt>
                <c:pt idx="2479">
                  <c:v>106269340</c:v>
                </c:pt>
                <c:pt idx="2480">
                  <c:v>106277705</c:v>
                </c:pt>
                <c:pt idx="2481">
                  <c:v>106287810</c:v>
                </c:pt>
                <c:pt idx="2482">
                  <c:v>106296703</c:v>
                </c:pt>
                <c:pt idx="2483">
                  <c:v>106304614</c:v>
                </c:pt>
                <c:pt idx="2484">
                  <c:v>106311010</c:v>
                </c:pt>
                <c:pt idx="2485">
                  <c:v>106311239</c:v>
                </c:pt>
                <c:pt idx="2486">
                  <c:v>106318830</c:v>
                </c:pt>
                <c:pt idx="2487">
                  <c:v>106328325</c:v>
                </c:pt>
                <c:pt idx="2488">
                  <c:v>106337918</c:v>
                </c:pt>
                <c:pt idx="2489">
                  <c:v>106345796</c:v>
                </c:pt>
                <c:pt idx="2490">
                  <c:v>105723582</c:v>
                </c:pt>
                <c:pt idx="2491">
                  <c:v>105730860</c:v>
                </c:pt>
                <c:pt idx="2492">
                  <c:v>105737616</c:v>
                </c:pt>
                <c:pt idx="2493">
                  <c:v>105743362</c:v>
                </c:pt>
                <c:pt idx="2494">
                  <c:v>105751229</c:v>
                </c:pt>
                <c:pt idx="2495">
                  <c:v>105759873</c:v>
                </c:pt>
                <c:pt idx="2496">
                  <c:v>105766864</c:v>
                </c:pt>
                <c:pt idx="2497">
                  <c:v>105773546</c:v>
                </c:pt>
                <c:pt idx="2498">
                  <c:v>105783285</c:v>
                </c:pt>
                <c:pt idx="2499">
                  <c:v>105792839</c:v>
                </c:pt>
                <c:pt idx="2500">
                  <c:v>105800698</c:v>
                </c:pt>
                <c:pt idx="2501">
                  <c:v>105810820</c:v>
                </c:pt>
                <c:pt idx="2502">
                  <c:v>105821113</c:v>
                </c:pt>
                <c:pt idx="2503">
                  <c:v>105830680</c:v>
                </c:pt>
                <c:pt idx="2504">
                  <c:v>105840082</c:v>
                </c:pt>
                <c:pt idx="2505">
                  <c:v>105850555</c:v>
                </c:pt>
                <c:pt idx="2506">
                  <c:v>105869366</c:v>
                </c:pt>
                <c:pt idx="2507">
                  <c:v>105882915</c:v>
                </c:pt>
                <c:pt idx="2508">
                  <c:v>105896516</c:v>
                </c:pt>
                <c:pt idx="2509">
                  <c:v>105910086</c:v>
                </c:pt>
                <c:pt idx="2510">
                  <c:v>105937735</c:v>
                </c:pt>
                <c:pt idx="2511">
                  <c:v>105949733</c:v>
                </c:pt>
                <c:pt idx="2512">
                  <c:v>105960860</c:v>
                </c:pt>
                <c:pt idx="2513">
                  <c:v>105972679</c:v>
                </c:pt>
                <c:pt idx="2514">
                  <c:v>105984220</c:v>
                </c:pt>
                <c:pt idx="2515">
                  <c:v>105996134</c:v>
                </c:pt>
                <c:pt idx="2516">
                  <c:v>106006656</c:v>
                </c:pt>
                <c:pt idx="2517">
                  <c:v>106018317</c:v>
                </c:pt>
                <c:pt idx="2518">
                  <c:v>106029653</c:v>
                </c:pt>
                <c:pt idx="2519">
                  <c:v>106042287</c:v>
                </c:pt>
                <c:pt idx="2520">
                  <c:v>106054530</c:v>
                </c:pt>
                <c:pt idx="2521">
                  <c:v>106065653</c:v>
                </c:pt>
                <c:pt idx="2522">
                  <c:v>106077312</c:v>
                </c:pt>
                <c:pt idx="2523">
                  <c:v>106089274</c:v>
                </c:pt>
                <c:pt idx="2524">
                  <c:v>106099089</c:v>
                </c:pt>
                <c:pt idx="2525">
                  <c:v>106108609</c:v>
                </c:pt>
                <c:pt idx="2526">
                  <c:v>106118681</c:v>
                </c:pt>
                <c:pt idx="2527">
                  <c:v>106129099</c:v>
                </c:pt>
                <c:pt idx="2528">
                  <c:v>106140599</c:v>
                </c:pt>
                <c:pt idx="2529">
                  <c:v>106151313</c:v>
                </c:pt>
                <c:pt idx="2530">
                  <c:v>106164761</c:v>
                </c:pt>
                <c:pt idx="2531">
                  <c:v>106145307</c:v>
                </c:pt>
                <c:pt idx="2532">
                  <c:v>106156168</c:v>
                </c:pt>
                <c:pt idx="2533">
                  <c:v>106167022</c:v>
                </c:pt>
                <c:pt idx="2534">
                  <c:v>106151385</c:v>
                </c:pt>
                <c:pt idx="2535">
                  <c:v>106164462</c:v>
                </c:pt>
                <c:pt idx="2536">
                  <c:v>106176896</c:v>
                </c:pt>
                <c:pt idx="2537">
                  <c:v>106186800</c:v>
                </c:pt>
                <c:pt idx="2538">
                  <c:v>106196501</c:v>
                </c:pt>
                <c:pt idx="2539">
                  <c:v>106205813</c:v>
                </c:pt>
                <c:pt idx="2540">
                  <c:v>106215745</c:v>
                </c:pt>
                <c:pt idx="2541">
                  <c:v>106226644</c:v>
                </c:pt>
                <c:pt idx="2542">
                  <c:v>106238771</c:v>
                </c:pt>
                <c:pt idx="2543">
                  <c:v>106251059</c:v>
                </c:pt>
                <c:pt idx="2544">
                  <c:v>106264655</c:v>
                </c:pt>
                <c:pt idx="2545">
                  <c:v>106279970</c:v>
                </c:pt>
                <c:pt idx="2546">
                  <c:v>106294296</c:v>
                </c:pt>
                <c:pt idx="2547">
                  <c:v>106308578</c:v>
                </c:pt>
                <c:pt idx="2548">
                  <c:v>106325162</c:v>
                </c:pt>
                <c:pt idx="2549">
                  <c:v>106343944</c:v>
                </c:pt>
                <c:pt idx="2550">
                  <c:v>106359645</c:v>
                </c:pt>
                <c:pt idx="2551">
                  <c:v>106373691</c:v>
                </c:pt>
                <c:pt idx="2552">
                  <c:v>106388429</c:v>
                </c:pt>
                <c:pt idx="2553">
                  <c:v>106403193</c:v>
                </c:pt>
                <c:pt idx="2554">
                  <c:v>106418112</c:v>
                </c:pt>
                <c:pt idx="2555">
                  <c:v>106432865</c:v>
                </c:pt>
                <c:pt idx="2556">
                  <c:v>106449245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2CB-4970-BDDF-83CB9039A07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T. Rowe Price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Sheet1!$A$2:$A$2558</c:f>
              <c:numCache>
                <c:formatCode>m/d/yyyy</c:formatCode>
                <c:ptCount val="2557"/>
                <c:pt idx="0">
                  <c:v>40544</c:v>
                </c:pt>
                <c:pt idx="1">
                  <c:v>40545</c:v>
                </c:pt>
                <c:pt idx="2">
                  <c:v>40546</c:v>
                </c:pt>
                <c:pt idx="3">
                  <c:v>40547</c:v>
                </c:pt>
                <c:pt idx="4">
                  <c:v>40548</c:v>
                </c:pt>
                <c:pt idx="5">
                  <c:v>40549</c:v>
                </c:pt>
                <c:pt idx="6">
                  <c:v>40550</c:v>
                </c:pt>
                <c:pt idx="7">
                  <c:v>40551</c:v>
                </c:pt>
                <c:pt idx="8">
                  <c:v>40552</c:v>
                </c:pt>
                <c:pt idx="9">
                  <c:v>40553</c:v>
                </c:pt>
                <c:pt idx="10">
                  <c:v>40554</c:v>
                </c:pt>
                <c:pt idx="11">
                  <c:v>40555</c:v>
                </c:pt>
                <c:pt idx="12">
                  <c:v>40556</c:v>
                </c:pt>
                <c:pt idx="13">
                  <c:v>40557</c:v>
                </c:pt>
                <c:pt idx="14">
                  <c:v>40558</c:v>
                </c:pt>
                <c:pt idx="15">
                  <c:v>40559</c:v>
                </c:pt>
                <c:pt idx="16">
                  <c:v>40560</c:v>
                </c:pt>
                <c:pt idx="17">
                  <c:v>40561</c:v>
                </c:pt>
                <c:pt idx="18">
                  <c:v>40562</c:v>
                </c:pt>
                <c:pt idx="19">
                  <c:v>40563</c:v>
                </c:pt>
                <c:pt idx="20">
                  <c:v>40564</c:v>
                </c:pt>
                <c:pt idx="21">
                  <c:v>40565</c:v>
                </c:pt>
                <c:pt idx="22">
                  <c:v>40566</c:v>
                </c:pt>
                <c:pt idx="23">
                  <c:v>40567</c:v>
                </c:pt>
                <c:pt idx="24">
                  <c:v>40568</c:v>
                </c:pt>
                <c:pt idx="25">
                  <c:v>40569</c:v>
                </c:pt>
                <c:pt idx="26">
                  <c:v>40570</c:v>
                </c:pt>
                <c:pt idx="27">
                  <c:v>40571</c:v>
                </c:pt>
                <c:pt idx="28">
                  <c:v>40572</c:v>
                </c:pt>
                <c:pt idx="29">
                  <c:v>40573</c:v>
                </c:pt>
                <c:pt idx="30">
                  <c:v>40574</c:v>
                </c:pt>
                <c:pt idx="31">
                  <c:v>40575</c:v>
                </c:pt>
                <c:pt idx="32">
                  <c:v>40576</c:v>
                </c:pt>
                <c:pt idx="33">
                  <c:v>40577</c:v>
                </c:pt>
                <c:pt idx="34">
                  <c:v>40578</c:v>
                </c:pt>
                <c:pt idx="35">
                  <c:v>40579</c:v>
                </c:pt>
                <c:pt idx="36">
                  <c:v>40580</c:v>
                </c:pt>
                <c:pt idx="37">
                  <c:v>40581</c:v>
                </c:pt>
                <c:pt idx="38">
                  <c:v>40582</c:v>
                </c:pt>
                <c:pt idx="39">
                  <c:v>40583</c:v>
                </c:pt>
                <c:pt idx="40">
                  <c:v>40584</c:v>
                </c:pt>
                <c:pt idx="41">
                  <c:v>40585</c:v>
                </c:pt>
                <c:pt idx="42">
                  <c:v>40586</c:v>
                </c:pt>
                <c:pt idx="43">
                  <c:v>40587</c:v>
                </c:pt>
                <c:pt idx="44">
                  <c:v>40588</c:v>
                </c:pt>
                <c:pt idx="45">
                  <c:v>40589</c:v>
                </c:pt>
                <c:pt idx="46">
                  <c:v>40590</c:v>
                </c:pt>
                <c:pt idx="47">
                  <c:v>40591</c:v>
                </c:pt>
                <c:pt idx="48">
                  <c:v>40592</c:v>
                </c:pt>
                <c:pt idx="49">
                  <c:v>40593</c:v>
                </c:pt>
                <c:pt idx="50">
                  <c:v>40594</c:v>
                </c:pt>
                <c:pt idx="51">
                  <c:v>40595</c:v>
                </c:pt>
                <c:pt idx="52">
                  <c:v>40596</c:v>
                </c:pt>
                <c:pt idx="53">
                  <c:v>40597</c:v>
                </c:pt>
                <c:pt idx="54">
                  <c:v>40598</c:v>
                </c:pt>
                <c:pt idx="55">
                  <c:v>40599</c:v>
                </c:pt>
                <c:pt idx="56">
                  <c:v>40600</c:v>
                </c:pt>
                <c:pt idx="57">
                  <c:v>40601</c:v>
                </c:pt>
                <c:pt idx="58">
                  <c:v>40602</c:v>
                </c:pt>
                <c:pt idx="59">
                  <c:v>40603</c:v>
                </c:pt>
                <c:pt idx="60">
                  <c:v>40604</c:v>
                </c:pt>
                <c:pt idx="61">
                  <c:v>40605</c:v>
                </c:pt>
                <c:pt idx="62">
                  <c:v>40606</c:v>
                </c:pt>
                <c:pt idx="63">
                  <c:v>40607</c:v>
                </c:pt>
                <c:pt idx="64">
                  <c:v>40608</c:v>
                </c:pt>
                <c:pt idx="65">
                  <c:v>40609</c:v>
                </c:pt>
                <c:pt idx="66">
                  <c:v>40610</c:v>
                </c:pt>
                <c:pt idx="67">
                  <c:v>40611</c:v>
                </c:pt>
                <c:pt idx="68">
                  <c:v>40612</c:v>
                </c:pt>
                <c:pt idx="69">
                  <c:v>40613</c:v>
                </c:pt>
                <c:pt idx="70">
                  <c:v>40614</c:v>
                </c:pt>
                <c:pt idx="71">
                  <c:v>40615</c:v>
                </c:pt>
                <c:pt idx="72">
                  <c:v>40616</c:v>
                </c:pt>
                <c:pt idx="73">
                  <c:v>40617</c:v>
                </c:pt>
                <c:pt idx="74">
                  <c:v>40618</c:v>
                </c:pt>
                <c:pt idx="75">
                  <c:v>40619</c:v>
                </c:pt>
                <c:pt idx="76">
                  <c:v>40620</c:v>
                </c:pt>
                <c:pt idx="77">
                  <c:v>40621</c:v>
                </c:pt>
                <c:pt idx="78">
                  <c:v>40622</c:v>
                </c:pt>
                <c:pt idx="79">
                  <c:v>40623</c:v>
                </c:pt>
                <c:pt idx="80">
                  <c:v>40624</c:v>
                </c:pt>
                <c:pt idx="81">
                  <c:v>40625</c:v>
                </c:pt>
                <c:pt idx="82">
                  <c:v>40626</c:v>
                </c:pt>
                <c:pt idx="83">
                  <c:v>40627</c:v>
                </c:pt>
                <c:pt idx="84">
                  <c:v>40628</c:v>
                </c:pt>
                <c:pt idx="85">
                  <c:v>40629</c:v>
                </c:pt>
                <c:pt idx="86">
                  <c:v>40630</c:v>
                </c:pt>
                <c:pt idx="87">
                  <c:v>40631</c:v>
                </c:pt>
                <c:pt idx="88">
                  <c:v>40632</c:v>
                </c:pt>
                <c:pt idx="89">
                  <c:v>40633</c:v>
                </c:pt>
                <c:pt idx="90">
                  <c:v>40634</c:v>
                </c:pt>
                <c:pt idx="91">
                  <c:v>40635</c:v>
                </c:pt>
                <c:pt idx="92">
                  <c:v>40636</c:v>
                </c:pt>
                <c:pt idx="93">
                  <c:v>40637</c:v>
                </c:pt>
                <c:pt idx="94">
                  <c:v>40638</c:v>
                </c:pt>
                <c:pt idx="95">
                  <c:v>40639</c:v>
                </c:pt>
                <c:pt idx="96">
                  <c:v>40640</c:v>
                </c:pt>
                <c:pt idx="97">
                  <c:v>40641</c:v>
                </c:pt>
                <c:pt idx="98">
                  <c:v>40642</c:v>
                </c:pt>
                <c:pt idx="99">
                  <c:v>40643</c:v>
                </c:pt>
                <c:pt idx="100">
                  <c:v>40644</c:v>
                </c:pt>
                <c:pt idx="101">
                  <c:v>40645</c:v>
                </c:pt>
                <c:pt idx="102">
                  <c:v>40646</c:v>
                </c:pt>
                <c:pt idx="103">
                  <c:v>40647</c:v>
                </c:pt>
                <c:pt idx="104">
                  <c:v>40648</c:v>
                </c:pt>
                <c:pt idx="105">
                  <c:v>40649</c:v>
                </c:pt>
                <c:pt idx="106">
                  <c:v>40650</c:v>
                </c:pt>
                <c:pt idx="107">
                  <c:v>40651</c:v>
                </c:pt>
                <c:pt idx="108">
                  <c:v>40652</c:v>
                </c:pt>
                <c:pt idx="109">
                  <c:v>40653</c:v>
                </c:pt>
                <c:pt idx="110">
                  <c:v>40654</c:v>
                </c:pt>
                <c:pt idx="111">
                  <c:v>40655</c:v>
                </c:pt>
                <c:pt idx="112">
                  <c:v>40656</c:v>
                </c:pt>
                <c:pt idx="113">
                  <c:v>40657</c:v>
                </c:pt>
                <c:pt idx="114">
                  <c:v>40658</c:v>
                </c:pt>
                <c:pt idx="115">
                  <c:v>40659</c:v>
                </c:pt>
                <c:pt idx="116">
                  <c:v>40660</c:v>
                </c:pt>
                <c:pt idx="117">
                  <c:v>40661</c:v>
                </c:pt>
                <c:pt idx="118">
                  <c:v>40662</c:v>
                </c:pt>
                <c:pt idx="119">
                  <c:v>40663</c:v>
                </c:pt>
                <c:pt idx="120">
                  <c:v>40664</c:v>
                </c:pt>
                <c:pt idx="121">
                  <c:v>40665</c:v>
                </c:pt>
                <c:pt idx="122">
                  <c:v>40666</c:v>
                </c:pt>
                <c:pt idx="123">
                  <c:v>40667</c:v>
                </c:pt>
                <c:pt idx="124">
                  <c:v>40668</c:v>
                </c:pt>
                <c:pt idx="125">
                  <c:v>40669</c:v>
                </c:pt>
                <c:pt idx="126">
                  <c:v>40670</c:v>
                </c:pt>
                <c:pt idx="127">
                  <c:v>40671</c:v>
                </c:pt>
                <c:pt idx="128">
                  <c:v>40672</c:v>
                </c:pt>
                <c:pt idx="129">
                  <c:v>40673</c:v>
                </c:pt>
                <c:pt idx="130">
                  <c:v>40674</c:v>
                </c:pt>
                <c:pt idx="131">
                  <c:v>40675</c:v>
                </c:pt>
                <c:pt idx="132">
                  <c:v>40676</c:v>
                </c:pt>
                <c:pt idx="133">
                  <c:v>40677</c:v>
                </c:pt>
                <c:pt idx="134">
                  <c:v>40678</c:v>
                </c:pt>
                <c:pt idx="135">
                  <c:v>40679</c:v>
                </c:pt>
                <c:pt idx="136">
                  <c:v>40680</c:v>
                </c:pt>
                <c:pt idx="137">
                  <c:v>40681</c:v>
                </c:pt>
                <c:pt idx="138">
                  <c:v>40682</c:v>
                </c:pt>
                <c:pt idx="139">
                  <c:v>40683</c:v>
                </c:pt>
                <c:pt idx="140">
                  <c:v>40684</c:v>
                </c:pt>
                <c:pt idx="141">
                  <c:v>40685</c:v>
                </c:pt>
                <c:pt idx="142">
                  <c:v>40686</c:v>
                </c:pt>
                <c:pt idx="143">
                  <c:v>40687</c:v>
                </c:pt>
                <c:pt idx="144">
                  <c:v>40688</c:v>
                </c:pt>
                <c:pt idx="145">
                  <c:v>40689</c:v>
                </c:pt>
                <c:pt idx="146">
                  <c:v>40690</c:v>
                </c:pt>
                <c:pt idx="147">
                  <c:v>40691</c:v>
                </c:pt>
                <c:pt idx="148">
                  <c:v>40692</c:v>
                </c:pt>
                <c:pt idx="149">
                  <c:v>40693</c:v>
                </c:pt>
                <c:pt idx="150">
                  <c:v>40694</c:v>
                </c:pt>
                <c:pt idx="151">
                  <c:v>40695</c:v>
                </c:pt>
                <c:pt idx="152">
                  <c:v>40696</c:v>
                </c:pt>
                <c:pt idx="153">
                  <c:v>40697</c:v>
                </c:pt>
                <c:pt idx="154">
                  <c:v>40698</c:v>
                </c:pt>
                <c:pt idx="155">
                  <c:v>40699</c:v>
                </c:pt>
                <c:pt idx="156">
                  <c:v>40700</c:v>
                </c:pt>
                <c:pt idx="157">
                  <c:v>40701</c:v>
                </c:pt>
                <c:pt idx="158">
                  <c:v>40702</c:v>
                </c:pt>
                <c:pt idx="159">
                  <c:v>40703</c:v>
                </c:pt>
                <c:pt idx="160">
                  <c:v>40704</c:v>
                </c:pt>
                <c:pt idx="161">
                  <c:v>40705</c:v>
                </c:pt>
                <c:pt idx="162">
                  <c:v>40706</c:v>
                </c:pt>
                <c:pt idx="163">
                  <c:v>40707</c:v>
                </c:pt>
                <c:pt idx="164">
                  <c:v>40708</c:v>
                </c:pt>
                <c:pt idx="165">
                  <c:v>40709</c:v>
                </c:pt>
                <c:pt idx="166">
                  <c:v>40710</c:v>
                </c:pt>
                <c:pt idx="167">
                  <c:v>40711</c:v>
                </c:pt>
                <c:pt idx="168">
                  <c:v>40712</c:v>
                </c:pt>
                <c:pt idx="169">
                  <c:v>40713</c:v>
                </c:pt>
                <c:pt idx="170">
                  <c:v>40714</c:v>
                </c:pt>
                <c:pt idx="171">
                  <c:v>40715</c:v>
                </c:pt>
                <c:pt idx="172">
                  <c:v>40716</c:v>
                </c:pt>
                <c:pt idx="173">
                  <c:v>40717</c:v>
                </c:pt>
                <c:pt idx="174">
                  <c:v>40718</c:v>
                </c:pt>
                <c:pt idx="175">
                  <c:v>40719</c:v>
                </c:pt>
                <c:pt idx="176">
                  <c:v>40720</c:v>
                </c:pt>
                <c:pt idx="177">
                  <c:v>40721</c:v>
                </c:pt>
                <c:pt idx="178">
                  <c:v>40722</c:v>
                </c:pt>
                <c:pt idx="179">
                  <c:v>40723</c:v>
                </c:pt>
                <c:pt idx="180">
                  <c:v>40724</c:v>
                </c:pt>
                <c:pt idx="181">
                  <c:v>40725</c:v>
                </c:pt>
                <c:pt idx="182">
                  <c:v>40726</c:v>
                </c:pt>
                <c:pt idx="183">
                  <c:v>40727</c:v>
                </c:pt>
                <c:pt idx="184">
                  <c:v>40728</c:v>
                </c:pt>
                <c:pt idx="185">
                  <c:v>40729</c:v>
                </c:pt>
                <c:pt idx="186">
                  <c:v>40730</c:v>
                </c:pt>
                <c:pt idx="187">
                  <c:v>40731</c:v>
                </c:pt>
                <c:pt idx="188">
                  <c:v>40732</c:v>
                </c:pt>
                <c:pt idx="189">
                  <c:v>40733</c:v>
                </c:pt>
                <c:pt idx="190">
                  <c:v>40734</c:v>
                </c:pt>
                <c:pt idx="191">
                  <c:v>40735</c:v>
                </c:pt>
                <c:pt idx="192">
                  <c:v>40736</c:v>
                </c:pt>
                <c:pt idx="193">
                  <c:v>40737</c:v>
                </c:pt>
                <c:pt idx="194">
                  <c:v>40738</c:v>
                </c:pt>
                <c:pt idx="195">
                  <c:v>40739</c:v>
                </c:pt>
                <c:pt idx="196">
                  <c:v>40740</c:v>
                </c:pt>
                <c:pt idx="197">
                  <c:v>40741</c:v>
                </c:pt>
                <c:pt idx="198">
                  <c:v>40742</c:v>
                </c:pt>
                <c:pt idx="199">
                  <c:v>40743</c:v>
                </c:pt>
                <c:pt idx="200">
                  <c:v>40744</c:v>
                </c:pt>
                <c:pt idx="201">
                  <c:v>40745</c:v>
                </c:pt>
                <c:pt idx="202">
                  <c:v>40746</c:v>
                </c:pt>
                <c:pt idx="203">
                  <c:v>40747</c:v>
                </c:pt>
                <c:pt idx="204">
                  <c:v>40748</c:v>
                </c:pt>
                <c:pt idx="205">
                  <c:v>40749</c:v>
                </c:pt>
                <c:pt idx="206">
                  <c:v>40750</c:v>
                </c:pt>
                <c:pt idx="207">
                  <c:v>40751</c:v>
                </c:pt>
                <c:pt idx="208">
                  <c:v>40752</c:v>
                </c:pt>
                <c:pt idx="209">
                  <c:v>40753</c:v>
                </c:pt>
                <c:pt idx="210">
                  <c:v>40754</c:v>
                </c:pt>
                <c:pt idx="211">
                  <c:v>40755</c:v>
                </c:pt>
                <c:pt idx="212">
                  <c:v>40756</c:v>
                </c:pt>
                <c:pt idx="213">
                  <c:v>40757</c:v>
                </c:pt>
                <c:pt idx="214">
                  <c:v>40758</c:v>
                </c:pt>
                <c:pt idx="215">
                  <c:v>40759</c:v>
                </c:pt>
                <c:pt idx="216">
                  <c:v>40760</c:v>
                </c:pt>
                <c:pt idx="217">
                  <c:v>40761</c:v>
                </c:pt>
                <c:pt idx="218">
                  <c:v>40762</c:v>
                </c:pt>
                <c:pt idx="219">
                  <c:v>40763</c:v>
                </c:pt>
                <c:pt idx="220">
                  <c:v>40764</c:v>
                </c:pt>
                <c:pt idx="221">
                  <c:v>40765</c:v>
                </c:pt>
                <c:pt idx="222">
                  <c:v>40766</c:v>
                </c:pt>
                <c:pt idx="223">
                  <c:v>40767</c:v>
                </c:pt>
                <c:pt idx="224">
                  <c:v>40768</c:v>
                </c:pt>
                <c:pt idx="225">
                  <c:v>40769</c:v>
                </c:pt>
                <c:pt idx="226">
                  <c:v>40770</c:v>
                </c:pt>
                <c:pt idx="227">
                  <c:v>40771</c:v>
                </c:pt>
                <c:pt idx="228">
                  <c:v>40772</c:v>
                </c:pt>
                <c:pt idx="229">
                  <c:v>40773</c:v>
                </c:pt>
                <c:pt idx="230">
                  <c:v>40774</c:v>
                </c:pt>
                <c:pt idx="231">
                  <c:v>40775</c:v>
                </c:pt>
                <c:pt idx="232">
                  <c:v>40776</c:v>
                </c:pt>
                <c:pt idx="233">
                  <c:v>40777</c:v>
                </c:pt>
                <c:pt idx="234">
                  <c:v>40778</c:v>
                </c:pt>
                <c:pt idx="235">
                  <c:v>40779</c:v>
                </c:pt>
                <c:pt idx="236">
                  <c:v>40780</c:v>
                </c:pt>
                <c:pt idx="237">
                  <c:v>40781</c:v>
                </c:pt>
                <c:pt idx="238">
                  <c:v>40782</c:v>
                </c:pt>
                <c:pt idx="239">
                  <c:v>40783</c:v>
                </c:pt>
                <c:pt idx="240">
                  <c:v>40784</c:v>
                </c:pt>
                <c:pt idx="241">
                  <c:v>40785</c:v>
                </c:pt>
                <c:pt idx="242">
                  <c:v>40786</c:v>
                </c:pt>
                <c:pt idx="243">
                  <c:v>40787</c:v>
                </c:pt>
                <c:pt idx="244">
                  <c:v>40788</c:v>
                </c:pt>
                <c:pt idx="245">
                  <c:v>40789</c:v>
                </c:pt>
                <c:pt idx="246">
                  <c:v>40790</c:v>
                </c:pt>
                <c:pt idx="247">
                  <c:v>40791</c:v>
                </c:pt>
                <c:pt idx="248">
                  <c:v>40792</c:v>
                </c:pt>
                <c:pt idx="249">
                  <c:v>40793</c:v>
                </c:pt>
                <c:pt idx="250">
                  <c:v>40794</c:v>
                </c:pt>
                <c:pt idx="251">
                  <c:v>40795</c:v>
                </c:pt>
                <c:pt idx="252">
                  <c:v>40796</c:v>
                </c:pt>
                <c:pt idx="253">
                  <c:v>40797</c:v>
                </c:pt>
                <c:pt idx="254">
                  <c:v>40798</c:v>
                </c:pt>
                <c:pt idx="255">
                  <c:v>40799</c:v>
                </c:pt>
                <c:pt idx="256">
                  <c:v>40800</c:v>
                </c:pt>
                <c:pt idx="257">
                  <c:v>40801</c:v>
                </c:pt>
                <c:pt idx="258">
                  <c:v>40802</c:v>
                </c:pt>
                <c:pt idx="259">
                  <c:v>40803</c:v>
                </c:pt>
                <c:pt idx="260">
                  <c:v>40804</c:v>
                </c:pt>
                <c:pt idx="261">
                  <c:v>40805</c:v>
                </c:pt>
                <c:pt idx="262">
                  <c:v>40806</c:v>
                </c:pt>
                <c:pt idx="263">
                  <c:v>40807</c:v>
                </c:pt>
                <c:pt idx="264">
                  <c:v>40808</c:v>
                </c:pt>
                <c:pt idx="265">
                  <c:v>40809</c:v>
                </c:pt>
                <c:pt idx="266">
                  <c:v>40810</c:v>
                </c:pt>
                <c:pt idx="267">
                  <c:v>40811</c:v>
                </c:pt>
                <c:pt idx="268">
                  <c:v>40812</c:v>
                </c:pt>
                <c:pt idx="269">
                  <c:v>40813</c:v>
                </c:pt>
                <c:pt idx="270">
                  <c:v>40814</c:v>
                </c:pt>
                <c:pt idx="271">
                  <c:v>40815</c:v>
                </c:pt>
                <c:pt idx="272">
                  <c:v>40816</c:v>
                </c:pt>
                <c:pt idx="273">
                  <c:v>40817</c:v>
                </c:pt>
                <c:pt idx="274">
                  <c:v>40818</c:v>
                </c:pt>
                <c:pt idx="275">
                  <c:v>40819</c:v>
                </c:pt>
                <c:pt idx="276">
                  <c:v>40820</c:v>
                </c:pt>
                <c:pt idx="277">
                  <c:v>40821</c:v>
                </c:pt>
                <c:pt idx="278">
                  <c:v>40822</c:v>
                </c:pt>
                <c:pt idx="279">
                  <c:v>40823</c:v>
                </c:pt>
                <c:pt idx="280">
                  <c:v>40824</c:v>
                </c:pt>
                <c:pt idx="281">
                  <c:v>40825</c:v>
                </c:pt>
                <c:pt idx="282">
                  <c:v>40826</c:v>
                </c:pt>
                <c:pt idx="283">
                  <c:v>40827</c:v>
                </c:pt>
                <c:pt idx="284">
                  <c:v>40828</c:v>
                </c:pt>
                <c:pt idx="285">
                  <c:v>40829</c:v>
                </c:pt>
                <c:pt idx="286">
                  <c:v>40830</c:v>
                </c:pt>
                <c:pt idx="287">
                  <c:v>40831</c:v>
                </c:pt>
                <c:pt idx="288">
                  <c:v>40832</c:v>
                </c:pt>
                <c:pt idx="289">
                  <c:v>40833</c:v>
                </c:pt>
                <c:pt idx="290">
                  <c:v>40834</c:v>
                </c:pt>
                <c:pt idx="291">
                  <c:v>40835</c:v>
                </c:pt>
                <c:pt idx="292">
                  <c:v>40836</c:v>
                </c:pt>
                <c:pt idx="293">
                  <c:v>40837</c:v>
                </c:pt>
                <c:pt idx="294">
                  <c:v>40838</c:v>
                </c:pt>
                <c:pt idx="295">
                  <c:v>40839</c:v>
                </c:pt>
                <c:pt idx="296">
                  <c:v>40840</c:v>
                </c:pt>
                <c:pt idx="297">
                  <c:v>40841</c:v>
                </c:pt>
                <c:pt idx="298">
                  <c:v>40842</c:v>
                </c:pt>
                <c:pt idx="299">
                  <c:v>40843</c:v>
                </c:pt>
                <c:pt idx="300">
                  <c:v>40844</c:v>
                </c:pt>
                <c:pt idx="301">
                  <c:v>40845</c:v>
                </c:pt>
                <c:pt idx="302">
                  <c:v>40846</c:v>
                </c:pt>
                <c:pt idx="303">
                  <c:v>40847</c:v>
                </c:pt>
                <c:pt idx="304">
                  <c:v>40848</c:v>
                </c:pt>
                <c:pt idx="305">
                  <c:v>40849</c:v>
                </c:pt>
                <c:pt idx="306">
                  <c:v>40850</c:v>
                </c:pt>
                <c:pt idx="307">
                  <c:v>40851</c:v>
                </c:pt>
                <c:pt idx="308">
                  <c:v>40852</c:v>
                </c:pt>
                <c:pt idx="309">
                  <c:v>40853</c:v>
                </c:pt>
                <c:pt idx="310">
                  <c:v>40854</c:v>
                </c:pt>
                <c:pt idx="311">
                  <c:v>40855</c:v>
                </c:pt>
                <c:pt idx="312">
                  <c:v>40856</c:v>
                </c:pt>
                <c:pt idx="313">
                  <c:v>40857</c:v>
                </c:pt>
                <c:pt idx="314">
                  <c:v>40858</c:v>
                </c:pt>
                <c:pt idx="315">
                  <c:v>40859</c:v>
                </c:pt>
                <c:pt idx="316">
                  <c:v>40860</c:v>
                </c:pt>
                <c:pt idx="317">
                  <c:v>40861</c:v>
                </c:pt>
                <c:pt idx="318">
                  <c:v>40862</c:v>
                </c:pt>
                <c:pt idx="319">
                  <c:v>40863</c:v>
                </c:pt>
                <c:pt idx="320">
                  <c:v>40864</c:v>
                </c:pt>
                <c:pt idx="321">
                  <c:v>40865</c:v>
                </c:pt>
                <c:pt idx="322">
                  <c:v>40866</c:v>
                </c:pt>
                <c:pt idx="323">
                  <c:v>40867</c:v>
                </c:pt>
                <c:pt idx="324">
                  <c:v>40868</c:v>
                </c:pt>
                <c:pt idx="325">
                  <c:v>40869</c:v>
                </c:pt>
                <c:pt idx="326">
                  <c:v>40870</c:v>
                </c:pt>
                <c:pt idx="327">
                  <c:v>40871</c:v>
                </c:pt>
                <c:pt idx="328">
                  <c:v>40872</c:v>
                </c:pt>
                <c:pt idx="329">
                  <c:v>40873</c:v>
                </c:pt>
                <c:pt idx="330">
                  <c:v>40874</c:v>
                </c:pt>
                <c:pt idx="331">
                  <c:v>40875</c:v>
                </c:pt>
                <c:pt idx="332">
                  <c:v>40876</c:v>
                </c:pt>
                <c:pt idx="333">
                  <c:v>40877</c:v>
                </c:pt>
                <c:pt idx="334">
                  <c:v>40878</c:v>
                </c:pt>
                <c:pt idx="335">
                  <c:v>40879</c:v>
                </c:pt>
                <c:pt idx="336">
                  <c:v>40880</c:v>
                </c:pt>
                <c:pt idx="337">
                  <c:v>40881</c:v>
                </c:pt>
                <c:pt idx="338">
                  <c:v>40882</c:v>
                </c:pt>
                <c:pt idx="339">
                  <c:v>40883</c:v>
                </c:pt>
                <c:pt idx="340">
                  <c:v>40884</c:v>
                </c:pt>
                <c:pt idx="341">
                  <c:v>40885</c:v>
                </c:pt>
                <c:pt idx="342">
                  <c:v>40886</c:v>
                </c:pt>
                <c:pt idx="343">
                  <c:v>40887</c:v>
                </c:pt>
                <c:pt idx="344">
                  <c:v>40888</c:v>
                </c:pt>
                <c:pt idx="345">
                  <c:v>40889</c:v>
                </c:pt>
                <c:pt idx="346">
                  <c:v>40890</c:v>
                </c:pt>
                <c:pt idx="347">
                  <c:v>40891</c:v>
                </c:pt>
                <c:pt idx="348">
                  <c:v>40892</c:v>
                </c:pt>
                <c:pt idx="349">
                  <c:v>40893</c:v>
                </c:pt>
                <c:pt idx="350">
                  <c:v>40894</c:v>
                </c:pt>
                <c:pt idx="351">
                  <c:v>40895</c:v>
                </c:pt>
                <c:pt idx="352">
                  <c:v>40896</c:v>
                </c:pt>
                <c:pt idx="353">
                  <c:v>40897</c:v>
                </c:pt>
                <c:pt idx="354">
                  <c:v>40898</c:v>
                </c:pt>
                <c:pt idx="355">
                  <c:v>40899</c:v>
                </c:pt>
                <c:pt idx="356">
                  <c:v>40900</c:v>
                </c:pt>
                <c:pt idx="357">
                  <c:v>40901</c:v>
                </c:pt>
                <c:pt idx="358">
                  <c:v>40902</c:v>
                </c:pt>
                <c:pt idx="359">
                  <c:v>40903</c:v>
                </c:pt>
                <c:pt idx="360">
                  <c:v>40904</c:v>
                </c:pt>
                <c:pt idx="361">
                  <c:v>40905</c:v>
                </c:pt>
                <c:pt idx="362">
                  <c:v>40906</c:v>
                </c:pt>
                <c:pt idx="363">
                  <c:v>40907</c:v>
                </c:pt>
                <c:pt idx="364">
                  <c:v>40908</c:v>
                </c:pt>
                <c:pt idx="365">
                  <c:v>40909</c:v>
                </c:pt>
                <c:pt idx="366">
                  <c:v>40910</c:v>
                </c:pt>
                <c:pt idx="367">
                  <c:v>40911</c:v>
                </c:pt>
                <c:pt idx="368">
                  <c:v>40912</c:v>
                </c:pt>
                <c:pt idx="369">
                  <c:v>40913</c:v>
                </c:pt>
                <c:pt idx="370">
                  <c:v>40914</c:v>
                </c:pt>
                <c:pt idx="371">
                  <c:v>40915</c:v>
                </c:pt>
                <c:pt idx="372">
                  <c:v>40916</c:v>
                </c:pt>
                <c:pt idx="373">
                  <c:v>40917</c:v>
                </c:pt>
                <c:pt idx="374">
                  <c:v>40918</c:v>
                </c:pt>
                <c:pt idx="375">
                  <c:v>40919</c:v>
                </c:pt>
                <c:pt idx="376">
                  <c:v>40920</c:v>
                </c:pt>
                <c:pt idx="377">
                  <c:v>40921</c:v>
                </c:pt>
                <c:pt idx="378">
                  <c:v>40922</c:v>
                </c:pt>
                <c:pt idx="379">
                  <c:v>40923</c:v>
                </c:pt>
                <c:pt idx="380">
                  <c:v>40924</c:v>
                </c:pt>
                <c:pt idx="381">
                  <c:v>40925</c:v>
                </c:pt>
                <c:pt idx="382">
                  <c:v>40926</c:v>
                </c:pt>
                <c:pt idx="383">
                  <c:v>40927</c:v>
                </c:pt>
                <c:pt idx="384">
                  <c:v>40928</c:v>
                </c:pt>
                <c:pt idx="385">
                  <c:v>40929</c:v>
                </c:pt>
                <c:pt idx="386">
                  <c:v>40930</c:v>
                </c:pt>
                <c:pt idx="387">
                  <c:v>40931</c:v>
                </c:pt>
                <c:pt idx="388">
                  <c:v>40932</c:v>
                </c:pt>
                <c:pt idx="389">
                  <c:v>40933</c:v>
                </c:pt>
                <c:pt idx="390">
                  <c:v>40934</c:v>
                </c:pt>
                <c:pt idx="391">
                  <c:v>40935</c:v>
                </c:pt>
                <c:pt idx="392">
                  <c:v>40936</c:v>
                </c:pt>
                <c:pt idx="393">
                  <c:v>40937</c:v>
                </c:pt>
                <c:pt idx="394">
                  <c:v>40938</c:v>
                </c:pt>
                <c:pt idx="395">
                  <c:v>40939</c:v>
                </c:pt>
                <c:pt idx="396">
                  <c:v>40940</c:v>
                </c:pt>
                <c:pt idx="397">
                  <c:v>40941</c:v>
                </c:pt>
                <c:pt idx="398">
                  <c:v>40942</c:v>
                </c:pt>
                <c:pt idx="399">
                  <c:v>40943</c:v>
                </c:pt>
                <c:pt idx="400">
                  <c:v>40944</c:v>
                </c:pt>
                <c:pt idx="401">
                  <c:v>40945</c:v>
                </c:pt>
                <c:pt idx="402">
                  <c:v>40946</c:v>
                </c:pt>
                <c:pt idx="403">
                  <c:v>40947</c:v>
                </c:pt>
                <c:pt idx="404">
                  <c:v>40948</c:v>
                </c:pt>
                <c:pt idx="405">
                  <c:v>40949</c:v>
                </c:pt>
                <c:pt idx="406">
                  <c:v>40950</c:v>
                </c:pt>
                <c:pt idx="407">
                  <c:v>40951</c:v>
                </c:pt>
                <c:pt idx="408">
                  <c:v>40952</c:v>
                </c:pt>
                <c:pt idx="409">
                  <c:v>40953</c:v>
                </c:pt>
                <c:pt idx="410">
                  <c:v>40954</c:v>
                </c:pt>
                <c:pt idx="411">
                  <c:v>40955</c:v>
                </c:pt>
                <c:pt idx="412">
                  <c:v>40956</c:v>
                </c:pt>
                <c:pt idx="413">
                  <c:v>40957</c:v>
                </c:pt>
                <c:pt idx="414">
                  <c:v>40958</c:v>
                </c:pt>
                <c:pt idx="415">
                  <c:v>40959</c:v>
                </c:pt>
                <c:pt idx="416">
                  <c:v>40960</c:v>
                </c:pt>
                <c:pt idx="417">
                  <c:v>40961</c:v>
                </c:pt>
                <c:pt idx="418">
                  <c:v>40962</c:v>
                </c:pt>
                <c:pt idx="419">
                  <c:v>40963</c:v>
                </c:pt>
                <c:pt idx="420">
                  <c:v>40964</c:v>
                </c:pt>
                <c:pt idx="421">
                  <c:v>40965</c:v>
                </c:pt>
                <c:pt idx="422">
                  <c:v>40966</c:v>
                </c:pt>
                <c:pt idx="423">
                  <c:v>40967</c:v>
                </c:pt>
                <c:pt idx="424">
                  <c:v>40968</c:v>
                </c:pt>
                <c:pt idx="425">
                  <c:v>40969</c:v>
                </c:pt>
                <c:pt idx="426">
                  <c:v>40970</c:v>
                </c:pt>
                <c:pt idx="427">
                  <c:v>40971</c:v>
                </c:pt>
                <c:pt idx="428">
                  <c:v>40972</c:v>
                </c:pt>
                <c:pt idx="429">
                  <c:v>40973</c:v>
                </c:pt>
                <c:pt idx="430">
                  <c:v>40974</c:v>
                </c:pt>
                <c:pt idx="431">
                  <c:v>40975</c:v>
                </c:pt>
                <c:pt idx="432">
                  <c:v>40976</c:v>
                </c:pt>
                <c:pt idx="433">
                  <c:v>40977</c:v>
                </c:pt>
                <c:pt idx="434">
                  <c:v>40978</c:v>
                </c:pt>
                <c:pt idx="435">
                  <c:v>40979</c:v>
                </c:pt>
                <c:pt idx="436">
                  <c:v>40980</c:v>
                </c:pt>
                <c:pt idx="437">
                  <c:v>40981</c:v>
                </c:pt>
                <c:pt idx="438">
                  <c:v>40982</c:v>
                </c:pt>
                <c:pt idx="439">
                  <c:v>40983</c:v>
                </c:pt>
                <c:pt idx="440">
                  <c:v>40984</c:v>
                </c:pt>
                <c:pt idx="441">
                  <c:v>40985</c:v>
                </c:pt>
                <c:pt idx="442">
                  <c:v>40986</c:v>
                </c:pt>
                <c:pt idx="443">
                  <c:v>40987</c:v>
                </c:pt>
                <c:pt idx="444">
                  <c:v>40988</c:v>
                </c:pt>
                <c:pt idx="445">
                  <c:v>40989</c:v>
                </c:pt>
                <c:pt idx="446">
                  <c:v>40990</c:v>
                </c:pt>
                <c:pt idx="447">
                  <c:v>40991</c:v>
                </c:pt>
                <c:pt idx="448">
                  <c:v>40992</c:v>
                </c:pt>
                <c:pt idx="449">
                  <c:v>40993</c:v>
                </c:pt>
                <c:pt idx="450">
                  <c:v>40994</c:v>
                </c:pt>
                <c:pt idx="451">
                  <c:v>40995</c:v>
                </c:pt>
                <c:pt idx="452">
                  <c:v>40996</c:v>
                </c:pt>
                <c:pt idx="453">
                  <c:v>40997</c:v>
                </c:pt>
                <c:pt idx="454">
                  <c:v>40998</c:v>
                </c:pt>
                <c:pt idx="455">
                  <c:v>40999</c:v>
                </c:pt>
                <c:pt idx="456">
                  <c:v>41000</c:v>
                </c:pt>
                <c:pt idx="457">
                  <c:v>41001</c:v>
                </c:pt>
                <c:pt idx="458">
                  <c:v>41002</c:v>
                </c:pt>
                <c:pt idx="459">
                  <c:v>41003</c:v>
                </c:pt>
                <c:pt idx="460">
                  <c:v>41004</c:v>
                </c:pt>
                <c:pt idx="461">
                  <c:v>41005</c:v>
                </c:pt>
                <c:pt idx="462">
                  <c:v>41006</c:v>
                </c:pt>
                <c:pt idx="463">
                  <c:v>41007</c:v>
                </c:pt>
                <c:pt idx="464">
                  <c:v>41008</c:v>
                </c:pt>
                <c:pt idx="465">
                  <c:v>41009</c:v>
                </c:pt>
                <c:pt idx="466">
                  <c:v>41010</c:v>
                </c:pt>
                <c:pt idx="467">
                  <c:v>41011</c:v>
                </c:pt>
                <c:pt idx="468">
                  <c:v>41012</c:v>
                </c:pt>
                <c:pt idx="469">
                  <c:v>41013</c:v>
                </c:pt>
                <c:pt idx="470">
                  <c:v>41014</c:v>
                </c:pt>
                <c:pt idx="471">
                  <c:v>41015</c:v>
                </c:pt>
                <c:pt idx="472">
                  <c:v>41016</c:v>
                </c:pt>
                <c:pt idx="473">
                  <c:v>41017</c:v>
                </c:pt>
                <c:pt idx="474">
                  <c:v>41018</c:v>
                </c:pt>
                <c:pt idx="475">
                  <c:v>41019</c:v>
                </c:pt>
                <c:pt idx="476">
                  <c:v>41020</c:v>
                </c:pt>
                <c:pt idx="477">
                  <c:v>41021</c:v>
                </c:pt>
                <c:pt idx="478">
                  <c:v>41022</c:v>
                </c:pt>
                <c:pt idx="479">
                  <c:v>41023</c:v>
                </c:pt>
                <c:pt idx="480">
                  <c:v>41024</c:v>
                </c:pt>
                <c:pt idx="481">
                  <c:v>41025</c:v>
                </c:pt>
                <c:pt idx="482">
                  <c:v>41026</c:v>
                </c:pt>
                <c:pt idx="483">
                  <c:v>41027</c:v>
                </c:pt>
                <c:pt idx="484">
                  <c:v>41028</c:v>
                </c:pt>
                <c:pt idx="485">
                  <c:v>41029</c:v>
                </c:pt>
                <c:pt idx="486">
                  <c:v>41030</c:v>
                </c:pt>
                <c:pt idx="487">
                  <c:v>41031</c:v>
                </c:pt>
                <c:pt idx="488">
                  <c:v>41032</c:v>
                </c:pt>
                <c:pt idx="489">
                  <c:v>41033</c:v>
                </c:pt>
                <c:pt idx="490">
                  <c:v>41034</c:v>
                </c:pt>
                <c:pt idx="491">
                  <c:v>41035</c:v>
                </c:pt>
                <c:pt idx="492">
                  <c:v>41036</c:v>
                </c:pt>
                <c:pt idx="493">
                  <c:v>41037</c:v>
                </c:pt>
                <c:pt idx="494">
                  <c:v>41038</c:v>
                </c:pt>
                <c:pt idx="495">
                  <c:v>41039</c:v>
                </c:pt>
                <c:pt idx="496">
                  <c:v>41040</c:v>
                </c:pt>
                <c:pt idx="497">
                  <c:v>41041</c:v>
                </c:pt>
                <c:pt idx="498">
                  <c:v>41042</c:v>
                </c:pt>
                <c:pt idx="499">
                  <c:v>41043</c:v>
                </c:pt>
                <c:pt idx="500">
                  <c:v>41044</c:v>
                </c:pt>
                <c:pt idx="501">
                  <c:v>41045</c:v>
                </c:pt>
                <c:pt idx="502">
                  <c:v>41046</c:v>
                </c:pt>
                <c:pt idx="503">
                  <c:v>41047</c:v>
                </c:pt>
                <c:pt idx="504">
                  <c:v>41048</c:v>
                </c:pt>
                <c:pt idx="505">
                  <c:v>41049</c:v>
                </c:pt>
                <c:pt idx="506">
                  <c:v>41050</c:v>
                </c:pt>
                <c:pt idx="507">
                  <c:v>41051</c:v>
                </c:pt>
                <c:pt idx="508">
                  <c:v>41052</c:v>
                </c:pt>
                <c:pt idx="509">
                  <c:v>41053</c:v>
                </c:pt>
                <c:pt idx="510">
                  <c:v>41054</c:v>
                </c:pt>
                <c:pt idx="511">
                  <c:v>41055</c:v>
                </c:pt>
                <c:pt idx="512">
                  <c:v>41056</c:v>
                </c:pt>
                <c:pt idx="513">
                  <c:v>41057</c:v>
                </c:pt>
                <c:pt idx="514">
                  <c:v>41058</c:v>
                </c:pt>
                <c:pt idx="515">
                  <c:v>41059</c:v>
                </c:pt>
                <c:pt idx="516">
                  <c:v>41060</c:v>
                </c:pt>
                <c:pt idx="517">
                  <c:v>41061</c:v>
                </c:pt>
                <c:pt idx="518">
                  <c:v>41062</c:v>
                </c:pt>
                <c:pt idx="519">
                  <c:v>41063</c:v>
                </c:pt>
                <c:pt idx="520">
                  <c:v>41064</c:v>
                </c:pt>
                <c:pt idx="521">
                  <c:v>41065</c:v>
                </c:pt>
                <c:pt idx="522">
                  <c:v>41066</c:v>
                </c:pt>
                <c:pt idx="523">
                  <c:v>41067</c:v>
                </c:pt>
                <c:pt idx="524">
                  <c:v>41068</c:v>
                </c:pt>
                <c:pt idx="525">
                  <c:v>41069</c:v>
                </c:pt>
                <c:pt idx="526">
                  <c:v>41070</c:v>
                </c:pt>
                <c:pt idx="527">
                  <c:v>41071</c:v>
                </c:pt>
                <c:pt idx="528">
                  <c:v>41072</c:v>
                </c:pt>
                <c:pt idx="529">
                  <c:v>41073</c:v>
                </c:pt>
                <c:pt idx="530">
                  <c:v>41074</c:v>
                </c:pt>
                <c:pt idx="531">
                  <c:v>41075</c:v>
                </c:pt>
                <c:pt idx="532">
                  <c:v>41076</c:v>
                </c:pt>
                <c:pt idx="533">
                  <c:v>41077</c:v>
                </c:pt>
                <c:pt idx="534">
                  <c:v>41078</c:v>
                </c:pt>
                <c:pt idx="535">
                  <c:v>41079</c:v>
                </c:pt>
                <c:pt idx="536">
                  <c:v>41080</c:v>
                </c:pt>
                <c:pt idx="537">
                  <c:v>41081</c:v>
                </c:pt>
                <c:pt idx="538">
                  <c:v>41082</c:v>
                </c:pt>
                <c:pt idx="539">
                  <c:v>41083</c:v>
                </c:pt>
                <c:pt idx="540">
                  <c:v>41084</c:v>
                </c:pt>
                <c:pt idx="541">
                  <c:v>41085</c:v>
                </c:pt>
                <c:pt idx="542">
                  <c:v>41086</c:v>
                </c:pt>
                <c:pt idx="543">
                  <c:v>41087</c:v>
                </c:pt>
                <c:pt idx="544">
                  <c:v>41088</c:v>
                </c:pt>
                <c:pt idx="545">
                  <c:v>41089</c:v>
                </c:pt>
                <c:pt idx="546">
                  <c:v>41090</c:v>
                </c:pt>
                <c:pt idx="547">
                  <c:v>41091</c:v>
                </c:pt>
                <c:pt idx="548">
                  <c:v>41092</c:v>
                </c:pt>
                <c:pt idx="549">
                  <c:v>41093</c:v>
                </c:pt>
                <c:pt idx="550">
                  <c:v>41094</c:v>
                </c:pt>
                <c:pt idx="551">
                  <c:v>41095</c:v>
                </c:pt>
                <c:pt idx="552">
                  <c:v>41096</c:v>
                </c:pt>
                <c:pt idx="553">
                  <c:v>41097</c:v>
                </c:pt>
                <c:pt idx="554">
                  <c:v>41098</c:v>
                </c:pt>
                <c:pt idx="555">
                  <c:v>41099</c:v>
                </c:pt>
                <c:pt idx="556">
                  <c:v>41100</c:v>
                </c:pt>
                <c:pt idx="557">
                  <c:v>41101</c:v>
                </c:pt>
                <c:pt idx="558">
                  <c:v>41102</c:v>
                </c:pt>
                <c:pt idx="559">
                  <c:v>41103</c:v>
                </c:pt>
                <c:pt idx="560">
                  <c:v>41104</c:v>
                </c:pt>
                <c:pt idx="561">
                  <c:v>41105</c:v>
                </c:pt>
                <c:pt idx="562">
                  <c:v>41106</c:v>
                </c:pt>
                <c:pt idx="563">
                  <c:v>41107</c:v>
                </c:pt>
                <c:pt idx="564">
                  <c:v>41108</c:v>
                </c:pt>
                <c:pt idx="565">
                  <c:v>41109</c:v>
                </c:pt>
                <c:pt idx="566">
                  <c:v>41110</c:v>
                </c:pt>
                <c:pt idx="567">
                  <c:v>41111</c:v>
                </c:pt>
                <c:pt idx="568">
                  <c:v>41112</c:v>
                </c:pt>
                <c:pt idx="569">
                  <c:v>41113</c:v>
                </c:pt>
                <c:pt idx="570">
                  <c:v>41114</c:v>
                </c:pt>
                <c:pt idx="571">
                  <c:v>41115</c:v>
                </c:pt>
                <c:pt idx="572">
                  <c:v>41116</c:v>
                </c:pt>
                <c:pt idx="573">
                  <c:v>41117</c:v>
                </c:pt>
                <c:pt idx="574">
                  <c:v>41118</c:v>
                </c:pt>
                <c:pt idx="575">
                  <c:v>41119</c:v>
                </c:pt>
                <c:pt idx="576">
                  <c:v>41120</c:v>
                </c:pt>
                <c:pt idx="577">
                  <c:v>41121</c:v>
                </c:pt>
                <c:pt idx="578">
                  <c:v>41122</c:v>
                </c:pt>
                <c:pt idx="579">
                  <c:v>41123</c:v>
                </c:pt>
                <c:pt idx="580">
                  <c:v>41124</c:v>
                </c:pt>
                <c:pt idx="581">
                  <c:v>41125</c:v>
                </c:pt>
                <c:pt idx="582">
                  <c:v>41126</c:v>
                </c:pt>
                <c:pt idx="583">
                  <c:v>41127</c:v>
                </c:pt>
                <c:pt idx="584">
                  <c:v>41128</c:v>
                </c:pt>
                <c:pt idx="585">
                  <c:v>41129</c:v>
                </c:pt>
                <c:pt idx="586">
                  <c:v>41130</c:v>
                </c:pt>
                <c:pt idx="587">
                  <c:v>41131</c:v>
                </c:pt>
                <c:pt idx="588">
                  <c:v>41132</c:v>
                </c:pt>
                <c:pt idx="589">
                  <c:v>41133</c:v>
                </c:pt>
                <c:pt idx="590">
                  <c:v>41134</c:v>
                </c:pt>
                <c:pt idx="591">
                  <c:v>41135</c:v>
                </c:pt>
                <c:pt idx="592">
                  <c:v>41136</c:v>
                </c:pt>
                <c:pt idx="593">
                  <c:v>41137</c:v>
                </c:pt>
                <c:pt idx="594">
                  <c:v>41138</c:v>
                </c:pt>
                <c:pt idx="595">
                  <c:v>41139</c:v>
                </c:pt>
                <c:pt idx="596">
                  <c:v>41140</c:v>
                </c:pt>
                <c:pt idx="597">
                  <c:v>41141</c:v>
                </c:pt>
                <c:pt idx="598">
                  <c:v>41142</c:v>
                </c:pt>
                <c:pt idx="599">
                  <c:v>41143</c:v>
                </c:pt>
                <c:pt idx="600">
                  <c:v>41144</c:v>
                </c:pt>
                <c:pt idx="601">
                  <c:v>41145</c:v>
                </c:pt>
                <c:pt idx="602">
                  <c:v>41146</c:v>
                </c:pt>
                <c:pt idx="603">
                  <c:v>41147</c:v>
                </c:pt>
                <c:pt idx="604">
                  <c:v>41148</c:v>
                </c:pt>
                <c:pt idx="605">
                  <c:v>41149</c:v>
                </c:pt>
                <c:pt idx="606">
                  <c:v>41150</c:v>
                </c:pt>
                <c:pt idx="607">
                  <c:v>41151</c:v>
                </c:pt>
                <c:pt idx="608">
                  <c:v>41152</c:v>
                </c:pt>
                <c:pt idx="609">
                  <c:v>41153</c:v>
                </c:pt>
                <c:pt idx="610">
                  <c:v>41154</c:v>
                </c:pt>
                <c:pt idx="611">
                  <c:v>41155</c:v>
                </c:pt>
                <c:pt idx="612">
                  <c:v>41156</c:v>
                </c:pt>
                <c:pt idx="613">
                  <c:v>41157</c:v>
                </c:pt>
                <c:pt idx="614">
                  <c:v>41158</c:v>
                </c:pt>
                <c:pt idx="615">
                  <c:v>41159</c:v>
                </c:pt>
                <c:pt idx="616">
                  <c:v>41160</c:v>
                </c:pt>
                <c:pt idx="617">
                  <c:v>41161</c:v>
                </c:pt>
                <c:pt idx="618">
                  <c:v>41162</c:v>
                </c:pt>
                <c:pt idx="619">
                  <c:v>41163</c:v>
                </c:pt>
                <c:pt idx="620">
                  <c:v>41164</c:v>
                </c:pt>
                <c:pt idx="621">
                  <c:v>41165</c:v>
                </c:pt>
                <c:pt idx="622">
                  <c:v>41166</c:v>
                </c:pt>
                <c:pt idx="623">
                  <c:v>41167</c:v>
                </c:pt>
                <c:pt idx="624">
                  <c:v>41168</c:v>
                </c:pt>
                <c:pt idx="625">
                  <c:v>41169</c:v>
                </c:pt>
                <c:pt idx="626">
                  <c:v>41170</c:v>
                </c:pt>
                <c:pt idx="627">
                  <c:v>41171</c:v>
                </c:pt>
                <c:pt idx="628">
                  <c:v>41172</c:v>
                </c:pt>
                <c:pt idx="629">
                  <c:v>41173</c:v>
                </c:pt>
                <c:pt idx="630">
                  <c:v>41174</c:v>
                </c:pt>
                <c:pt idx="631">
                  <c:v>41175</c:v>
                </c:pt>
                <c:pt idx="632">
                  <c:v>41176</c:v>
                </c:pt>
                <c:pt idx="633">
                  <c:v>41177</c:v>
                </c:pt>
                <c:pt idx="634">
                  <c:v>41178</c:v>
                </c:pt>
                <c:pt idx="635">
                  <c:v>41179</c:v>
                </c:pt>
                <c:pt idx="636">
                  <c:v>41180</c:v>
                </c:pt>
                <c:pt idx="637">
                  <c:v>41181</c:v>
                </c:pt>
                <c:pt idx="638">
                  <c:v>41182</c:v>
                </c:pt>
                <c:pt idx="639">
                  <c:v>41183</c:v>
                </c:pt>
                <c:pt idx="640">
                  <c:v>41184</c:v>
                </c:pt>
                <c:pt idx="641">
                  <c:v>41185</c:v>
                </c:pt>
                <c:pt idx="642">
                  <c:v>41186</c:v>
                </c:pt>
                <c:pt idx="643">
                  <c:v>41187</c:v>
                </c:pt>
                <c:pt idx="644">
                  <c:v>41188</c:v>
                </c:pt>
                <c:pt idx="645">
                  <c:v>41189</c:v>
                </c:pt>
                <c:pt idx="646">
                  <c:v>41190</c:v>
                </c:pt>
                <c:pt idx="647">
                  <c:v>41191</c:v>
                </c:pt>
                <c:pt idx="648">
                  <c:v>41192</c:v>
                </c:pt>
                <c:pt idx="649">
                  <c:v>41193</c:v>
                </c:pt>
                <c:pt idx="650">
                  <c:v>41194</c:v>
                </c:pt>
                <c:pt idx="651">
                  <c:v>41195</c:v>
                </c:pt>
                <c:pt idx="652">
                  <c:v>41196</c:v>
                </c:pt>
                <c:pt idx="653">
                  <c:v>41197</c:v>
                </c:pt>
                <c:pt idx="654">
                  <c:v>41198</c:v>
                </c:pt>
                <c:pt idx="655">
                  <c:v>41199</c:v>
                </c:pt>
                <c:pt idx="656">
                  <c:v>41200</c:v>
                </c:pt>
                <c:pt idx="657">
                  <c:v>41201</c:v>
                </c:pt>
                <c:pt idx="658">
                  <c:v>41202</c:v>
                </c:pt>
                <c:pt idx="659">
                  <c:v>41203</c:v>
                </c:pt>
                <c:pt idx="660">
                  <c:v>41204</c:v>
                </c:pt>
                <c:pt idx="661">
                  <c:v>41205</c:v>
                </c:pt>
                <c:pt idx="662">
                  <c:v>41206</c:v>
                </c:pt>
                <c:pt idx="663">
                  <c:v>41207</c:v>
                </c:pt>
                <c:pt idx="664">
                  <c:v>41208</c:v>
                </c:pt>
                <c:pt idx="665">
                  <c:v>41209</c:v>
                </c:pt>
                <c:pt idx="666">
                  <c:v>41210</c:v>
                </c:pt>
                <c:pt idx="667">
                  <c:v>41211</c:v>
                </c:pt>
                <c:pt idx="668">
                  <c:v>41212</c:v>
                </c:pt>
                <c:pt idx="669">
                  <c:v>41213</c:v>
                </c:pt>
                <c:pt idx="670">
                  <c:v>41214</c:v>
                </c:pt>
                <c:pt idx="671">
                  <c:v>41215</c:v>
                </c:pt>
                <c:pt idx="672">
                  <c:v>41216</c:v>
                </c:pt>
                <c:pt idx="673">
                  <c:v>41217</c:v>
                </c:pt>
                <c:pt idx="674">
                  <c:v>41218</c:v>
                </c:pt>
                <c:pt idx="675">
                  <c:v>41219</c:v>
                </c:pt>
                <c:pt idx="676">
                  <c:v>41220</c:v>
                </c:pt>
                <c:pt idx="677">
                  <c:v>41221</c:v>
                </c:pt>
                <c:pt idx="678">
                  <c:v>41222</c:v>
                </c:pt>
                <c:pt idx="679">
                  <c:v>41223</c:v>
                </c:pt>
                <c:pt idx="680">
                  <c:v>41224</c:v>
                </c:pt>
                <c:pt idx="681">
                  <c:v>41225</c:v>
                </c:pt>
                <c:pt idx="682">
                  <c:v>41226</c:v>
                </c:pt>
                <c:pt idx="683">
                  <c:v>41227</c:v>
                </c:pt>
                <c:pt idx="684">
                  <c:v>41228</c:v>
                </c:pt>
                <c:pt idx="685">
                  <c:v>41229</c:v>
                </c:pt>
                <c:pt idx="686">
                  <c:v>41230</c:v>
                </c:pt>
                <c:pt idx="687">
                  <c:v>41231</c:v>
                </c:pt>
                <c:pt idx="688">
                  <c:v>41232</c:v>
                </c:pt>
                <c:pt idx="689">
                  <c:v>41233</c:v>
                </c:pt>
                <c:pt idx="690">
                  <c:v>41234</c:v>
                </c:pt>
                <c:pt idx="691">
                  <c:v>41235</c:v>
                </c:pt>
                <c:pt idx="692">
                  <c:v>41236</c:v>
                </c:pt>
                <c:pt idx="693">
                  <c:v>41237</c:v>
                </c:pt>
                <c:pt idx="694">
                  <c:v>41238</c:v>
                </c:pt>
                <c:pt idx="695">
                  <c:v>41239</c:v>
                </c:pt>
                <c:pt idx="696">
                  <c:v>41240</c:v>
                </c:pt>
                <c:pt idx="697">
                  <c:v>41241</c:v>
                </c:pt>
                <c:pt idx="698">
                  <c:v>41242</c:v>
                </c:pt>
                <c:pt idx="699">
                  <c:v>41243</c:v>
                </c:pt>
                <c:pt idx="700">
                  <c:v>41244</c:v>
                </c:pt>
                <c:pt idx="701">
                  <c:v>41245</c:v>
                </c:pt>
                <c:pt idx="702">
                  <c:v>41246</c:v>
                </c:pt>
                <c:pt idx="703">
                  <c:v>41247</c:v>
                </c:pt>
                <c:pt idx="704">
                  <c:v>41248</c:v>
                </c:pt>
                <c:pt idx="705">
                  <c:v>41249</c:v>
                </c:pt>
                <c:pt idx="706">
                  <c:v>41250</c:v>
                </c:pt>
                <c:pt idx="707">
                  <c:v>41251</c:v>
                </c:pt>
                <c:pt idx="708">
                  <c:v>41252</c:v>
                </c:pt>
                <c:pt idx="709">
                  <c:v>41253</c:v>
                </c:pt>
                <c:pt idx="710">
                  <c:v>41254</c:v>
                </c:pt>
                <c:pt idx="711">
                  <c:v>41255</c:v>
                </c:pt>
                <c:pt idx="712">
                  <c:v>41256</c:v>
                </c:pt>
                <c:pt idx="713">
                  <c:v>41257</c:v>
                </c:pt>
                <c:pt idx="714">
                  <c:v>41258</c:v>
                </c:pt>
                <c:pt idx="715">
                  <c:v>41259</c:v>
                </c:pt>
                <c:pt idx="716">
                  <c:v>41260</c:v>
                </c:pt>
                <c:pt idx="717">
                  <c:v>41261</c:v>
                </c:pt>
                <c:pt idx="718">
                  <c:v>41262</c:v>
                </c:pt>
                <c:pt idx="719">
                  <c:v>41263</c:v>
                </c:pt>
                <c:pt idx="720">
                  <c:v>41264</c:v>
                </c:pt>
                <c:pt idx="721">
                  <c:v>41265</c:v>
                </c:pt>
                <c:pt idx="722">
                  <c:v>41266</c:v>
                </c:pt>
                <c:pt idx="723">
                  <c:v>41267</c:v>
                </c:pt>
                <c:pt idx="724">
                  <c:v>41268</c:v>
                </c:pt>
                <c:pt idx="725">
                  <c:v>41269</c:v>
                </c:pt>
                <c:pt idx="726">
                  <c:v>41270</c:v>
                </c:pt>
                <c:pt idx="727">
                  <c:v>41271</c:v>
                </c:pt>
                <c:pt idx="728">
                  <c:v>41272</c:v>
                </c:pt>
                <c:pt idx="729">
                  <c:v>41273</c:v>
                </c:pt>
                <c:pt idx="730">
                  <c:v>41274</c:v>
                </c:pt>
                <c:pt idx="731">
                  <c:v>41275</c:v>
                </c:pt>
                <c:pt idx="732">
                  <c:v>41276</c:v>
                </c:pt>
                <c:pt idx="733">
                  <c:v>41277</c:v>
                </c:pt>
                <c:pt idx="734">
                  <c:v>41278</c:v>
                </c:pt>
                <c:pt idx="735">
                  <c:v>41279</c:v>
                </c:pt>
                <c:pt idx="736">
                  <c:v>41280</c:v>
                </c:pt>
                <c:pt idx="737">
                  <c:v>41281</c:v>
                </c:pt>
                <c:pt idx="738">
                  <c:v>41282</c:v>
                </c:pt>
                <c:pt idx="739">
                  <c:v>41283</c:v>
                </c:pt>
                <c:pt idx="740">
                  <c:v>41284</c:v>
                </c:pt>
                <c:pt idx="741">
                  <c:v>41285</c:v>
                </c:pt>
                <c:pt idx="742">
                  <c:v>41286</c:v>
                </c:pt>
                <c:pt idx="743">
                  <c:v>41287</c:v>
                </c:pt>
                <c:pt idx="744">
                  <c:v>41288</c:v>
                </c:pt>
                <c:pt idx="745">
                  <c:v>41289</c:v>
                </c:pt>
                <c:pt idx="746">
                  <c:v>41290</c:v>
                </c:pt>
                <c:pt idx="747">
                  <c:v>41291</c:v>
                </c:pt>
                <c:pt idx="748">
                  <c:v>41292</c:v>
                </c:pt>
                <c:pt idx="749">
                  <c:v>41293</c:v>
                </c:pt>
                <c:pt idx="750">
                  <c:v>41294</c:v>
                </c:pt>
                <c:pt idx="751">
                  <c:v>41295</c:v>
                </c:pt>
                <c:pt idx="752">
                  <c:v>41296</c:v>
                </c:pt>
                <c:pt idx="753">
                  <c:v>41297</c:v>
                </c:pt>
                <c:pt idx="754">
                  <c:v>41298</c:v>
                </c:pt>
                <c:pt idx="755">
                  <c:v>41299</c:v>
                </c:pt>
                <c:pt idx="756">
                  <c:v>41300</c:v>
                </c:pt>
                <c:pt idx="757">
                  <c:v>41301</c:v>
                </c:pt>
                <c:pt idx="758">
                  <c:v>41302</c:v>
                </c:pt>
                <c:pt idx="759">
                  <c:v>41303</c:v>
                </c:pt>
                <c:pt idx="760">
                  <c:v>41304</c:v>
                </c:pt>
                <c:pt idx="761">
                  <c:v>41305</c:v>
                </c:pt>
                <c:pt idx="762">
                  <c:v>41306</c:v>
                </c:pt>
                <c:pt idx="763">
                  <c:v>41307</c:v>
                </c:pt>
                <c:pt idx="764">
                  <c:v>41308</c:v>
                </c:pt>
                <c:pt idx="765">
                  <c:v>41309</c:v>
                </c:pt>
                <c:pt idx="766">
                  <c:v>41310</c:v>
                </c:pt>
                <c:pt idx="767">
                  <c:v>41311</c:v>
                </c:pt>
                <c:pt idx="768">
                  <c:v>41312</c:v>
                </c:pt>
                <c:pt idx="769">
                  <c:v>41313</c:v>
                </c:pt>
                <c:pt idx="770">
                  <c:v>41314</c:v>
                </c:pt>
                <c:pt idx="771">
                  <c:v>41315</c:v>
                </c:pt>
                <c:pt idx="772">
                  <c:v>41316</c:v>
                </c:pt>
                <c:pt idx="773">
                  <c:v>41317</c:v>
                </c:pt>
                <c:pt idx="774">
                  <c:v>41318</c:v>
                </c:pt>
                <c:pt idx="775">
                  <c:v>41319</c:v>
                </c:pt>
                <c:pt idx="776">
                  <c:v>41320</c:v>
                </c:pt>
                <c:pt idx="777">
                  <c:v>41321</c:v>
                </c:pt>
                <c:pt idx="778">
                  <c:v>41322</c:v>
                </c:pt>
                <c:pt idx="779">
                  <c:v>41323</c:v>
                </c:pt>
                <c:pt idx="780">
                  <c:v>41324</c:v>
                </c:pt>
                <c:pt idx="781">
                  <c:v>41325</c:v>
                </c:pt>
                <c:pt idx="782">
                  <c:v>41326</c:v>
                </c:pt>
                <c:pt idx="783">
                  <c:v>41327</c:v>
                </c:pt>
                <c:pt idx="784">
                  <c:v>41328</c:v>
                </c:pt>
                <c:pt idx="785">
                  <c:v>41329</c:v>
                </c:pt>
                <c:pt idx="786">
                  <c:v>41330</c:v>
                </c:pt>
                <c:pt idx="787">
                  <c:v>41331</c:v>
                </c:pt>
                <c:pt idx="788">
                  <c:v>41332</c:v>
                </c:pt>
                <c:pt idx="789">
                  <c:v>41333</c:v>
                </c:pt>
                <c:pt idx="790">
                  <c:v>41334</c:v>
                </c:pt>
                <c:pt idx="791">
                  <c:v>41335</c:v>
                </c:pt>
                <c:pt idx="792">
                  <c:v>41336</c:v>
                </c:pt>
                <c:pt idx="793">
                  <c:v>41337</c:v>
                </c:pt>
                <c:pt idx="794">
                  <c:v>41338</c:v>
                </c:pt>
                <c:pt idx="795">
                  <c:v>41339</c:v>
                </c:pt>
                <c:pt idx="796">
                  <c:v>41340</c:v>
                </c:pt>
                <c:pt idx="797">
                  <c:v>41341</c:v>
                </c:pt>
                <c:pt idx="798">
                  <c:v>41342</c:v>
                </c:pt>
                <c:pt idx="799">
                  <c:v>41343</c:v>
                </c:pt>
                <c:pt idx="800">
                  <c:v>41344</c:v>
                </c:pt>
                <c:pt idx="801">
                  <c:v>41345</c:v>
                </c:pt>
                <c:pt idx="802">
                  <c:v>41346</c:v>
                </c:pt>
                <c:pt idx="803">
                  <c:v>41347</c:v>
                </c:pt>
                <c:pt idx="804">
                  <c:v>41348</c:v>
                </c:pt>
                <c:pt idx="805">
                  <c:v>41349</c:v>
                </c:pt>
                <c:pt idx="806">
                  <c:v>41350</c:v>
                </c:pt>
                <c:pt idx="807">
                  <c:v>41351</c:v>
                </c:pt>
                <c:pt idx="808">
                  <c:v>41352</c:v>
                </c:pt>
                <c:pt idx="809">
                  <c:v>41353</c:v>
                </c:pt>
                <c:pt idx="810">
                  <c:v>41354</c:v>
                </c:pt>
                <c:pt idx="811">
                  <c:v>41355</c:v>
                </c:pt>
                <c:pt idx="812">
                  <c:v>41356</c:v>
                </c:pt>
                <c:pt idx="813">
                  <c:v>41357</c:v>
                </c:pt>
                <c:pt idx="814">
                  <c:v>41358</c:v>
                </c:pt>
                <c:pt idx="815">
                  <c:v>41359</c:v>
                </c:pt>
                <c:pt idx="816">
                  <c:v>41360</c:v>
                </c:pt>
                <c:pt idx="817">
                  <c:v>41361</c:v>
                </c:pt>
                <c:pt idx="818">
                  <c:v>41362</c:v>
                </c:pt>
                <c:pt idx="819">
                  <c:v>41363</c:v>
                </c:pt>
                <c:pt idx="820">
                  <c:v>41364</c:v>
                </c:pt>
                <c:pt idx="821">
                  <c:v>41365</c:v>
                </c:pt>
                <c:pt idx="822">
                  <c:v>41366</c:v>
                </c:pt>
                <c:pt idx="823">
                  <c:v>41367</c:v>
                </c:pt>
                <c:pt idx="824">
                  <c:v>41368</c:v>
                </c:pt>
                <c:pt idx="825">
                  <c:v>41369</c:v>
                </c:pt>
                <c:pt idx="826">
                  <c:v>41370</c:v>
                </c:pt>
                <c:pt idx="827">
                  <c:v>41371</c:v>
                </c:pt>
                <c:pt idx="828">
                  <c:v>41372</c:v>
                </c:pt>
                <c:pt idx="829">
                  <c:v>41373</c:v>
                </c:pt>
                <c:pt idx="830">
                  <c:v>41374</c:v>
                </c:pt>
                <c:pt idx="831">
                  <c:v>41375</c:v>
                </c:pt>
                <c:pt idx="832">
                  <c:v>41376</c:v>
                </c:pt>
                <c:pt idx="833">
                  <c:v>41377</c:v>
                </c:pt>
                <c:pt idx="834">
                  <c:v>41378</c:v>
                </c:pt>
                <c:pt idx="835">
                  <c:v>41379</c:v>
                </c:pt>
                <c:pt idx="836">
                  <c:v>41380</c:v>
                </c:pt>
                <c:pt idx="837">
                  <c:v>41381</c:v>
                </c:pt>
                <c:pt idx="838">
                  <c:v>41382</c:v>
                </c:pt>
                <c:pt idx="839">
                  <c:v>41383</c:v>
                </c:pt>
                <c:pt idx="840">
                  <c:v>41384</c:v>
                </c:pt>
                <c:pt idx="841">
                  <c:v>41385</c:v>
                </c:pt>
                <c:pt idx="842">
                  <c:v>41386</c:v>
                </c:pt>
                <c:pt idx="843">
                  <c:v>41387</c:v>
                </c:pt>
                <c:pt idx="844">
                  <c:v>41388</c:v>
                </c:pt>
                <c:pt idx="845">
                  <c:v>41389</c:v>
                </c:pt>
                <c:pt idx="846">
                  <c:v>41390</c:v>
                </c:pt>
                <c:pt idx="847">
                  <c:v>41391</c:v>
                </c:pt>
                <c:pt idx="848">
                  <c:v>41392</c:v>
                </c:pt>
                <c:pt idx="849">
                  <c:v>41393</c:v>
                </c:pt>
                <c:pt idx="850">
                  <c:v>41394</c:v>
                </c:pt>
                <c:pt idx="851">
                  <c:v>41395</c:v>
                </c:pt>
                <c:pt idx="852">
                  <c:v>41396</c:v>
                </c:pt>
                <c:pt idx="853">
                  <c:v>41397</c:v>
                </c:pt>
                <c:pt idx="854">
                  <c:v>41398</c:v>
                </c:pt>
                <c:pt idx="855">
                  <c:v>41399</c:v>
                </c:pt>
                <c:pt idx="856">
                  <c:v>41400</c:v>
                </c:pt>
                <c:pt idx="857">
                  <c:v>41401</c:v>
                </c:pt>
                <c:pt idx="858">
                  <c:v>41402</c:v>
                </c:pt>
                <c:pt idx="859">
                  <c:v>41403</c:v>
                </c:pt>
                <c:pt idx="860">
                  <c:v>41404</c:v>
                </c:pt>
                <c:pt idx="861">
                  <c:v>41405</c:v>
                </c:pt>
                <c:pt idx="862">
                  <c:v>41406</c:v>
                </c:pt>
                <c:pt idx="863">
                  <c:v>41407</c:v>
                </c:pt>
                <c:pt idx="864">
                  <c:v>41408</c:v>
                </c:pt>
                <c:pt idx="865">
                  <c:v>41409</c:v>
                </c:pt>
                <c:pt idx="866">
                  <c:v>41410</c:v>
                </c:pt>
                <c:pt idx="867">
                  <c:v>41411</c:v>
                </c:pt>
                <c:pt idx="868">
                  <c:v>41412</c:v>
                </c:pt>
                <c:pt idx="869">
                  <c:v>41413</c:v>
                </c:pt>
                <c:pt idx="870">
                  <c:v>41414</c:v>
                </c:pt>
                <c:pt idx="871">
                  <c:v>41415</c:v>
                </c:pt>
                <c:pt idx="872">
                  <c:v>41416</c:v>
                </c:pt>
                <c:pt idx="873">
                  <c:v>41417</c:v>
                </c:pt>
                <c:pt idx="874">
                  <c:v>41418</c:v>
                </c:pt>
                <c:pt idx="875">
                  <c:v>41419</c:v>
                </c:pt>
                <c:pt idx="876">
                  <c:v>41420</c:v>
                </c:pt>
                <c:pt idx="877">
                  <c:v>41421</c:v>
                </c:pt>
                <c:pt idx="878">
                  <c:v>41422</c:v>
                </c:pt>
                <c:pt idx="879">
                  <c:v>41423</c:v>
                </c:pt>
                <c:pt idx="880">
                  <c:v>41424</c:v>
                </c:pt>
                <c:pt idx="881">
                  <c:v>41425</c:v>
                </c:pt>
                <c:pt idx="882">
                  <c:v>41426</c:v>
                </c:pt>
                <c:pt idx="883">
                  <c:v>41427</c:v>
                </c:pt>
                <c:pt idx="884">
                  <c:v>41428</c:v>
                </c:pt>
                <c:pt idx="885">
                  <c:v>41429</c:v>
                </c:pt>
                <c:pt idx="886">
                  <c:v>41430</c:v>
                </c:pt>
                <c:pt idx="887">
                  <c:v>41431</c:v>
                </c:pt>
                <c:pt idx="888">
                  <c:v>41432</c:v>
                </c:pt>
                <c:pt idx="889">
                  <c:v>41433</c:v>
                </c:pt>
                <c:pt idx="890">
                  <c:v>41434</c:v>
                </c:pt>
                <c:pt idx="891">
                  <c:v>41435</c:v>
                </c:pt>
                <c:pt idx="892">
                  <c:v>41436</c:v>
                </c:pt>
                <c:pt idx="893">
                  <c:v>41437</c:v>
                </c:pt>
                <c:pt idx="894">
                  <c:v>41438</c:v>
                </c:pt>
                <c:pt idx="895">
                  <c:v>41439</c:v>
                </c:pt>
                <c:pt idx="896">
                  <c:v>41440</c:v>
                </c:pt>
                <c:pt idx="897">
                  <c:v>41441</c:v>
                </c:pt>
                <c:pt idx="898">
                  <c:v>41442</c:v>
                </c:pt>
                <c:pt idx="899">
                  <c:v>41443</c:v>
                </c:pt>
                <c:pt idx="900">
                  <c:v>41444</c:v>
                </c:pt>
                <c:pt idx="901">
                  <c:v>41445</c:v>
                </c:pt>
                <c:pt idx="902">
                  <c:v>41446</c:v>
                </c:pt>
                <c:pt idx="903">
                  <c:v>41447</c:v>
                </c:pt>
                <c:pt idx="904">
                  <c:v>41448</c:v>
                </c:pt>
                <c:pt idx="905">
                  <c:v>41449</c:v>
                </c:pt>
                <c:pt idx="906">
                  <c:v>41450</c:v>
                </c:pt>
                <c:pt idx="907">
                  <c:v>41451</c:v>
                </c:pt>
                <c:pt idx="908">
                  <c:v>41452</c:v>
                </c:pt>
                <c:pt idx="909">
                  <c:v>41453</c:v>
                </c:pt>
                <c:pt idx="910">
                  <c:v>41454</c:v>
                </c:pt>
                <c:pt idx="911">
                  <c:v>41455</c:v>
                </c:pt>
                <c:pt idx="912">
                  <c:v>41456</c:v>
                </c:pt>
                <c:pt idx="913">
                  <c:v>41457</c:v>
                </c:pt>
                <c:pt idx="914">
                  <c:v>41458</c:v>
                </c:pt>
                <c:pt idx="915">
                  <c:v>41459</c:v>
                </c:pt>
                <c:pt idx="916">
                  <c:v>41460</c:v>
                </c:pt>
                <c:pt idx="917">
                  <c:v>41461</c:v>
                </c:pt>
                <c:pt idx="918">
                  <c:v>41462</c:v>
                </c:pt>
                <c:pt idx="919">
                  <c:v>41463</c:v>
                </c:pt>
                <c:pt idx="920">
                  <c:v>41464</c:v>
                </c:pt>
                <c:pt idx="921">
                  <c:v>41465</c:v>
                </c:pt>
                <c:pt idx="922">
                  <c:v>41466</c:v>
                </c:pt>
                <c:pt idx="923">
                  <c:v>41467</c:v>
                </c:pt>
                <c:pt idx="924">
                  <c:v>41468</c:v>
                </c:pt>
                <c:pt idx="925">
                  <c:v>41469</c:v>
                </c:pt>
                <c:pt idx="926">
                  <c:v>41470</c:v>
                </c:pt>
                <c:pt idx="927">
                  <c:v>41471</c:v>
                </c:pt>
                <c:pt idx="928">
                  <c:v>41472</c:v>
                </c:pt>
                <c:pt idx="929">
                  <c:v>41473</c:v>
                </c:pt>
                <c:pt idx="930">
                  <c:v>41474</c:v>
                </c:pt>
                <c:pt idx="931">
                  <c:v>41475</c:v>
                </c:pt>
                <c:pt idx="932">
                  <c:v>41476</c:v>
                </c:pt>
                <c:pt idx="933">
                  <c:v>41477</c:v>
                </c:pt>
                <c:pt idx="934">
                  <c:v>41478</c:v>
                </c:pt>
                <c:pt idx="935">
                  <c:v>41479</c:v>
                </c:pt>
                <c:pt idx="936">
                  <c:v>41480</c:v>
                </c:pt>
                <c:pt idx="937">
                  <c:v>41481</c:v>
                </c:pt>
                <c:pt idx="938">
                  <c:v>41482</c:v>
                </c:pt>
                <c:pt idx="939">
                  <c:v>41483</c:v>
                </c:pt>
                <c:pt idx="940">
                  <c:v>41484</c:v>
                </c:pt>
                <c:pt idx="941">
                  <c:v>41485</c:v>
                </c:pt>
                <c:pt idx="942">
                  <c:v>41486</c:v>
                </c:pt>
                <c:pt idx="943">
                  <c:v>41487</c:v>
                </c:pt>
                <c:pt idx="944">
                  <c:v>41488</c:v>
                </c:pt>
                <c:pt idx="945">
                  <c:v>41489</c:v>
                </c:pt>
                <c:pt idx="946">
                  <c:v>41490</c:v>
                </c:pt>
                <c:pt idx="947">
                  <c:v>41491</c:v>
                </c:pt>
                <c:pt idx="948">
                  <c:v>41492</c:v>
                </c:pt>
                <c:pt idx="949">
                  <c:v>41493</c:v>
                </c:pt>
                <c:pt idx="950">
                  <c:v>41494</c:v>
                </c:pt>
                <c:pt idx="951">
                  <c:v>41495</c:v>
                </c:pt>
                <c:pt idx="952">
                  <c:v>41496</c:v>
                </c:pt>
                <c:pt idx="953">
                  <c:v>41497</c:v>
                </c:pt>
                <c:pt idx="954">
                  <c:v>41498</c:v>
                </c:pt>
                <c:pt idx="955">
                  <c:v>41499</c:v>
                </c:pt>
                <c:pt idx="956">
                  <c:v>41500</c:v>
                </c:pt>
                <c:pt idx="957">
                  <c:v>41501</c:v>
                </c:pt>
                <c:pt idx="958">
                  <c:v>41502</c:v>
                </c:pt>
                <c:pt idx="959">
                  <c:v>41503</c:v>
                </c:pt>
                <c:pt idx="960">
                  <c:v>41504</c:v>
                </c:pt>
                <c:pt idx="961">
                  <c:v>41505</c:v>
                </c:pt>
                <c:pt idx="962">
                  <c:v>41506</c:v>
                </c:pt>
                <c:pt idx="963">
                  <c:v>41507</c:v>
                </c:pt>
                <c:pt idx="964">
                  <c:v>41508</c:v>
                </c:pt>
                <c:pt idx="965">
                  <c:v>41509</c:v>
                </c:pt>
                <c:pt idx="966">
                  <c:v>41510</c:v>
                </c:pt>
                <c:pt idx="967">
                  <c:v>41511</c:v>
                </c:pt>
                <c:pt idx="968">
                  <c:v>41512</c:v>
                </c:pt>
                <c:pt idx="969">
                  <c:v>41513</c:v>
                </c:pt>
                <c:pt idx="970">
                  <c:v>41514</c:v>
                </c:pt>
                <c:pt idx="971">
                  <c:v>41515</c:v>
                </c:pt>
                <c:pt idx="972">
                  <c:v>41516</c:v>
                </c:pt>
                <c:pt idx="973">
                  <c:v>41517</c:v>
                </c:pt>
                <c:pt idx="974">
                  <c:v>41518</c:v>
                </c:pt>
                <c:pt idx="975">
                  <c:v>41519</c:v>
                </c:pt>
                <c:pt idx="976">
                  <c:v>41520</c:v>
                </c:pt>
                <c:pt idx="977">
                  <c:v>41521</c:v>
                </c:pt>
                <c:pt idx="978">
                  <c:v>41522</c:v>
                </c:pt>
                <c:pt idx="979">
                  <c:v>41523</c:v>
                </c:pt>
                <c:pt idx="980">
                  <c:v>41524</c:v>
                </c:pt>
                <c:pt idx="981">
                  <c:v>41525</c:v>
                </c:pt>
                <c:pt idx="982">
                  <c:v>41526</c:v>
                </c:pt>
                <c:pt idx="983">
                  <c:v>41527</c:v>
                </c:pt>
                <c:pt idx="984">
                  <c:v>41528</c:v>
                </c:pt>
                <c:pt idx="985">
                  <c:v>41529</c:v>
                </c:pt>
                <c:pt idx="986">
                  <c:v>41530</c:v>
                </c:pt>
                <c:pt idx="987">
                  <c:v>41531</c:v>
                </c:pt>
                <c:pt idx="988">
                  <c:v>41532</c:v>
                </c:pt>
                <c:pt idx="989">
                  <c:v>41533</c:v>
                </c:pt>
                <c:pt idx="990">
                  <c:v>41534</c:v>
                </c:pt>
                <c:pt idx="991">
                  <c:v>41535</c:v>
                </c:pt>
                <c:pt idx="992">
                  <c:v>41536</c:v>
                </c:pt>
                <c:pt idx="993">
                  <c:v>41537</c:v>
                </c:pt>
                <c:pt idx="994">
                  <c:v>41538</c:v>
                </c:pt>
                <c:pt idx="995">
                  <c:v>41539</c:v>
                </c:pt>
                <c:pt idx="996">
                  <c:v>41540</c:v>
                </c:pt>
                <c:pt idx="997">
                  <c:v>41541</c:v>
                </c:pt>
                <c:pt idx="998">
                  <c:v>41542</c:v>
                </c:pt>
                <c:pt idx="999">
                  <c:v>41543</c:v>
                </c:pt>
                <c:pt idx="1000">
                  <c:v>41544</c:v>
                </c:pt>
                <c:pt idx="1001">
                  <c:v>41545</c:v>
                </c:pt>
                <c:pt idx="1002">
                  <c:v>41546</c:v>
                </c:pt>
                <c:pt idx="1003">
                  <c:v>41547</c:v>
                </c:pt>
                <c:pt idx="1004">
                  <c:v>41548</c:v>
                </c:pt>
                <c:pt idx="1005">
                  <c:v>41549</c:v>
                </c:pt>
                <c:pt idx="1006">
                  <c:v>41550</c:v>
                </c:pt>
                <c:pt idx="1007">
                  <c:v>41551</c:v>
                </c:pt>
                <c:pt idx="1008">
                  <c:v>41552</c:v>
                </c:pt>
                <c:pt idx="1009">
                  <c:v>41553</c:v>
                </c:pt>
                <c:pt idx="1010">
                  <c:v>41554</c:v>
                </c:pt>
                <c:pt idx="1011">
                  <c:v>41555</c:v>
                </c:pt>
                <c:pt idx="1012">
                  <c:v>41556</c:v>
                </c:pt>
                <c:pt idx="1013">
                  <c:v>41557</c:v>
                </c:pt>
                <c:pt idx="1014">
                  <c:v>41558</c:v>
                </c:pt>
                <c:pt idx="1015">
                  <c:v>41559</c:v>
                </c:pt>
                <c:pt idx="1016">
                  <c:v>41560</c:v>
                </c:pt>
                <c:pt idx="1017">
                  <c:v>41561</c:v>
                </c:pt>
                <c:pt idx="1018">
                  <c:v>41562</c:v>
                </c:pt>
                <c:pt idx="1019">
                  <c:v>41563</c:v>
                </c:pt>
                <c:pt idx="1020">
                  <c:v>41564</c:v>
                </c:pt>
                <c:pt idx="1021">
                  <c:v>41565</c:v>
                </c:pt>
                <c:pt idx="1022">
                  <c:v>41566</c:v>
                </c:pt>
                <c:pt idx="1023">
                  <c:v>41567</c:v>
                </c:pt>
                <c:pt idx="1024">
                  <c:v>41568</c:v>
                </c:pt>
                <c:pt idx="1025">
                  <c:v>41569</c:v>
                </c:pt>
                <c:pt idx="1026">
                  <c:v>41570</c:v>
                </c:pt>
                <c:pt idx="1027">
                  <c:v>41571</c:v>
                </c:pt>
                <c:pt idx="1028">
                  <c:v>41572</c:v>
                </c:pt>
                <c:pt idx="1029">
                  <c:v>41573</c:v>
                </c:pt>
                <c:pt idx="1030">
                  <c:v>41574</c:v>
                </c:pt>
                <c:pt idx="1031">
                  <c:v>41575</c:v>
                </c:pt>
                <c:pt idx="1032">
                  <c:v>41576</c:v>
                </c:pt>
                <c:pt idx="1033">
                  <c:v>41577</c:v>
                </c:pt>
                <c:pt idx="1034">
                  <c:v>41578</c:v>
                </c:pt>
                <c:pt idx="1035">
                  <c:v>41579</c:v>
                </c:pt>
                <c:pt idx="1036">
                  <c:v>41580</c:v>
                </c:pt>
                <c:pt idx="1037">
                  <c:v>41581</c:v>
                </c:pt>
                <c:pt idx="1038">
                  <c:v>41582</c:v>
                </c:pt>
                <c:pt idx="1039">
                  <c:v>41583</c:v>
                </c:pt>
                <c:pt idx="1040">
                  <c:v>41584</c:v>
                </c:pt>
                <c:pt idx="1041">
                  <c:v>41585</c:v>
                </c:pt>
                <c:pt idx="1042">
                  <c:v>41586</c:v>
                </c:pt>
                <c:pt idx="1043">
                  <c:v>41587</c:v>
                </c:pt>
                <c:pt idx="1044">
                  <c:v>41588</c:v>
                </c:pt>
                <c:pt idx="1045">
                  <c:v>41589</c:v>
                </c:pt>
                <c:pt idx="1046">
                  <c:v>41590</c:v>
                </c:pt>
                <c:pt idx="1047">
                  <c:v>41591</c:v>
                </c:pt>
                <c:pt idx="1048">
                  <c:v>41592</c:v>
                </c:pt>
                <c:pt idx="1049">
                  <c:v>41593</c:v>
                </c:pt>
                <c:pt idx="1050">
                  <c:v>41594</c:v>
                </c:pt>
                <c:pt idx="1051">
                  <c:v>41595</c:v>
                </c:pt>
                <c:pt idx="1052">
                  <c:v>41596</c:v>
                </c:pt>
                <c:pt idx="1053">
                  <c:v>41597</c:v>
                </c:pt>
                <c:pt idx="1054">
                  <c:v>41598</c:v>
                </c:pt>
                <c:pt idx="1055">
                  <c:v>41599</c:v>
                </c:pt>
                <c:pt idx="1056">
                  <c:v>41600</c:v>
                </c:pt>
                <c:pt idx="1057">
                  <c:v>41601</c:v>
                </c:pt>
                <c:pt idx="1058">
                  <c:v>41602</c:v>
                </c:pt>
                <c:pt idx="1059">
                  <c:v>41603</c:v>
                </c:pt>
                <c:pt idx="1060">
                  <c:v>41604</c:v>
                </c:pt>
                <c:pt idx="1061">
                  <c:v>41605</c:v>
                </c:pt>
                <c:pt idx="1062">
                  <c:v>41606</c:v>
                </c:pt>
                <c:pt idx="1063">
                  <c:v>41607</c:v>
                </c:pt>
                <c:pt idx="1064">
                  <c:v>41608</c:v>
                </c:pt>
                <c:pt idx="1065">
                  <c:v>41609</c:v>
                </c:pt>
                <c:pt idx="1066">
                  <c:v>41610</c:v>
                </c:pt>
                <c:pt idx="1067">
                  <c:v>41611</c:v>
                </c:pt>
                <c:pt idx="1068">
                  <c:v>41612</c:v>
                </c:pt>
                <c:pt idx="1069">
                  <c:v>41613</c:v>
                </c:pt>
                <c:pt idx="1070">
                  <c:v>41614</c:v>
                </c:pt>
                <c:pt idx="1071">
                  <c:v>41615</c:v>
                </c:pt>
                <c:pt idx="1072">
                  <c:v>41616</c:v>
                </c:pt>
                <c:pt idx="1073">
                  <c:v>41617</c:v>
                </c:pt>
                <c:pt idx="1074">
                  <c:v>41618</c:v>
                </c:pt>
                <c:pt idx="1075">
                  <c:v>41619</c:v>
                </c:pt>
                <c:pt idx="1076">
                  <c:v>41620</c:v>
                </c:pt>
                <c:pt idx="1077">
                  <c:v>41621</c:v>
                </c:pt>
                <c:pt idx="1078">
                  <c:v>41622</c:v>
                </c:pt>
                <c:pt idx="1079">
                  <c:v>41623</c:v>
                </c:pt>
                <c:pt idx="1080">
                  <c:v>41624</c:v>
                </c:pt>
                <c:pt idx="1081">
                  <c:v>41625</c:v>
                </c:pt>
                <c:pt idx="1082">
                  <c:v>41626</c:v>
                </c:pt>
                <c:pt idx="1083">
                  <c:v>41627</c:v>
                </c:pt>
                <c:pt idx="1084">
                  <c:v>41628</c:v>
                </c:pt>
                <c:pt idx="1085">
                  <c:v>41629</c:v>
                </c:pt>
                <c:pt idx="1086">
                  <c:v>41630</c:v>
                </c:pt>
                <c:pt idx="1087">
                  <c:v>41631</c:v>
                </c:pt>
                <c:pt idx="1088">
                  <c:v>41632</c:v>
                </c:pt>
                <c:pt idx="1089">
                  <c:v>41633</c:v>
                </c:pt>
                <c:pt idx="1090">
                  <c:v>41634</c:v>
                </c:pt>
                <c:pt idx="1091">
                  <c:v>41635</c:v>
                </c:pt>
                <c:pt idx="1092">
                  <c:v>41636</c:v>
                </c:pt>
                <c:pt idx="1093">
                  <c:v>41637</c:v>
                </c:pt>
                <c:pt idx="1094">
                  <c:v>41638</c:v>
                </c:pt>
                <c:pt idx="1095">
                  <c:v>41639</c:v>
                </c:pt>
                <c:pt idx="1096">
                  <c:v>41640</c:v>
                </c:pt>
                <c:pt idx="1097">
                  <c:v>41641</c:v>
                </c:pt>
                <c:pt idx="1098">
                  <c:v>41642</c:v>
                </c:pt>
                <c:pt idx="1099">
                  <c:v>41643</c:v>
                </c:pt>
                <c:pt idx="1100">
                  <c:v>41644</c:v>
                </c:pt>
                <c:pt idx="1101">
                  <c:v>41645</c:v>
                </c:pt>
                <c:pt idx="1102">
                  <c:v>41646</c:v>
                </c:pt>
                <c:pt idx="1103">
                  <c:v>41647</c:v>
                </c:pt>
                <c:pt idx="1104">
                  <c:v>41648</c:v>
                </c:pt>
                <c:pt idx="1105">
                  <c:v>41649</c:v>
                </c:pt>
                <c:pt idx="1106">
                  <c:v>41650</c:v>
                </c:pt>
                <c:pt idx="1107">
                  <c:v>41651</c:v>
                </c:pt>
                <c:pt idx="1108">
                  <c:v>41652</c:v>
                </c:pt>
                <c:pt idx="1109">
                  <c:v>41653</c:v>
                </c:pt>
                <c:pt idx="1110">
                  <c:v>41654</c:v>
                </c:pt>
                <c:pt idx="1111">
                  <c:v>41655</c:v>
                </c:pt>
                <c:pt idx="1112">
                  <c:v>41656</c:v>
                </c:pt>
                <c:pt idx="1113">
                  <c:v>41657</c:v>
                </c:pt>
                <c:pt idx="1114">
                  <c:v>41658</c:v>
                </c:pt>
                <c:pt idx="1115">
                  <c:v>41659</c:v>
                </c:pt>
                <c:pt idx="1116">
                  <c:v>41660</c:v>
                </c:pt>
                <c:pt idx="1117">
                  <c:v>41661</c:v>
                </c:pt>
                <c:pt idx="1118">
                  <c:v>41662</c:v>
                </c:pt>
                <c:pt idx="1119">
                  <c:v>41663</c:v>
                </c:pt>
                <c:pt idx="1120">
                  <c:v>41664</c:v>
                </c:pt>
                <c:pt idx="1121">
                  <c:v>41665</c:v>
                </c:pt>
                <c:pt idx="1122">
                  <c:v>41666</c:v>
                </c:pt>
                <c:pt idx="1123">
                  <c:v>41667</c:v>
                </c:pt>
                <c:pt idx="1124">
                  <c:v>41668</c:v>
                </c:pt>
                <c:pt idx="1125">
                  <c:v>41669</c:v>
                </c:pt>
                <c:pt idx="1126">
                  <c:v>41670</c:v>
                </c:pt>
                <c:pt idx="1127">
                  <c:v>41671</c:v>
                </c:pt>
                <c:pt idx="1128">
                  <c:v>41672</c:v>
                </c:pt>
                <c:pt idx="1129">
                  <c:v>41673</c:v>
                </c:pt>
                <c:pt idx="1130">
                  <c:v>41674</c:v>
                </c:pt>
                <c:pt idx="1131">
                  <c:v>41675</c:v>
                </c:pt>
                <c:pt idx="1132">
                  <c:v>41676</c:v>
                </c:pt>
                <c:pt idx="1133">
                  <c:v>41677</c:v>
                </c:pt>
                <c:pt idx="1134">
                  <c:v>41678</c:v>
                </c:pt>
                <c:pt idx="1135">
                  <c:v>41679</c:v>
                </c:pt>
                <c:pt idx="1136">
                  <c:v>41680</c:v>
                </c:pt>
                <c:pt idx="1137">
                  <c:v>41681</c:v>
                </c:pt>
                <c:pt idx="1138">
                  <c:v>41682</c:v>
                </c:pt>
                <c:pt idx="1139">
                  <c:v>41683</c:v>
                </c:pt>
                <c:pt idx="1140">
                  <c:v>41684</c:v>
                </c:pt>
                <c:pt idx="1141">
                  <c:v>41685</c:v>
                </c:pt>
                <c:pt idx="1142">
                  <c:v>41686</c:v>
                </c:pt>
                <c:pt idx="1143">
                  <c:v>41687</c:v>
                </c:pt>
                <c:pt idx="1144">
                  <c:v>41688</c:v>
                </c:pt>
                <c:pt idx="1145">
                  <c:v>41689</c:v>
                </c:pt>
                <c:pt idx="1146">
                  <c:v>41690</c:v>
                </c:pt>
                <c:pt idx="1147">
                  <c:v>41691</c:v>
                </c:pt>
                <c:pt idx="1148">
                  <c:v>41692</c:v>
                </c:pt>
                <c:pt idx="1149">
                  <c:v>41693</c:v>
                </c:pt>
                <c:pt idx="1150">
                  <c:v>41694</c:v>
                </c:pt>
                <c:pt idx="1151">
                  <c:v>41695</c:v>
                </c:pt>
                <c:pt idx="1152">
                  <c:v>41696</c:v>
                </c:pt>
                <c:pt idx="1153">
                  <c:v>41697</c:v>
                </c:pt>
                <c:pt idx="1154">
                  <c:v>41698</c:v>
                </c:pt>
                <c:pt idx="1155">
                  <c:v>41699</c:v>
                </c:pt>
                <c:pt idx="1156">
                  <c:v>41700</c:v>
                </c:pt>
                <c:pt idx="1157">
                  <c:v>41701</c:v>
                </c:pt>
                <c:pt idx="1158">
                  <c:v>41702</c:v>
                </c:pt>
                <c:pt idx="1159">
                  <c:v>41703</c:v>
                </c:pt>
                <c:pt idx="1160">
                  <c:v>41704</c:v>
                </c:pt>
                <c:pt idx="1161">
                  <c:v>41705</c:v>
                </c:pt>
                <c:pt idx="1162">
                  <c:v>41706</c:v>
                </c:pt>
                <c:pt idx="1163">
                  <c:v>41707</c:v>
                </c:pt>
                <c:pt idx="1164">
                  <c:v>41708</c:v>
                </c:pt>
                <c:pt idx="1165">
                  <c:v>41709</c:v>
                </c:pt>
                <c:pt idx="1166">
                  <c:v>41710</c:v>
                </c:pt>
                <c:pt idx="1167">
                  <c:v>41711</c:v>
                </c:pt>
                <c:pt idx="1168">
                  <c:v>41712</c:v>
                </c:pt>
                <c:pt idx="1169">
                  <c:v>41713</c:v>
                </c:pt>
                <c:pt idx="1170">
                  <c:v>41714</c:v>
                </c:pt>
                <c:pt idx="1171">
                  <c:v>41715</c:v>
                </c:pt>
                <c:pt idx="1172">
                  <c:v>41716</c:v>
                </c:pt>
                <c:pt idx="1173">
                  <c:v>41717</c:v>
                </c:pt>
                <c:pt idx="1174">
                  <c:v>41718</c:v>
                </c:pt>
                <c:pt idx="1175">
                  <c:v>41719</c:v>
                </c:pt>
                <c:pt idx="1176">
                  <c:v>41720</c:v>
                </c:pt>
                <c:pt idx="1177">
                  <c:v>41721</c:v>
                </c:pt>
                <c:pt idx="1178">
                  <c:v>41722</c:v>
                </c:pt>
                <c:pt idx="1179">
                  <c:v>41723</c:v>
                </c:pt>
                <c:pt idx="1180">
                  <c:v>41724</c:v>
                </c:pt>
                <c:pt idx="1181">
                  <c:v>41725</c:v>
                </c:pt>
                <c:pt idx="1182">
                  <c:v>41726</c:v>
                </c:pt>
                <c:pt idx="1183">
                  <c:v>41727</c:v>
                </c:pt>
                <c:pt idx="1184">
                  <c:v>41728</c:v>
                </c:pt>
                <c:pt idx="1185">
                  <c:v>41729</c:v>
                </c:pt>
                <c:pt idx="1186">
                  <c:v>41730</c:v>
                </c:pt>
                <c:pt idx="1187">
                  <c:v>41731</c:v>
                </c:pt>
                <c:pt idx="1188">
                  <c:v>41732</c:v>
                </c:pt>
                <c:pt idx="1189">
                  <c:v>41733</c:v>
                </c:pt>
                <c:pt idx="1190">
                  <c:v>41734</c:v>
                </c:pt>
                <c:pt idx="1191">
                  <c:v>41735</c:v>
                </c:pt>
                <c:pt idx="1192">
                  <c:v>41736</c:v>
                </c:pt>
                <c:pt idx="1193">
                  <c:v>41737</c:v>
                </c:pt>
                <c:pt idx="1194">
                  <c:v>41738</c:v>
                </c:pt>
                <c:pt idx="1195">
                  <c:v>41739</c:v>
                </c:pt>
                <c:pt idx="1196">
                  <c:v>41740</c:v>
                </c:pt>
                <c:pt idx="1197">
                  <c:v>41741</c:v>
                </c:pt>
                <c:pt idx="1198">
                  <c:v>41742</c:v>
                </c:pt>
                <c:pt idx="1199">
                  <c:v>41743</c:v>
                </c:pt>
                <c:pt idx="1200">
                  <c:v>41744</c:v>
                </c:pt>
                <c:pt idx="1201">
                  <c:v>41745</c:v>
                </c:pt>
                <c:pt idx="1202">
                  <c:v>41746</c:v>
                </c:pt>
                <c:pt idx="1203">
                  <c:v>41747</c:v>
                </c:pt>
                <c:pt idx="1204">
                  <c:v>41748</c:v>
                </c:pt>
                <c:pt idx="1205">
                  <c:v>41749</c:v>
                </c:pt>
                <c:pt idx="1206">
                  <c:v>41750</c:v>
                </c:pt>
                <c:pt idx="1207">
                  <c:v>41751</c:v>
                </c:pt>
                <c:pt idx="1208">
                  <c:v>41752</c:v>
                </c:pt>
                <c:pt idx="1209">
                  <c:v>41753</c:v>
                </c:pt>
                <c:pt idx="1210">
                  <c:v>41754</c:v>
                </c:pt>
                <c:pt idx="1211">
                  <c:v>41755</c:v>
                </c:pt>
                <c:pt idx="1212">
                  <c:v>41756</c:v>
                </c:pt>
                <c:pt idx="1213">
                  <c:v>41757</c:v>
                </c:pt>
                <c:pt idx="1214">
                  <c:v>41758</c:v>
                </c:pt>
                <c:pt idx="1215">
                  <c:v>41759</c:v>
                </c:pt>
                <c:pt idx="1216">
                  <c:v>41760</c:v>
                </c:pt>
                <c:pt idx="1217">
                  <c:v>41761</c:v>
                </c:pt>
                <c:pt idx="1218">
                  <c:v>41762</c:v>
                </c:pt>
                <c:pt idx="1219">
                  <c:v>41763</c:v>
                </c:pt>
                <c:pt idx="1220">
                  <c:v>41764</c:v>
                </c:pt>
                <c:pt idx="1221">
                  <c:v>41765</c:v>
                </c:pt>
                <c:pt idx="1222">
                  <c:v>41766</c:v>
                </c:pt>
                <c:pt idx="1223">
                  <c:v>41767</c:v>
                </c:pt>
                <c:pt idx="1224">
                  <c:v>41768</c:v>
                </c:pt>
                <c:pt idx="1225">
                  <c:v>41769</c:v>
                </c:pt>
                <c:pt idx="1226">
                  <c:v>41770</c:v>
                </c:pt>
                <c:pt idx="1227">
                  <c:v>41771</c:v>
                </c:pt>
                <c:pt idx="1228">
                  <c:v>41772</c:v>
                </c:pt>
                <c:pt idx="1229">
                  <c:v>41773</c:v>
                </c:pt>
                <c:pt idx="1230">
                  <c:v>41774</c:v>
                </c:pt>
                <c:pt idx="1231">
                  <c:v>41775</c:v>
                </c:pt>
                <c:pt idx="1232">
                  <c:v>41776</c:v>
                </c:pt>
                <c:pt idx="1233">
                  <c:v>41777</c:v>
                </c:pt>
                <c:pt idx="1234">
                  <c:v>41778</c:v>
                </c:pt>
                <c:pt idx="1235">
                  <c:v>41779</c:v>
                </c:pt>
                <c:pt idx="1236">
                  <c:v>41780</c:v>
                </c:pt>
                <c:pt idx="1237">
                  <c:v>41781</c:v>
                </c:pt>
                <c:pt idx="1238">
                  <c:v>41782</c:v>
                </c:pt>
                <c:pt idx="1239">
                  <c:v>41783</c:v>
                </c:pt>
                <c:pt idx="1240">
                  <c:v>41784</c:v>
                </c:pt>
                <c:pt idx="1241">
                  <c:v>41785</c:v>
                </c:pt>
                <c:pt idx="1242">
                  <c:v>41786</c:v>
                </c:pt>
                <c:pt idx="1243">
                  <c:v>41787</c:v>
                </c:pt>
                <c:pt idx="1244">
                  <c:v>41788</c:v>
                </c:pt>
                <c:pt idx="1245">
                  <c:v>41789</c:v>
                </c:pt>
                <c:pt idx="1246">
                  <c:v>41790</c:v>
                </c:pt>
                <c:pt idx="1247">
                  <c:v>41791</c:v>
                </c:pt>
                <c:pt idx="1248">
                  <c:v>41792</c:v>
                </c:pt>
                <c:pt idx="1249">
                  <c:v>41793</c:v>
                </c:pt>
                <c:pt idx="1250">
                  <c:v>41794</c:v>
                </c:pt>
                <c:pt idx="1251">
                  <c:v>41795</c:v>
                </c:pt>
                <c:pt idx="1252">
                  <c:v>41796</c:v>
                </c:pt>
                <c:pt idx="1253">
                  <c:v>41797</c:v>
                </c:pt>
                <c:pt idx="1254">
                  <c:v>41798</c:v>
                </c:pt>
                <c:pt idx="1255">
                  <c:v>41799</c:v>
                </c:pt>
                <c:pt idx="1256">
                  <c:v>41800</c:v>
                </c:pt>
                <c:pt idx="1257">
                  <c:v>41801</c:v>
                </c:pt>
                <c:pt idx="1258">
                  <c:v>41802</c:v>
                </c:pt>
                <c:pt idx="1259">
                  <c:v>41803</c:v>
                </c:pt>
                <c:pt idx="1260">
                  <c:v>41804</c:v>
                </c:pt>
                <c:pt idx="1261">
                  <c:v>41805</c:v>
                </c:pt>
                <c:pt idx="1262">
                  <c:v>41806</c:v>
                </c:pt>
                <c:pt idx="1263">
                  <c:v>41807</c:v>
                </c:pt>
                <c:pt idx="1264">
                  <c:v>41808</c:v>
                </c:pt>
                <c:pt idx="1265">
                  <c:v>41809</c:v>
                </c:pt>
                <c:pt idx="1266">
                  <c:v>41810</c:v>
                </c:pt>
                <c:pt idx="1267">
                  <c:v>41811</c:v>
                </c:pt>
                <c:pt idx="1268">
                  <c:v>41812</c:v>
                </c:pt>
                <c:pt idx="1269">
                  <c:v>41813</c:v>
                </c:pt>
                <c:pt idx="1270">
                  <c:v>41814</c:v>
                </c:pt>
                <c:pt idx="1271">
                  <c:v>41815</c:v>
                </c:pt>
                <c:pt idx="1272">
                  <c:v>41816</c:v>
                </c:pt>
                <c:pt idx="1273">
                  <c:v>41817</c:v>
                </c:pt>
                <c:pt idx="1274">
                  <c:v>41818</c:v>
                </c:pt>
                <c:pt idx="1275">
                  <c:v>41819</c:v>
                </c:pt>
                <c:pt idx="1276">
                  <c:v>41820</c:v>
                </c:pt>
                <c:pt idx="1277">
                  <c:v>41821</c:v>
                </c:pt>
                <c:pt idx="1278">
                  <c:v>41822</c:v>
                </c:pt>
                <c:pt idx="1279">
                  <c:v>41823</c:v>
                </c:pt>
                <c:pt idx="1280">
                  <c:v>41824</c:v>
                </c:pt>
                <c:pt idx="1281">
                  <c:v>41825</c:v>
                </c:pt>
                <c:pt idx="1282">
                  <c:v>41826</c:v>
                </c:pt>
                <c:pt idx="1283">
                  <c:v>41827</c:v>
                </c:pt>
                <c:pt idx="1284">
                  <c:v>41828</c:v>
                </c:pt>
                <c:pt idx="1285">
                  <c:v>41829</c:v>
                </c:pt>
                <c:pt idx="1286">
                  <c:v>41830</c:v>
                </c:pt>
                <c:pt idx="1287">
                  <c:v>41831</c:v>
                </c:pt>
                <c:pt idx="1288">
                  <c:v>41832</c:v>
                </c:pt>
                <c:pt idx="1289">
                  <c:v>41833</c:v>
                </c:pt>
                <c:pt idx="1290">
                  <c:v>41834</c:v>
                </c:pt>
                <c:pt idx="1291">
                  <c:v>41835</c:v>
                </c:pt>
                <c:pt idx="1292">
                  <c:v>41836</c:v>
                </c:pt>
                <c:pt idx="1293">
                  <c:v>41837</c:v>
                </c:pt>
                <c:pt idx="1294">
                  <c:v>41838</c:v>
                </c:pt>
                <c:pt idx="1295">
                  <c:v>41839</c:v>
                </c:pt>
                <c:pt idx="1296">
                  <c:v>41840</c:v>
                </c:pt>
                <c:pt idx="1297">
                  <c:v>41841</c:v>
                </c:pt>
                <c:pt idx="1298">
                  <c:v>41842</c:v>
                </c:pt>
                <c:pt idx="1299">
                  <c:v>41843</c:v>
                </c:pt>
                <c:pt idx="1300">
                  <c:v>41844</c:v>
                </c:pt>
                <c:pt idx="1301">
                  <c:v>41845</c:v>
                </c:pt>
                <c:pt idx="1302">
                  <c:v>41846</c:v>
                </c:pt>
                <c:pt idx="1303">
                  <c:v>41847</c:v>
                </c:pt>
                <c:pt idx="1304">
                  <c:v>41848</c:v>
                </c:pt>
                <c:pt idx="1305">
                  <c:v>41849</c:v>
                </c:pt>
                <c:pt idx="1306">
                  <c:v>41850</c:v>
                </c:pt>
                <c:pt idx="1307">
                  <c:v>41851</c:v>
                </c:pt>
                <c:pt idx="1308">
                  <c:v>41852</c:v>
                </c:pt>
                <c:pt idx="1309">
                  <c:v>41853</c:v>
                </c:pt>
                <c:pt idx="1310">
                  <c:v>41854</c:v>
                </c:pt>
                <c:pt idx="1311">
                  <c:v>41855</c:v>
                </c:pt>
                <c:pt idx="1312">
                  <c:v>41856</c:v>
                </c:pt>
                <c:pt idx="1313">
                  <c:v>41857</c:v>
                </c:pt>
                <c:pt idx="1314">
                  <c:v>41858</c:v>
                </c:pt>
                <c:pt idx="1315">
                  <c:v>41859</c:v>
                </c:pt>
                <c:pt idx="1316">
                  <c:v>41860</c:v>
                </c:pt>
                <c:pt idx="1317">
                  <c:v>41861</c:v>
                </c:pt>
                <c:pt idx="1318">
                  <c:v>41862</c:v>
                </c:pt>
                <c:pt idx="1319">
                  <c:v>41863</c:v>
                </c:pt>
                <c:pt idx="1320">
                  <c:v>41864</c:v>
                </c:pt>
                <c:pt idx="1321">
                  <c:v>41865</c:v>
                </c:pt>
                <c:pt idx="1322">
                  <c:v>41866</c:v>
                </c:pt>
                <c:pt idx="1323">
                  <c:v>41867</c:v>
                </c:pt>
                <c:pt idx="1324">
                  <c:v>41868</c:v>
                </c:pt>
                <c:pt idx="1325">
                  <c:v>41869</c:v>
                </c:pt>
                <c:pt idx="1326">
                  <c:v>41870</c:v>
                </c:pt>
                <c:pt idx="1327">
                  <c:v>41871</c:v>
                </c:pt>
                <c:pt idx="1328">
                  <c:v>41872</c:v>
                </c:pt>
                <c:pt idx="1329">
                  <c:v>41873</c:v>
                </c:pt>
                <c:pt idx="1330">
                  <c:v>41874</c:v>
                </c:pt>
                <c:pt idx="1331">
                  <c:v>41875</c:v>
                </c:pt>
                <c:pt idx="1332">
                  <c:v>41876</c:v>
                </c:pt>
                <c:pt idx="1333">
                  <c:v>41877</c:v>
                </c:pt>
                <c:pt idx="1334">
                  <c:v>41878</c:v>
                </c:pt>
                <c:pt idx="1335">
                  <c:v>41879</c:v>
                </c:pt>
                <c:pt idx="1336">
                  <c:v>41880</c:v>
                </c:pt>
                <c:pt idx="1337">
                  <c:v>41881</c:v>
                </c:pt>
                <c:pt idx="1338">
                  <c:v>41882</c:v>
                </c:pt>
                <c:pt idx="1339">
                  <c:v>41883</c:v>
                </c:pt>
                <c:pt idx="1340">
                  <c:v>41884</c:v>
                </c:pt>
                <c:pt idx="1341">
                  <c:v>41885</c:v>
                </c:pt>
                <c:pt idx="1342">
                  <c:v>41886</c:v>
                </c:pt>
                <c:pt idx="1343">
                  <c:v>41887</c:v>
                </c:pt>
                <c:pt idx="1344">
                  <c:v>41888</c:v>
                </c:pt>
                <c:pt idx="1345">
                  <c:v>41889</c:v>
                </c:pt>
                <c:pt idx="1346">
                  <c:v>41890</c:v>
                </c:pt>
                <c:pt idx="1347">
                  <c:v>41891</c:v>
                </c:pt>
                <c:pt idx="1348">
                  <c:v>41892</c:v>
                </c:pt>
                <c:pt idx="1349">
                  <c:v>41893</c:v>
                </c:pt>
                <c:pt idx="1350">
                  <c:v>41894</c:v>
                </c:pt>
                <c:pt idx="1351">
                  <c:v>41895</c:v>
                </c:pt>
                <c:pt idx="1352">
                  <c:v>41896</c:v>
                </c:pt>
                <c:pt idx="1353">
                  <c:v>41897</c:v>
                </c:pt>
                <c:pt idx="1354">
                  <c:v>41898</c:v>
                </c:pt>
                <c:pt idx="1355">
                  <c:v>41899</c:v>
                </c:pt>
                <c:pt idx="1356">
                  <c:v>41900</c:v>
                </c:pt>
                <c:pt idx="1357">
                  <c:v>41901</c:v>
                </c:pt>
                <c:pt idx="1358">
                  <c:v>41902</c:v>
                </c:pt>
                <c:pt idx="1359">
                  <c:v>41903</c:v>
                </c:pt>
                <c:pt idx="1360">
                  <c:v>41904</c:v>
                </c:pt>
                <c:pt idx="1361">
                  <c:v>41905</c:v>
                </c:pt>
                <c:pt idx="1362">
                  <c:v>41906</c:v>
                </c:pt>
                <c:pt idx="1363">
                  <c:v>41907</c:v>
                </c:pt>
                <c:pt idx="1364">
                  <c:v>41908</c:v>
                </c:pt>
                <c:pt idx="1365">
                  <c:v>41909</c:v>
                </c:pt>
                <c:pt idx="1366">
                  <c:v>41910</c:v>
                </c:pt>
                <c:pt idx="1367">
                  <c:v>41911</c:v>
                </c:pt>
                <c:pt idx="1368">
                  <c:v>41912</c:v>
                </c:pt>
                <c:pt idx="1369">
                  <c:v>41913</c:v>
                </c:pt>
                <c:pt idx="1370">
                  <c:v>41914</c:v>
                </c:pt>
                <c:pt idx="1371">
                  <c:v>41915</c:v>
                </c:pt>
                <c:pt idx="1372">
                  <c:v>41916</c:v>
                </c:pt>
                <c:pt idx="1373">
                  <c:v>41917</c:v>
                </c:pt>
                <c:pt idx="1374">
                  <c:v>41918</c:v>
                </c:pt>
                <c:pt idx="1375">
                  <c:v>41919</c:v>
                </c:pt>
                <c:pt idx="1376">
                  <c:v>41920</c:v>
                </c:pt>
                <c:pt idx="1377">
                  <c:v>41921</c:v>
                </c:pt>
                <c:pt idx="1378">
                  <c:v>41922</c:v>
                </c:pt>
                <c:pt idx="1379">
                  <c:v>41923</c:v>
                </c:pt>
                <c:pt idx="1380">
                  <c:v>41924</c:v>
                </c:pt>
                <c:pt idx="1381">
                  <c:v>41925</c:v>
                </c:pt>
                <c:pt idx="1382">
                  <c:v>41926</c:v>
                </c:pt>
                <c:pt idx="1383">
                  <c:v>41927</c:v>
                </c:pt>
                <c:pt idx="1384">
                  <c:v>41928</c:v>
                </c:pt>
                <c:pt idx="1385">
                  <c:v>41929</c:v>
                </c:pt>
                <c:pt idx="1386">
                  <c:v>41930</c:v>
                </c:pt>
                <c:pt idx="1387">
                  <c:v>41931</c:v>
                </c:pt>
                <c:pt idx="1388">
                  <c:v>41932</c:v>
                </c:pt>
                <c:pt idx="1389">
                  <c:v>41933</c:v>
                </c:pt>
                <c:pt idx="1390">
                  <c:v>41934</c:v>
                </c:pt>
                <c:pt idx="1391">
                  <c:v>41935</c:v>
                </c:pt>
                <c:pt idx="1392">
                  <c:v>41936</c:v>
                </c:pt>
                <c:pt idx="1393">
                  <c:v>41937</c:v>
                </c:pt>
                <c:pt idx="1394">
                  <c:v>41938</c:v>
                </c:pt>
                <c:pt idx="1395">
                  <c:v>41939</c:v>
                </c:pt>
                <c:pt idx="1396">
                  <c:v>41940</c:v>
                </c:pt>
                <c:pt idx="1397">
                  <c:v>41941</c:v>
                </c:pt>
                <c:pt idx="1398">
                  <c:v>41942</c:v>
                </c:pt>
                <c:pt idx="1399">
                  <c:v>41943</c:v>
                </c:pt>
                <c:pt idx="1400">
                  <c:v>41944</c:v>
                </c:pt>
                <c:pt idx="1401">
                  <c:v>41945</c:v>
                </c:pt>
                <c:pt idx="1402">
                  <c:v>41946</c:v>
                </c:pt>
                <c:pt idx="1403">
                  <c:v>41947</c:v>
                </c:pt>
                <c:pt idx="1404">
                  <c:v>41948</c:v>
                </c:pt>
                <c:pt idx="1405">
                  <c:v>41949</c:v>
                </c:pt>
                <c:pt idx="1406">
                  <c:v>41950</c:v>
                </c:pt>
                <c:pt idx="1407">
                  <c:v>41951</c:v>
                </c:pt>
                <c:pt idx="1408">
                  <c:v>41952</c:v>
                </c:pt>
                <c:pt idx="1409">
                  <c:v>41953</c:v>
                </c:pt>
                <c:pt idx="1410">
                  <c:v>41954</c:v>
                </c:pt>
                <c:pt idx="1411">
                  <c:v>41955</c:v>
                </c:pt>
                <c:pt idx="1412">
                  <c:v>41956</c:v>
                </c:pt>
                <c:pt idx="1413">
                  <c:v>41957</c:v>
                </c:pt>
                <c:pt idx="1414">
                  <c:v>41958</c:v>
                </c:pt>
                <c:pt idx="1415">
                  <c:v>41959</c:v>
                </c:pt>
                <c:pt idx="1416">
                  <c:v>41960</c:v>
                </c:pt>
                <c:pt idx="1417">
                  <c:v>41961</c:v>
                </c:pt>
                <c:pt idx="1418">
                  <c:v>41962</c:v>
                </c:pt>
                <c:pt idx="1419">
                  <c:v>41963</c:v>
                </c:pt>
                <c:pt idx="1420">
                  <c:v>41964</c:v>
                </c:pt>
                <c:pt idx="1421">
                  <c:v>41965</c:v>
                </c:pt>
                <c:pt idx="1422">
                  <c:v>41966</c:v>
                </c:pt>
                <c:pt idx="1423">
                  <c:v>41967</c:v>
                </c:pt>
                <c:pt idx="1424">
                  <c:v>41968</c:v>
                </c:pt>
                <c:pt idx="1425">
                  <c:v>41969</c:v>
                </c:pt>
                <c:pt idx="1426">
                  <c:v>41970</c:v>
                </c:pt>
                <c:pt idx="1427">
                  <c:v>41971</c:v>
                </c:pt>
                <c:pt idx="1428">
                  <c:v>41972</c:v>
                </c:pt>
                <c:pt idx="1429">
                  <c:v>41973</c:v>
                </c:pt>
                <c:pt idx="1430">
                  <c:v>41974</c:v>
                </c:pt>
                <c:pt idx="1431">
                  <c:v>41975</c:v>
                </c:pt>
                <c:pt idx="1432">
                  <c:v>41976</c:v>
                </c:pt>
                <c:pt idx="1433">
                  <c:v>41977</c:v>
                </c:pt>
                <c:pt idx="1434">
                  <c:v>41978</c:v>
                </c:pt>
                <c:pt idx="1435">
                  <c:v>41979</c:v>
                </c:pt>
                <c:pt idx="1436">
                  <c:v>41980</c:v>
                </c:pt>
                <c:pt idx="1437">
                  <c:v>41981</c:v>
                </c:pt>
                <c:pt idx="1438">
                  <c:v>41982</c:v>
                </c:pt>
                <c:pt idx="1439">
                  <c:v>41983</c:v>
                </c:pt>
                <c:pt idx="1440">
                  <c:v>41984</c:v>
                </c:pt>
                <c:pt idx="1441">
                  <c:v>41985</c:v>
                </c:pt>
                <c:pt idx="1442">
                  <c:v>41986</c:v>
                </c:pt>
                <c:pt idx="1443">
                  <c:v>41987</c:v>
                </c:pt>
                <c:pt idx="1444">
                  <c:v>41988</c:v>
                </c:pt>
                <c:pt idx="1445">
                  <c:v>41989</c:v>
                </c:pt>
                <c:pt idx="1446">
                  <c:v>41990</c:v>
                </c:pt>
                <c:pt idx="1447">
                  <c:v>41991</c:v>
                </c:pt>
                <c:pt idx="1448">
                  <c:v>41992</c:v>
                </c:pt>
                <c:pt idx="1449">
                  <c:v>41993</c:v>
                </c:pt>
                <c:pt idx="1450">
                  <c:v>41994</c:v>
                </c:pt>
                <c:pt idx="1451">
                  <c:v>41995</c:v>
                </c:pt>
                <c:pt idx="1452">
                  <c:v>41996</c:v>
                </c:pt>
                <c:pt idx="1453">
                  <c:v>41997</c:v>
                </c:pt>
                <c:pt idx="1454">
                  <c:v>41998</c:v>
                </c:pt>
                <c:pt idx="1455">
                  <c:v>41999</c:v>
                </c:pt>
                <c:pt idx="1456">
                  <c:v>42000</c:v>
                </c:pt>
                <c:pt idx="1457">
                  <c:v>42001</c:v>
                </c:pt>
                <c:pt idx="1458">
                  <c:v>42002</c:v>
                </c:pt>
                <c:pt idx="1459">
                  <c:v>42003</c:v>
                </c:pt>
                <c:pt idx="1460">
                  <c:v>42004</c:v>
                </c:pt>
                <c:pt idx="1461">
                  <c:v>42005</c:v>
                </c:pt>
                <c:pt idx="1462">
                  <c:v>42006</c:v>
                </c:pt>
                <c:pt idx="1463">
                  <c:v>42007</c:v>
                </c:pt>
                <c:pt idx="1464">
                  <c:v>42008</c:v>
                </c:pt>
                <c:pt idx="1465">
                  <c:v>42009</c:v>
                </c:pt>
                <c:pt idx="1466">
                  <c:v>42010</c:v>
                </c:pt>
                <c:pt idx="1467">
                  <c:v>42011</c:v>
                </c:pt>
                <c:pt idx="1468">
                  <c:v>42012</c:v>
                </c:pt>
                <c:pt idx="1469">
                  <c:v>42013</c:v>
                </c:pt>
                <c:pt idx="1470">
                  <c:v>42014</c:v>
                </c:pt>
                <c:pt idx="1471">
                  <c:v>42015</c:v>
                </c:pt>
                <c:pt idx="1472">
                  <c:v>42016</c:v>
                </c:pt>
                <c:pt idx="1473">
                  <c:v>42017</c:v>
                </c:pt>
                <c:pt idx="1474">
                  <c:v>42018</c:v>
                </c:pt>
                <c:pt idx="1475">
                  <c:v>42019</c:v>
                </c:pt>
                <c:pt idx="1476">
                  <c:v>42020</c:v>
                </c:pt>
                <c:pt idx="1477">
                  <c:v>42021</c:v>
                </c:pt>
                <c:pt idx="1478">
                  <c:v>42022</c:v>
                </c:pt>
                <c:pt idx="1479">
                  <c:v>42023</c:v>
                </c:pt>
                <c:pt idx="1480">
                  <c:v>42024</c:v>
                </c:pt>
                <c:pt idx="1481">
                  <c:v>42025</c:v>
                </c:pt>
                <c:pt idx="1482">
                  <c:v>42026</c:v>
                </c:pt>
                <c:pt idx="1483">
                  <c:v>42027</c:v>
                </c:pt>
                <c:pt idx="1484">
                  <c:v>42028</c:v>
                </c:pt>
                <c:pt idx="1485">
                  <c:v>42029</c:v>
                </c:pt>
                <c:pt idx="1486">
                  <c:v>42030</c:v>
                </c:pt>
                <c:pt idx="1487">
                  <c:v>42031</c:v>
                </c:pt>
                <c:pt idx="1488">
                  <c:v>42032</c:v>
                </c:pt>
                <c:pt idx="1489">
                  <c:v>42033</c:v>
                </c:pt>
                <c:pt idx="1490">
                  <c:v>42034</c:v>
                </c:pt>
                <c:pt idx="1491">
                  <c:v>42035</c:v>
                </c:pt>
                <c:pt idx="1492">
                  <c:v>42036</c:v>
                </c:pt>
                <c:pt idx="1493">
                  <c:v>42037</c:v>
                </c:pt>
                <c:pt idx="1494">
                  <c:v>42038</c:v>
                </c:pt>
                <c:pt idx="1495">
                  <c:v>42039</c:v>
                </c:pt>
                <c:pt idx="1496">
                  <c:v>42040</c:v>
                </c:pt>
                <c:pt idx="1497">
                  <c:v>42041</c:v>
                </c:pt>
                <c:pt idx="1498">
                  <c:v>42042</c:v>
                </c:pt>
                <c:pt idx="1499">
                  <c:v>42043</c:v>
                </c:pt>
                <c:pt idx="1500">
                  <c:v>42044</c:v>
                </c:pt>
                <c:pt idx="1501">
                  <c:v>42045</c:v>
                </c:pt>
                <c:pt idx="1502">
                  <c:v>42046</c:v>
                </c:pt>
                <c:pt idx="1503">
                  <c:v>42047</c:v>
                </c:pt>
                <c:pt idx="1504">
                  <c:v>42048</c:v>
                </c:pt>
                <c:pt idx="1505">
                  <c:v>42049</c:v>
                </c:pt>
                <c:pt idx="1506">
                  <c:v>42050</c:v>
                </c:pt>
                <c:pt idx="1507">
                  <c:v>42051</c:v>
                </c:pt>
                <c:pt idx="1508">
                  <c:v>42052</c:v>
                </c:pt>
                <c:pt idx="1509">
                  <c:v>42053</c:v>
                </c:pt>
                <c:pt idx="1510">
                  <c:v>42054</c:v>
                </c:pt>
                <c:pt idx="1511">
                  <c:v>42055</c:v>
                </c:pt>
                <c:pt idx="1512">
                  <c:v>42056</c:v>
                </c:pt>
                <c:pt idx="1513">
                  <c:v>42057</c:v>
                </c:pt>
                <c:pt idx="1514">
                  <c:v>42058</c:v>
                </c:pt>
                <c:pt idx="1515">
                  <c:v>42059</c:v>
                </c:pt>
                <c:pt idx="1516">
                  <c:v>42060</c:v>
                </c:pt>
                <c:pt idx="1517">
                  <c:v>42061</c:v>
                </c:pt>
                <c:pt idx="1518">
                  <c:v>42062</c:v>
                </c:pt>
                <c:pt idx="1519">
                  <c:v>42063</c:v>
                </c:pt>
                <c:pt idx="1520">
                  <c:v>42064</c:v>
                </c:pt>
                <c:pt idx="1521">
                  <c:v>42065</c:v>
                </c:pt>
                <c:pt idx="1522">
                  <c:v>42066</c:v>
                </c:pt>
                <c:pt idx="1523">
                  <c:v>42067</c:v>
                </c:pt>
                <c:pt idx="1524">
                  <c:v>42068</c:v>
                </c:pt>
                <c:pt idx="1525">
                  <c:v>42069</c:v>
                </c:pt>
                <c:pt idx="1526">
                  <c:v>42070</c:v>
                </c:pt>
                <c:pt idx="1527">
                  <c:v>42071</c:v>
                </c:pt>
                <c:pt idx="1528">
                  <c:v>42072</c:v>
                </c:pt>
                <c:pt idx="1529">
                  <c:v>42073</c:v>
                </c:pt>
                <c:pt idx="1530">
                  <c:v>42074</c:v>
                </c:pt>
                <c:pt idx="1531">
                  <c:v>42075</c:v>
                </c:pt>
                <c:pt idx="1532">
                  <c:v>42076</c:v>
                </c:pt>
                <c:pt idx="1533">
                  <c:v>42077</c:v>
                </c:pt>
                <c:pt idx="1534">
                  <c:v>42078</c:v>
                </c:pt>
                <c:pt idx="1535">
                  <c:v>42079</c:v>
                </c:pt>
                <c:pt idx="1536">
                  <c:v>42080</c:v>
                </c:pt>
                <c:pt idx="1537">
                  <c:v>42081</c:v>
                </c:pt>
                <c:pt idx="1538">
                  <c:v>42082</c:v>
                </c:pt>
                <c:pt idx="1539">
                  <c:v>42083</c:v>
                </c:pt>
                <c:pt idx="1540">
                  <c:v>42084</c:v>
                </c:pt>
                <c:pt idx="1541">
                  <c:v>42085</c:v>
                </c:pt>
                <c:pt idx="1542">
                  <c:v>42086</c:v>
                </c:pt>
                <c:pt idx="1543">
                  <c:v>42087</c:v>
                </c:pt>
                <c:pt idx="1544">
                  <c:v>42088</c:v>
                </c:pt>
                <c:pt idx="1545">
                  <c:v>42089</c:v>
                </c:pt>
                <c:pt idx="1546">
                  <c:v>42090</c:v>
                </c:pt>
                <c:pt idx="1547">
                  <c:v>42091</c:v>
                </c:pt>
                <c:pt idx="1548">
                  <c:v>42092</c:v>
                </c:pt>
                <c:pt idx="1549">
                  <c:v>42093</c:v>
                </c:pt>
                <c:pt idx="1550">
                  <c:v>42094</c:v>
                </c:pt>
                <c:pt idx="1551">
                  <c:v>42095</c:v>
                </c:pt>
                <c:pt idx="1552">
                  <c:v>42096</c:v>
                </c:pt>
                <c:pt idx="1553">
                  <c:v>42097</c:v>
                </c:pt>
                <c:pt idx="1554">
                  <c:v>42098</c:v>
                </c:pt>
                <c:pt idx="1555">
                  <c:v>42099</c:v>
                </c:pt>
                <c:pt idx="1556">
                  <c:v>42100</c:v>
                </c:pt>
                <c:pt idx="1557">
                  <c:v>42101</c:v>
                </c:pt>
                <c:pt idx="1558">
                  <c:v>42102</c:v>
                </c:pt>
                <c:pt idx="1559">
                  <c:v>42103</c:v>
                </c:pt>
                <c:pt idx="1560">
                  <c:v>42104</c:v>
                </c:pt>
                <c:pt idx="1561">
                  <c:v>42105</c:v>
                </c:pt>
                <c:pt idx="1562">
                  <c:v>42106</c:v>
                </c:pt>
                <c:pt idx="1563">
                  <c:v>42107</c:v>
                </c:pt>
                <c:pt idx="1564">
                  <c:v>42108</c:v>
                </c:pt>
                <c:pt idx="1565">
                  <c:v>42109</c:v>
                </c:pt>
                <c:pt idx="1566">
                  <c:v>42110</c:v>
                </c:pt>
                <c:pt idx="1567">
                  <c:v>42111</c:v>
                </c:pt>
                <c:pt idx="1568">
                  <c:v>42112</c:v>
                </c:pt>
                <c:pt idx="1569">
                  <c:v>42113</c:v>
                </c:pt>
                <c:pt idx="1570">
                  <c:v>42114</c:v>
                </c:pt>
                <c:pt idx="1571">
                  <c:v>42115</c:v>
                </c:pt>
                <c:pt idx="1572">
                  <c:v>42116</c:v>
                </c:pt>
                <c:pt idx="1573">
                  <c:v>42117</c:v>
                </c:pt>
                <c:pt idx="1574">
                  <c:v>42118</c:v>
                </c:pt>
                <c:pt idx="1575">
                  <c:v>42119</c:v>
                </c:pt>
                <c:pt idx="1576">
                  <c:v>42120</c:v>
                </c:pt>
                <c:pt idx="1577">
                  <c:v>42121</c:v>
                </c:pt>
                <c:pt idx="1578">
                  <c:v>42122</c:v>
                </c:pt>
                <c:pt idx="1579">
                  <c:v>42123</c:v>
                </c:pt>
                <c:pt idx="1580">
                  <c:v>42124</c:v>
                </c:pt>
                <c:pt idx="1581">
                  <c:v>42125</c:v>
                </c:pt>
                <c:pt idx="1582">
                  <c:v>42126</c:v>
                </c:pt>
                <c:pt idx="1583">
                  <c:v>42127</c:v>
                </c:pt>
                <c:pt idx="1584">
                  <c:v>42128</c:v>
                </c:pt>
                <c:pt idx="1585">
                  <c:v>42129</c:v>
                </c:pt>
                <c:pt idx="1586">
                  <c:v>42130</c:v>
                </c:pt>
                <c:pt idx="1587">
                  <c:v>42131</c:v>
                </c:pt>
                <c:pt idx="1588">
                  <c:v>42132</c:v>
                </c:pt>
                <c:pt idx="1589">
                  <c:v>42133</c:v>
                </c:pt>
                <c:pt idx="1590">
                  <c:v>42134</c:v>
                </c:pt>
                <c:pt idx="1591">
                  <c:v>42135</c:v>
                </c:pt>
                <c:pt idx="1592">
                  <c:v>42136</c:v>
                </c:pt>
                <c:pt idx="1593">
                  <c:v>42137</c:v>
                </c:pt>
                <c:pt idx="1594">
                  <c:v>42138</c:v>
                </c:pt>
                <c:pt idx="1595">
                  <c:v>42139</c:v>
                </c:pt>
                <c:pt idx="1596">
                  <c:v>42140</c:v>
                </c:pt>
                <c:pt idx="1597">
                  <c:v>42141</c:v>
                </c:pt>
                <c:pt idx="1598">
                  <c:v>42142</c:v>
                </c:pt>
                <c:pt idx="1599">
                  <c:v>42143</c:v>
                </c:pt>
                <c:pt idx="1600">
                  <c:v>42144</c:v>
                </c:pt>
                <c:pt idx="1601">
                  <c:v>42145</c:v>
                </c:pt>
                <c:pt idx="1602">
                  <c:v>42146</c:v>
                </c:pt>
                <c:pt idx="1603">
                  <c:v>42147</c:v>
                </c:pt>
                <c:pt idx="1604">
                  <c:v>42148</c:v>
                </c:pt>
                <c:pt idx="1605">
                  <c:v>42149</c:v>
                </c:pt>
                <c:pt idx="1606">
                  <c:v>42150</c:v>
                </c:pt>
                <c:pt idx="1607">
                  <c:v>42151</c:v>
                </c:pt>
                <c:pt idx="1608">
                  <c:v>42152</c:v>
                </c:pt>
                <c:pt idx="1609">
                  <c:v>42153</c:v>
                </c:pt>
                <c:pt idx="1610">
                  <c:v>42154</c:v>
                </c:pt>
                <c:pt idx="1611">
                  <c:v>42155</c:v>
                </c:pt>
                <c:pt idx="1612">
                  <c:v>42156</c:v>
                </c:pt>
                <c:pt idx="1613">
                  <c:v>42157</c:v>
                </c:pt>
                <c:pt idx="1614">
                  <c:v>42158</c:v>
                </c:pt>
                <c:pt idx="1615">
                  <c:v>42159</c:v>
                </c:pt>
                <c:pt idx="1616">
                  <c:v>42160</c:v>
                </c:pt>
                <c:pt idx="1617">
                  <c:v>42161</c:v>
                </c:pt>
                <c:pt idx="1618">
                  <c:v>42162</c:v>
                </c:pt>
                <c:pt idx="1619">
                  <c:v>42163</c:v>
                </c:pt>
                <c:pt idx="1620">
                  <c:v>42164</c:v>
                </c:pt>
                <c:pt idx="1621">
                  <c:v>42165</c:v>
                </c:pt>
                <c:pt idx="1622">
                  <c:v>42166</c:v>
                </c:pt>
                <c:pt idx="1623">
                  <c:v>42167</c:v>
                </c:pt>
                <c:pt idx="1624">
                  <c:v>42168</c:v>
                </c:pt>
                <c:pt idx="1625">
                  <c:v>42169</c:v>
                </c:pt>
                <c:pt idx="1626">
                  <c:v>42170</c:v>
                </c:pt>
                <c:pt idx="1627">
                  <c:v>42171</c:v>
                </c:pt>
                <c:pt idx="1628">
                  <c:v>42172</c:v>
                </c:pt>
                <c:pt idx="1629">
                  <c:v>42173</c:v>
                </c:pt>
                <c:pt idx="1630">
                  <c:v>42174</c:v>
                </c:pt>
                <c:pt idx="1631">
                  <c:v>42175</c:v>
                </c:pt>
                <c:pt idx="1632">
                  <c:v>42176</c:v>
                </c:pt>
                <c:pt idx="1633">
                  <c:v>42177</c:v>
                </c:pt>
                <c:pt idx="1634">
                  <c:v>42178</c:v>
                </c:pt>
                <c:pt idx="1635">
                  <c:v>42179</c:v>
                </c:pt>
                <c:pt idx="1636">
                  <c:v>42180</c:v>
                </c:pt>
                <c:pt idx="1637">
                  <c:v>42181</c:v>
                </c:pt>
                <c:pt idx="1638">
                  <c:v>42182</c:v>
                </c:pt>
                <c:pt idx="1639">
                  <c:v>42183</c:v>
                </c:pt>
                <c:pt idx="1640">
                  <c:v>42184</c:v>
                </c:pt>
                <c:pt idx="1641">
                  <c:v>42185</c:v>
                </c:pt>
                <c:pt idx="1642">
                  <c:v>42186</c:v>
                </c:pt>
                <c:pt idx="1643">
                  <c:v>42187</c:v>
                </c:pt>
                <c:pt idx="1644">
                  <c:v>42188</c:v>
                </c:pt>
                <c:pt idx="1645">
                  <c:v>42189</c:v>
                </c:pt>
                <c:pt idx="1646">
                  <c:v>42190</c:v>
                </c:pt>
                <c:pt idx="1647">
                  <c:v>42191</c:v>
                </c:pt>
                <c:pt idx="1648">
                  <c:v>42192</c:v>
                </c:pt>
                <c:pt idx="1649">
                  <c:v>42193</c:v>
                </c:pt>
                <c:pt idx="1650">
                  <c:v>42194</c:v>
                </c:pt>
                <c:pt idx="1651">
                  <c:v>42195</c:v>
                </c:pt>
                <c:pt idx="1652">
                  <c:v>42196</c:v>
                </c:pt>
                <c:pt idx="1653">
                  <c:v>42197</c:v>
                </c:pt>
                <c:pt idx="1654">
                  <c:v>42198</c:v>
                </c:pt>
                <c:pt idx="1655">
                  <c:v>42199</c:v>
                </c:pt>
                <c:pt idx="1656">
                  <c:v>42200</c:v>
                </c:pt>
                <c:pt idx="1657">
                  <c:v>42201</c:v>
                </c:pt>
                <c:pt idx="1658">
                  <c:v>42202</c:v>
                </c:pt>
                <c:pt idx="1659">
                  <c:v>42203</c:v>
                </c:pt>
                <c:pt idx="1660">
                  <c:v>42204</c:v>
                </c:pt>
                <c:pt idx="1661">
                  <c:v>42205</c:v>
                </c:pt>
                <c:pt idx="1662">
                  <c:v>42206</c:v>
                </c:pt>
                <c:pt idx="1663">
                  <c:v>42207</c:v>
                </c:pt>
                <c:pt idx="1664">
                  <c:v>42208</c:v>
                </c:pt>
                <c:pt idx="1665">
                  <c:v>42209</c:v>
                </c:pt>
                <c:pt idx="1666">
                  <c:v>42210</c:v>
                </c:pt>
                <c:pt idx="1667">
                  <c:v>42211</c:v>
                </c:pt>
                <c:pt idx="1668">
                  <c:v>42212</c:v>
                </c:pt>
                <c:pt idx="1669">
                  <c:v>42213</c:v>
                </c:pt>
                <c:pt idx="1670">
                  <c:v>42214</c:v>
                </c:pt>
                <c:pt idx="1671">
                  <c:v>42215</c:v>
                </c:pt>
                <c:pt idx="1672">
                  <c:v>42216</c:v>
                </c:pt>
                <c:pt idx="1673">
                  <c:v>42217</c:v>
                </c:pt>
                <c:pt idx="1674">
                  <c:v>42218</c:v>
                </c:pt>
                <c:pt idx="1675">
                  <c:v>42219</c:v>
                </c:pt>
                <c:pt idx="1676">
                  <c:v>42220</c:v>
                </c:pt>
                <c:pt idx="1677">
                  <c:v>42221</c:v>
                </c:pt>
                <c:pt idx="1678">
                  <c:v>42222</c:v>
                </c:pt>
                <c:pt idx="1679">
                  <c:v>42223</c:v>
                </c:pt>
                <c:pt idx="1680">
                  <c:v>42224</c:v>
                </c:pt>
                <c:pt idx="1681">
                  <c:v>42225</c:v>
                </c:pt>
                <c:pt idx="1682">
                  <c:v>42226</c:v>
                </c:pt>
                <c:pt idx="1683">
                  <c:v>42227</c:v>
                </c:pt>
                <c:pt idx="1684">
                  <c:v>42228</c:v>
                </c:pt>
                <c:pt idx="1685">
                  <c:v>42229</c:v>
                </c:pt>
                <c:pt idx="1686">
                  <c:v>42230</c:v>
                </c:pt>
                <c:pt idx="1687">
                  <c:v>42231</c:v>
                </c:pt>
                <c:pt idx="1688">
                  <c:v>42232</c:v>
                </c:pt>
                <c:pt idx="1689">
                  <c:v>42233</c:v>
                </c:pt>
                <c:pt idx="1690">
                  <c:v>42234</c:v>
                </c:pt>
                <c:pt idx="1691">
                  <c:v>42235</c:v>
                </c:pt>
                <c:pt idx="1692">
                  <c:v>42236</c:v>
                </c:pt>
                <c:pt idx="1693">
                  <c:v>42237</c:v>
                </c:pt>
                <c:pt idx="1694">
                  <c:v>42238</c:v>
                </c:pt>
                <c:pt idx="1695">
                  <c:v>42239</c:v>
                </c:pt>
                <c:pt idx="1696">
                  <c:v>42240</c:v>
                </c:pt>
                <c:pt idx="1697">
                  <c:v>42241</c:v>
                </c:pt>
                <c:pt idx="1698">
                  <c:v>42242</c:v>
                </c:pt>
                <c:pt idx="1699">
                  <c:v>42243</c:v>
                </c:pt>
                <c:pt idx="1700">
                  <c:v>42244</c:v>
                </c:pt>
                <c:pt idx="1701">
                  <c:v>42245</c:v>
                </c:pt>
                <c:pt idx="1702">
                  <c:v>42246</c:v>
                </c:pt>
                <c:pt idx="1703">
                  <c:v>42247</c:v>
                </c:pt>
                <c:pt idx="1704">
                  <c:v>42248</c:v>
                </c:pt>
                <c:pt idx="1705">
                  <c:v>42249</c:v>
                </c:pt>
                <c:pt idx="1706">
                  <c:v>42250</c:v>
                </c:pt>
                <c:pt idx="1707">
                  <c:v>42251</c:v>
                </c:pt>
                <c:pt idx="1708">
                  <c:v>42252</c:v>
                </c:pt>
                <c:pt idx="1709">
                  <c:v>42253</c:v>
                </c:pt>
                <c:pt idx="1710">
                  <c:v>42254</c:v>
                </c:pt>
                <c:pt idx="1711">
                  <c:v>42255</c:v>
                </c:pt>
                <c:pt idx="1712">
                  <c:v>42256</c:v>
                </c:pt>
                <c:pt idx="1713">
                  <c:v>42257</c:v>
                </c:pt>
                <c:pt idx="1714">
                  <c:v>42258</c:v>
                </c:pt>
                <c:pt idx="1715">
                  <c:v>42259</c:v>
                </c:pt>
                <c:pt idx="1716">
                  <c:v>42260</c:v>
                </c:pt>
                <c:pt idx="1717">
                  <c:v>42261</c:v>
                </c:pt>
                <c:pt idx="1718">
                  <c:v>42262</c:v>
                </c:pt>
                <c:pt idx="1719">
                  <c:v>42263</c:v>
                </c:pt>
                <c:pt idx="1720">
                  <c:v>42264</c:v>
                </c:pt>
                <c:pt idx="1721">
                  <c:v>42265</c:v>
                </c:pt>
                <c:pt idx="1722">
                  <c:v>42266</c:v>
                </c:pt>
                <c:pt idx="1723">
                  <c:v>42267</c:v>
                </c:pt>
                <c:pt idx="1724">
                  <c:v>42268</c:v>
                </c:pt>
                <c:pt idx="1725">
                  <c:v>42269</c:v>
                </c:pt>
                <c:pt idx="1726">
                  <c:v>42270</c:v>
                </c:pt>
                <c:pt idx="1727">
                  <c:v>42271</c:v>
                </c:pt>
                <c:pt idx="1728">
                  <c:v>42272</c:v>
                </c:pt>
                <c:pt idx="1729">
                  <c:v>42273</c:v>
                </c:pt>
                <c:pt idx="1730">
                  <c:v>42274</c:v>
                </c:pt>
                <c:pt idx="1731">
                  <c:v>42275</c:v>
                </c:pt>
                <c:pt idx="1732">
                  <c:v>42276</c:v>
                </c:pt>
                <c:pt idx="1733">
                  <c:v>42277</c:v>
                </c:pt>
                <c:pt idx="1734">
                  <c:v>42278</c:v>
                </c:pt>
                <c:pt idx="1735">
                  <c:v>42279</c:v>
                </c:pt>
                <c:pt idx="1736">
                  <c:v>42280</c:v>
                </c:pt>
                <c:pt idx="1737">
                  <c:v>42281</c:v>
                </c:pt>
                <c:pt idx="1738">
                  <c:v>42282</c:v>
                </c:pt>
                <c:pt idx="1739">
                  <c:v>42283</c:v>
                </c:pt>
                <c:pt idx="1740">
                  <c:v>42284</c:v>
                </c:pt>
                <c:pt idx="1741">
                  <c:v>42285</c:v>
                </c:pt>
                <c:pt idx="1742">
                  <c:v>42286</c:v>
                </c:pt>
                <c:pt idx="1743">
                  <c:v>42287</c:v>
                </c:pt>
                <c:pt idx="1744">
                  <c:v>42288</c:v>
                </c:pt>
                <c:pt idx="1745">
                  <c:v>42289</c:v>
                </c:pt>
                <c:pt idx="1746">
                  <c:v>42290</c:v>
                </c:pt>
                <c:pt idx="1747">
                  <c:v>42291</c:v>
                </c:pt>
                <c:pt idx="1748">
                  <c:v>42292</c:v>
                </c:pt>
                <c:pt idx="1749">
                  <c:v>42293</c:v>
                </c:pt>
                <c:pt idx="1750">
                  <c:v>42294</c:v>
                </c:pt>
                <c:pt idx="1751">
                  <c:v>42295</c:v>
                </c:pt>
                <c:pt idx="1752">
                  <c:v>42296</c:v>
                </c:pt>
                <c:pt idx="1753">
                  <c:v>42297</c:v>
                </c:pt>
                <c:pt idx="1754">
                  <c:v>42298</c:v>
                </c:pt>
                <c:pt idx="1755">
                  <c:v>42299</c:v>
                </c:pt>
                <c:pt idx="1756">
                  <c:v>42300</c:v>
                </c:pt>
                <c:pt idx="1757">
                  <c:v>42301</c:v>
                </c:pt>
                <c:pt idx="1758">
                  <c:v>42302</c:v>
                </c:pt>
                <c:pt idx="1759">
                  <c:v>42303</c:v>
                </c:pt>
                <c:pt idx="1760">
                  <c:v>42304</c:v>
                </c:pt>
                <c:pt idx="1761">
                  <c:v>42305</c:v>
                </c:pt>
                <c:pt idx="1762">
                  <c:v>42306</c:v>
                </c:pt>
                <c:pt idx="1763">
                  <c:v>42307</c:v>
                </c:pt>
                <c:pt idx="1764">
                  <c:v>42308</c:v>
                </c:pt>
                <c:pt idx="1765">
                  <c:v>42309</c:v>
                </c:pt>
                <c:pt idx="1766">
                  <c:v>42310</c:v>
                </c:pt>
                <c:pt idx="1767">
                  <c:v>42311</c:v>
                </c:pt>
                <c:pt idx="1768">
                  <c:v>42312</c:v>
                </c:pt>
                <c:pt idx="1769">
                  <c:v>42313</c:v>
                </c:pt>
                <c:pt idx="1770">
                  <c:v>42314</c:v>
                </c:pt>
                <c:pt idx="1771">
                  <c:v>42315</c:v>
                </c:pt>
                <c:pt idx="1772">
                  <c:v>42316</c:v>
                </c:pt>
                <c:pt idx="1773">
                  <c:v>42317</c:v>
                </c:pt>
                <c:pt idx="1774">
                  <c:v>42318</c:v>
                </c:pt>
                <c:pt idx="1775">
                  <c:v>42319</c:v>
                </c:pt>
                <c:pt idx="1776">
                  <c:v>42320</c:v>
                </c:pt>
                <c:pt idx="1777">
                  <c:v>42321</c:v>
                </c:pt>
                <c:pt idx="1778">
                  <c:v>42322</c:v>
                </c:pt>
                <c:pt idx="1779">
                  <c:v>42323</c:v>
                </c:pt>
                <c:pt idx="1780">
                  <c:v>42324</c:v>
                </c:pt>
                <c:pt idx="1781">
                  <c:v>42325</c:v>
                </c:pt>
                <c:pt idx="1782">
                  <c:v>42326</c:v>
                </c:pt>
                <c:pt idx="1783">
                  <c:v>42327</c:v>
                </c:pt>
                <c:pt idx="1784">
                  <c:v>42328</c:v>
                </c:pt>
                <c:pt idx="1785">
                  <c:v>42329</c:v>
                </c:pt>
                <c:pt idx="1786">
                  <c:v>42330</c:v>
                </c:pt>
                <c:pt idx="1787">
                  <c:v>42331</c:v>
                </c:pt>
                <c:pt idx="1788">
                  <c:v>42332</c:v>
                </c:pt>
                <c:pt idx="1789">
                  <c:v>42333</c:v>
                </c:pt>
                <c:pt idx="1790">
                  <c:v>42334</c:v>
                </c:pt>
                <c:pt idx="1791">
                  <c:v>42335</c:v>
                </c:pt>
                <c:pt idx="1792">
                  <c:v>42336</c:v>
                </c:pt>
                <c:pt idx="1793">
                  <c:v>42337</c:v>
                </c:pt>
                <c:pt idx="1794">
                  <c:v>42338</c:v>
                </c:pt>
                <c:pt idx="1795">
                  <c:v>42339</c:v>
                </c:pt>
                <c:pt idx="1796">
                  <c:v>42340</c:v>
                </c:pt>
                <c:pt idx="1797">
                  <c:v>42341</c:v>
                </c:pt>
                <c:pt idx="1798">
                  <c:v>42342</c:v>
                </c:pt>
                <c:pt idx="1799">
                  <c:v>42343</c:v>
                </c:pt>
                <c:pt idx="1800">
                  <c:v>42344</c:v>
                </c:pt>
                <c:pt idx="1801">
                  <c:v>42345</c:v>
                </c:pt>
                <c:pt idx="1802">
                  <c:v>42346</c:v>
                </c:pt>
                <c:pt idx="1803">
                  <c:v>42347</c:v>
                </c:pt>
                <c:pt idx="1804">
                  <c:v>42348</c:v>
                </c:pt>
                <c:pt idx="1805">
                  <c:v>42349</c:v>
                </c:pt>
                <c:pt idx="1806">
                  <c:v>42350</c:v>
                </c:pt>
                <c:pt idx="1807">
                  <c:v>42351</c:v>
                </c:pt>
                <c:pt idx="1808">
                  <c:v>42352</c:v>
                </c:pt>
                <c:pt idx="1809">
                  <c:v>42353</c:v>
                </c:pt>
                <c:pt idx="1810">
                  <c:v>42354</c:v>
                </c:pt>
                <c:pt idx="1811">
                  <c:v>42355</c:v>
                </c:pt>
                <c:pt idx="1812">
                  <c:v>42356</c:v>
                </c:pt>
                <c:pt idx="1813">
                  <c:v>42357</c:v>
                </c:pt>
                <c:pt idx="1814">
                  <c:v>42358</c:v>
                </c:pt>
                <c:pt idx="1815">
                  <c:v>42359</c:v>
                </c:pt>
                <c:pt idx="1816">
                  <c:v>42360</c:v>
                </c:pt>
                <c:pt idx="1817">
                  <c:v>42361</c:v>
                </c:pt>
                <c:pt idx="1818">
                  <c:v>42362</c:v>
                </c:pt>
                <c:pt idx="1819">
                  <c:v>42363</c:v>
                </c:pt>
                <c:pt idx="1820">
                  <c:v>42364</c:v>
                </c:pt>
                <c:pt idx="1821">
                  <c:v>42365</c:v>
                </c:pt>
                <c:pt idx="1822">
                  <c:v>42366</c:v>
                </c:pt>
                <c:pt idx="1823">
                  <c:v>42367</c:v>
                </c:pt>
                <c:pt idx="1824">
                  <c:v>42368</c:v>
                </c:pt>
                <c:pt idx="1825">
                  <c:v>42369</c:v>
                </c:pt>
                <c:pt idx="1826">
                  <c:v>42370</c:v>
                </c:pt>
                <c:pt idx="1827">
                  <c:v>42371</c:v>
                </c:pt>
                <c:pt idx="1828">
                  <c:v>42372</c:v>
                </c:pt>
                <c:pt idx="1829">
                  <c:v>42373</c:v>
                </c:pt>
                <c:pt idx="1830">
                  <c:v>42374</c:v>
                </c:pt>
                <c:pt idx="1831">
                  <c:v>42375</c:v>
                </c:pt>
                <c:pt idx="1832">
                  <c:v>42376</c:v>
                </c:pt>
                <c:pt idx="1833">
                  <c:v>42377</c:v>
                </c:pt>
                <c:pt idx="1834">
                  <c:v>42378</c:v>
                </c:pt>
                <c:pt idx="1835">
                  <c:v>42379</c:v>
                </c:pt>
                <c:pt idx="1836">
                  <c:v>42380</c:v>
                </c:pt>
                <c:pt idx="1837">
                  <c:v>42381</c:v>
                </c:pt>
                <c:pt idx="1838">
                  <c:v>42382</c:v>
                </c:pt>
                <c:pt idx="1839">
                  <c:v>42383</c:v>
                </c:pt>
                <c:pt idx="1840">
                  <c:v>42384</c:v>
                </c:pt>
                <c:pt idx="1841">
                  <c:v>42385</c:v>
                </c:pt>
                <c:pt idx="1842">
                  <c:v>42386</c:v>
                </c:pt>
                <c:pt idx="1843">
                  <c:v>42387</c:v>
                </c:pt>
                <c:pt idx="1844">
                  <c:v>42388</c:v>
                </c:pt>
                <c:pt idx="1845">
                  <c:v>42389</c:v>
                </c:pt>
                <c:pt idx="1846">
                  <c:v>42390</c:v>
                </c:pt>
                <c:pt idx="1847">
                  <c:v>42391</c:v>
                </c:pt>
                <c:pt idx="1848">
                  <c:v>42392</c:v>
                </c:pt>
                <c:pt idx="1849">
                  <c:v>42393</c:v>
                </c:pt>
                <c:pt idx="1850">
                  <c:v>42394</c:v>
                </c:pt>
                <c:pt idx="1851">
                  <c:v>42395</c:v>
                </c:pt>
                <c:pt idx="1852">
                  <c:v>42396</c:v>
                </c:pt>
                <c:pt idx="1853">
                  <c:v>42397</c:v>
                </c:pt>
                <c:pt idx="1854">
                  <c:v>42398</c:v>
                </c:pt>
                <c:pt idx="1855">
                  <c:v>42399</c:v>
                </c:pt>
                <c:pt idx="1856">
                  <c:v>42400</c:v>
                </c:pt>
                <c:pt idx="1857">
                  <c:v>42401</c:v>
                </c:pt>
                <c:pt idx="1858">
                  <c:v>42402</c:v>
                </c:pt>
                <c:pt idx="1859">
                  <c:v>42403</c:v>
                </c:pt>
                <c:pt idx="1860">
                  <c:v>42404</c:v>
                </c:pt>
                <c:pt idx="1861">
                  <c:v>42405</c:v>
                </c:pt>
                <c:pt idx="1862">
                  <c:v>42406</c:v>
                </c:pt>
                <c:pt idx="1863">
                  <c:v>42407</c:v>
                </c:pt>
                <c:pt idx="1864">
                  <c:v>42408</c:v>
                </c:pt>
                <c:pt idx="1865">
                  <c:v>42409</c:v>
                </c:pt>
                <c:pt idx="1866">
                  <c:v>42410</c:v>
                </c:pt>
                <c:pt idx="1867">
                  <c:v>42411</c:v>
                </c:pt>
                <c:pt idx="1868">
                  <c:v>42412</c:v>
                </c:pt>
                <c:pt idx="1869">
                  <c:v>42413</c:v>
                </c:pt>
                <c:pt idx="1870">
                  <c:v>42414</c:v>
                </c:pt>
                <c:pt idx="1871">
                  <c:v>42415</c:v>
                </c:pt>
                <c:pt idx="1872">
                  <c:v>42416</c:v>
                </c:pt>
                <c:pt idx="1873">
                  <c:v>42417</c:v>
                </c:pt>
                <c:pt idx="1874">
                  <c:v>42418</c:v>
                </c:pt>
                <c:pt idx="1875">
                  <c:v>42419</c:v>
                </c:pt>
                <c:pt idx="1876">
                  <c:v>42420</c:v>
                </c:pt>
                <c:pt idx="1877">
                  <c:v>42421</c:v>
                </c:pt>
                <c:pt idx="1878">
                  <c:v>42422</c:v>
                </c:pt>
                <c:pt idx="1879">
                  <c:v>42423</c:v>
                </c:pt>
                <c:pt idx="1880">
                  <c:v>42424</c:v>
                </c:pt>
                <c:pt idx="1881">
                  <c:v>42425</c:v>
                </c:pt>
                <c:pt idx="1882">
                  <c:v>42426</c:v>
                </c:pt>
                <c:pt idx="1883">
                  <c:v>42427</c:v>
                </c:pt>
                <c:pt idx="1884">
                  <c:v>42428</c:v>
                </c:pt>
                <c:pt idx="1885">
                  <c:v>42429</c:v>
                </c:pt>
                <c:pt idx="1886">
                  <c:v>42430</c:v>
                </c:pt>
                <c:pt idx="1887">
                  <c:v>42431</c:v>
                </c:pt>
                <c:pt idx="1888">
                  <c:v>42432</c:v>
                </c:pt>
                <c:pt idx="1889">
                  <c:v>42433</c:v>
                </c:pt>
                <c:pt idx="1890">
                  <c:v>42434</c:v>
                </c:pt>
                <c:pt idx="1891">
                  <c:v>42435</c:v>
                </c:pt>
                <c:pt idx="1892">
                  <c:v>42436</c:v>
                </c:pt>
                <c:pt idx="1893">
                  <c:v>42437</c:v>
                </c:pt>
                <c:pt idx="1894">
                  <c:v>42438</c:v>
                </c:pt>
                <c:pt idx="1895">
                  <c:v>42439</c:v>
                </c:pt>
                <c:pt idx="1896">
                  <c:v>42440</c:v>
                </c:pt>
                <c:pt idx="1897">
                  <c:v>42441</c:v>
                </c:pt>
                <c:pt idx="1898">
                  <c:v>42442</c:v>
                </c:pt>
                <c:pt idx="1899">
                  <c:v>42443</c:v>
                </c:pt>
                <c:pt idx="1900">
                  <c:v>42444</c:v>
                </c:pt>
                <c:pt idx="1901">
                  <c:v>42445</c:v>
                </c:pt>
                <c:pt idx="1902">
                  <c:v>42446</c:v>
                </c:pt>
                <c:pt idx="1903">
                  <c:v>42447</c:v>
                </c:pt>
                <c:pt idx="1904">
                  <c:v>42448</c:v>
                </c:pt>
                <c:pt idx="1905">
                  <c:v>42449</c:v>
                </c:pt>
                <c:pt idx="1906">
                  <c:v>42450</c:v>
                </c:pt>
                <c:pt idx="1907">
                  <c:v>42451</c:v>
                </c:pt>
                <c:pt idx="1908">
                  <c:v>42452</c:v>
                </c:pt>
                <c:pt idx="1909">
                  <c:v>42453</c:v>
                </c:pt>
                <c:pt idx="1910">
                  <c:v>42454</c:v>
                </c:pt>
                <c:pt idx="1911">
                  <c:v>42455</c:v>
                </c:pt>
                <c:pt idx="1912">
                  <c:v>42456</c:v>
                </c:pt>
                <c:pt idx="1913">
                  <c:v>42457</c:v>
                </c:pt>
                <c:pt idx="1914">
                  <c:v>42458</c:v>
                </c:pt>
                <c:pt idx="1915">
                  <c:v>42459</c:v>
                </c:pt>
                <c:pt idx="1916">
                  <c:v>42460</c:v>
                </c:pt>
                <c:pt idx="1917">
                  <c:v>42461</c:v>
                </c:pt>
                <c:pt idx="1918">
                  <c:v>42462</c:v>
                </c:pt>
                <c:pt idx="1919">
                  <c:v>42463</c:v>
                </c:pt>
                <c:pt idx="1920">
                  <c:v>42464</c:v>
                </c:pt>
                <c:pt idx="1921">
                  <c:v>42465</c:v>
                </c:pt>
                <c:pt idx="1922">
                  <c:v>42466</c:v>
                </c:pt>
                <c:pt idx="1923">
                  <c:v>42467</c:v>
                </c:pt>
                <c:pt idx="1924">
                  <c:v>42468</c:v>
                </c:pt>
                <c:pt idx="1925">
                  <c:v>42469</c:v>
                </c:pt>
                <c:pt idx="1926">
                  <c:v>42470</c:v>
                </c:pt>
                <c:pt idx="1927">
                  <c:v>42471</c:v>
                </c:pt>
                <c:pt idx="1928">
                  <c:v>42472</c:v>
                </c:pt>
                <c:pt idx="1929">
                  <c:v>42473</c:v>
                </c:pt>
                <c:pt idx="1930">
                  <c:v>42474</c:v>
                </c:pt>
                <c:pt idx="1931">
                  <c:v>42475</c:v>
                </c:pt>
                <c:pt idx="1932">
                  <c:v>42476</c:v>
                </c:pt>
                <c:pt idx="1933">
                  <c:v>42477</c:v>
                </c:pt>
                <c:pt idx="1934">
                  <c:v>42478</c:v>
                </c:pt>
                <c:pt idx="1935">
                  <c:v>42479</c:v>
                </c:pt>
                <c:pt idx="1936">
                  <c:v>42480</c:v>
                </c:pt>
                <c:pt idx="1937">
                  <c:v>42481</c:v>
                </c:pt>
                <c:pt idx="1938">
                  <c:v>42482</c:v>
                </c:pt>
                <c:pt idx="1939">
                  <c:v>42483</c:v>
                </c:pt>
                <c:pt idx="1940">
                  <c:v>42484</c:v>
                </c:pt>
                <c:pt idx="1941">
                  <c:v>42485</c:v>
                </c:pt>
                <c:pt idx="1942">
                  <c:v>42486</c:v>
                </c:pt>
                <c:pt idx="1943">
                  <c:v>42487</c:v>
                </c:pt>
                <c:pt idx="1944">
                  <c:v>42488</c:v>
                </c:pt>
                <c:pt idx="1945">
                  <c:v>42489</c:v>
                </c:pt>
                <c:pt idx="1946">
                  <c:v>42490</c:v>
                </c:pt>
                <c:pt idx="1947">
                  <c:v>42491</c:v>
                </c:pt>
                <c:pt idx="1948">
                  <c:v>42492</c:v>
                </c:pt>
                <c:pt idx="1949">
                  <c:v>42493</c:v>
                </c:pt>
                <c:pt idx="1950">
                  <c:v>42494</c:v>
                </c:pt>
                <c:pt idx="1951">
                  <c:v>42495</c:v>
                </c:pt>
                <c:pt idx="1952">
                  <c:v>42496</c:v>
                </c:pt>
                <c:pt idx="1953">
                  <c:v>42497</c:v>
                </c:pt>
                <c:pt idx="1954">
                  <c:v>42498</c:v>
                </c:pt>
                <c:pt idx="1955">
                  <c:v>42499</c:v>
                </c:pt>
                <c:pt idx="1956">
                  <c:v>42500</c:v>
                </c:pt>
                <c:pt idx="1957">
                  <c:v>42501</c:v>
                </c:pt>
                <c:pt idx="1958">
                  <c:v>42502</c:v>
                </c:pt>
                <c:pt idx="1959">
                  <c:v>42503</c:v>
                </c:pt>
                <c:pt idx="1960">
                  <c:v>42504</c:v>
                </c:pt>
                <c:pt idx="1961">
                  <c:v>42505</c:v>
                </c:pt>
                <c:pt idx="1962">
                  <c:v>42506</c:v>
                </c:pt>
                <c:pt idx="1963">
                  <c:v>42507</c:v>
                </c:pt>
                <c:pt idx="1964">
                  <c:v>42508</c:v>
                </c:pt>
                <c:pt idx="1965">
                  <c:v>42509</c:v>
                </c:pt>
                <c:pt idx="1966">
                  <c:v>42510</c:v>
                </c:pt>
                <c:pt idx="1967">
                  <c:v>42511</c:v>
                </c:pt>
                <c:pt idx="1968">
                  <c:v>42512</c:v>
                </c:pt>
                <c:pt idx="1969">
                  <c:v>42513</c:v>
                </c:pt>
                <c:pt idx="1970">
                  <c:v>42514</c:v>
                </c:pt>
                <c:pt idx="1971">
                  <c:v>42515</c:v>
                </c:pt>
                <c:pt idx="1972">
                  <c:v>42516</c:v>
                </c:pt>
                <c:pt idx="1973">
                  <c:v>42517</c:v>
                </c:pt>
                <c:pt idx="1974">
                  <c:v>42518</c:v>
                </c:pt>
                <c:pt idx="1975">
                  <c:v>42519</c:v>
                </c:pt>
                <c:pt idx="1976">
                  <c:v>42520</c:v>
                </c:pt>
                <c:pt idx="1977">
                  <c:v>42521</c:v>
                </c:pt>
                <c:pt idx="1978">
                  <c:v>42522</c:v>
                </c:pt>
                <c:pt idx="1979">
                  <c:v>42523</c:v>
                </c:pt>
                <c:pt idx="1980">
                  <c:v>42524</c:v>
                </c:pt>
                <c:pt idx="1981">
                  <c:v>42525</c:v>
                </c:pt>
                <c:pt idx="1982">
                  <c:v>42526</c:v>
                </c:pt>
                <c:pt idx="1983">
                  <c:v>42527</c:v>
                </c:pt>
                <c:pt idx="1984">
                  <c:v>42528</c:v>
                </c:pt>
                <c:pt idx="1985">
                  <c:v>42529</c:v>
                </c:pt>
                <c:pt idx="1986">
                  <c:v>42530</c:v>
                </c:pt>
                <c:pt idx="1987">
                  <c:v>42531</c:v>
                </c:pt>
                <c:pt idx="1988">
                  <c:v>42532</c:v>
                </c:pt>
                <c:pt idx="1989">
                  <c:v>42533</c:v>
                </c:pt>
                <c:pt idx="1990">
                  <c:v>42534</c:v>
                </c:pt>
                <c:pt idx="1991">
                  <c:v>42535</c:v>
                </c:pt>
                <c:pt idx="1992">
                  <c:v>42536</c:v>
                </c:pt>
                <c:pt idx="1993">
                  <c:v>42537</c:v>
                </c:pt>
                <c:pt idx="1994">
                  <c:v>42538</c:v>
                </c:pt>
                <c:pt idx="1995">
                  <c:v>42539</c:v>
                </c:pt>
                <c:pt idx="1996">
                  <c:v>42540</c:v>
                </c:pt>
                <c:pt idx="1997">
                  <c:v>42541</c:v>
                </c:pt>
                <c:pt idx="1998">
                  <c:v>42542</c:v>
                </c:pt>
                <c:pt idx="1999">
                  <c:v>42543</c:v>
                </c:pt>
                <c:pt idx="2000">
                  <c:v>42544</c:v>
                </c:pt>
                <c:pt idx="2001">
                  <c:v>42545</c:v>
                </c:pt>
                <c:pt idx="2002">
                  <c:v>42546</c:v>
                </c:pt>
                <c:pt idx="2003">
                  <c:v>42547</c:v>
                </c:pt>
                <c:pt idx="2004">
                  <c:v>42548</c:v>
                </c:pt>
                <c:pt idx="2005">
                  <c:v>42549</c:v>
                </c:pt>
                <c:pt idx="2006">
                  <c:v>42550</c:v>
                </c:pt>
                <c:pt idx="2007">
                  <c:v>42551</c:v>
                </c:pt>
                <c:pt idx="2008">
                  <c:v>42552</c:v>
                </c:pt>
                <c:pt idx="2009">
                  <c:v>42553</c:v>
                </c:pt>
                <c:pt idx="2010">
                  <c:v>42554</c:v>
                </c:pt>
                <c:pt idx="2011">
                  <c:v>42555</c:v>
                </c:pt>
                <c:pt idx="2012">
                  <c:v>42556</c:v>
                </c:pt>
                <c:pt idx="2013">
                  <c:v>42557</c:v>
                </c:pt>
                <c:pt idx="2014">
                  <c:v>42558</c:v>
                </c:pt>
                <c:pt idx="2015">
                  <c:v>42559</c:v>
                </c:pt>
                <c:pt idx="2016">
                  <c:v>42560</c:v>
                </c:pt>
                <c:pt idx="2017">
                  <c:v>42561</c:v>
                </c:pt>
                <c:pt idx="2018">
                  <c:v>42562</c:v>
                </c:pt>
                <c:pt idx="2019">
                  <c:v>42563</c:v>
                </c:pt>
                <c:pt idx="2020">
                  <c:v>42564</c:v>
                </c:pt>
                <c:pt idx="2021">
                  <c:v>42565</c:v>
                </c:pt>
                <c:pt idx="2022">
                  <c:v>42566</c:v>
                </c:pt>
                <c:pt idx="2023">
                  <c:v>42567</c:v>
                </c:pt>
                <c:pt idx="2024">
                  <c:v>42568</c:v>
                </c:pt>
                <c:pt idx="2025">
                  <c:v>42569</c:v>
                </c:pt>
                <c:pt idx="2026">
                  <c:v>42570</c:v>
                </c:pt>
                <c:pt idx="2027">
                  <c:v>42571</c:v>
                </c:pt>
                <c:pt idx="2028">
                  <c:v>42572</c:v>
                </c:pt>
                <c:pt idx="2029">
                  <c:v>42573</c:v>
                </c:pt>
                <c:pt idx="2030">
                  <c:v>42574</c:v>
                </c:pt>
                <c:pt idx="2031">
                  <c:v>42575</c:v>
                </c:pt>
                <c:pt idx="2032">
                  <c:v>42576</c:v>
                </c:pt>
                <c:pt idx="2033">
                  <c:v>42577</c:v>
                </c:pt>
                <c:pt idx="2034">
                  <c:v>42578</c:v>
                </c:pt>
                <c:pt idx="2035">
                  <c:v>42579</c:v>
                </c:pt>
                <c:pt idx="2036">
                  <c:v>42580</c:v>
                </c:pt>
                <c:pt idx="2037">
                  <c:v>42581</c:v>
                </c:pt>
                <c:pt idx="2038">
                  <c:v>42582</c:v>
                </c:pt>
                <c:pt idx="2039">
                  <c:v>42583</c:v>
                </c:pt>
                <c:pt idx="2040">
                  <c:v>42584</c:v>
                </c:pt>
                <c:pt idx="2041">
                  <c:v>42585</c:v>
                </c:pt>
                <c:pt idx="2042">
                  <c:v>42586</c:v>
                </c:pt>
                <c:pt idx="2043">
                  <c:v>42587</c:v>
                </c:pt>
                <c:pt idx="2044">
                  <c:v>42588</c:v>
                </c:pt>
                <c:pt idx="2045">
                  <c:v>42589</c:v>
                </c:pt>
                <c:pt idx="2046">
                  <c:v>42590</c:v>
                </c:pt>
                <c:pt idx="2047">
                  <c:v>42591</c:v>
                </c:pt>
                <c:pt idx="2048">
                  <c:v>42592</c:v>
                </c:pt>
                <c:pt idx="2049">
                  <c:v>42593</c:v>
                </c:pt>
                <c:pt idx="2050">
                  <c:v>42594</c:v>
                </c:pt>
                <c:pt idx="2051">
                  <c:v>42595</c:v>
                </c:pt>
                <c:pt idx="2052">
                  <c:v>42596</c:v>
                </c:pt>
                <c:pt idx="2053">
                  <c:v>42597</c:v>
                </c:pt>
                <c:pt idx="2054">
                  <c:v>42598</c:v>
                </c:pt>
                <c:pt idx="2055">
                  <c:v>42599</c:v>
                </c:pt>
                <c:pt idx="2056">
                  <c:v>42600</c:v>
                </c:pt>
                <c:pt idx="2057">
                  <c:v>42601</c:v>
                </c:pt>
                <c:pt idx="2058">
                  <c:v>42602</c:v>
                </c:pt>
                <c:pt idx="2059">
                  <c:v>42603</c:v>
                </c:pt>
                <c:pt idx="2060">
                  <c:v>42604</c:v>
                </c:pt>
                <c:pt idx="2061">
                  <c:v>42605</c:v>
                </c:pt>
                <c:pt idx="2062">
                  <c:v>42606</c:v>
                </c:pt>
                <c:pt idx="2063">
                  <c:v>42607</c:v>
                </c:pt>
                <c:pt idx="2064">
                  <c:v>42608</c:v>
                </c:pt>
                <c:pt idx="2065">
                  <c:v>42609</c:v>
                </c:pt>
                <c:pt idx="2066">
                  <c:v>42610</c:v>
                </c:pt>
                <c:pt idx="2067">
                  <c:v>42611</c:v>
                </c:pt>
                <c:pt idx="2068">
                  <c:v>42612</c:v>
                </c:pt>
                <c:pt idx="2069">
                  <c:v>42613</c:v>
                </c:pt>
                <c:pt idx="2070">
                  <c:v>42614</c:v>
                </c:pt>
                <c:pt idx="2071">
                  <c:v>42615</c:v>
                </c:pt>
                <c:pt idx="2072">
                  <c:v>42616</c:v>
                </c:pt>
                <c:pt idx="2073">
                  <c:v>42617</c:v>
                </c:pt>
                <c:pt idx="2074">
                  <c:v>42618</c:v>
                </c:pt>
                <c:pt idx="2075">
                  <c:v>42619</c:v>
                </c:pt>
                <c:pt idx="2076">
                  <c:v>42620</c:v>
                </c:pt>
                <c:pt idx="2077">
                  <c:v>42621</c:v>
                </c:pt>
                <c:pt idx="2078">
                  <c:v>42622</c:v>
                </c:pt>
                <c:pt idx="2079">
                  <c:v>42623</c:v>
                </c:pt>
                <c:pt idx="2080">
                  <c:v>42624</c:v>
                </c:pt>
                <c:pt idx="2081">
                  <c:v>42625</c:v>
                </c:pt>
                <c:pt idx="2082">
                  <c:v>42626</c:v>
                </c:pt>
                <c:pt idx="2083">
                  <c:v>42627</c:v>
                </c:pt>
                <c:pt idx="2084">
                  <c:v>42628</c:v>
                </c:pt>
                <c:pt idx="2085">
                  <c:v>42629</c:v>
                </c:pt>
                <c:pt idx="2086">
                  <c:v>42630</c:v>
                </c:pt>
                <c:pt idx="2087">
                  <c:v>42631</c:v>
                </c:pt>
                <c:pt idx="2088">
                  <c:v>42632</c:v>
                </c:pt>
                <c:pt idx="2089">
                  <c:v>42633</c:v>
                </c:pt>
                <c:pt idx="2090">
                  <c:v>42634</c:v>
                </c:pt>
                <c:pt idx="2091">
                  <c:v>42635</c:v>
                </c:pt>
                <c:pt idx="2092">
                  <c:v>42636</c:v>
                </c:pt>
                <c:pt idx="2093">
                  <c:v>42637</c:v>
                </c:pt>
                <c:pt idx="2094">
                  <c:v>42638</c:v>
                </c:pt>
                <c:pt idx="2095">
                  <c:v>42639</c:v>
                </c:pt>
                <c:pt idx="2096">
                  <c:v>42640</c:v>
                </c:pt>
                <c:pt idx="2097">
                  <c:v>42641</c:v>
                </c:pt>
                <c:pt idx="2098">
                  <c:v>42642</c:v>
                </c:pt>
                <c:pt idx="2099">
                  <c:v>42643</c:v>
                </c:pt>
                <c:pt idx="2100">
                  <c:v>42644</c:v>
                </c:pt>
                <c:pt idx="2101">
                  <c:v>42645</c:v>
                </c:pt>
                <c:pt idx="2102">
                  <c:v>42646</c:v>
                </c:pt>
                <c:pt idx="2103">
                  <c:v>42647</c:v>
                </c:pt>
                <c:pt idx="2104">
                  <c:v>42648</c:v>
                </c:pt>
                <c:pt idx="2105">
                  <c:v>42649</c:v>
                </c:pt>
                <c:pt idx="2106">
                  <c:v>42650</c:v>
                </c:pt>
                <c:pt idx="2107">
                  <c:v>42651</c:v>
                </c:pt>
                <c:pt idx="2108">
                  <c:v>42652</c:v>
                </c:pt>
                <c:pt idx="2109">
                  <c:v>42653</c:v>
                </c:pt>
                <c:pt idx="2110">
                  <c:v>42654</c:v>
                </c:pt>
                <c:pt idx="2111">
                  <c:v>42655</c:v>
                </c:pt>
                <c:pt idx="2112">
                  <c:v>42656</c:v>
                </c:pt>
                <c:pt idx="2113">
                  <c:v>42657</c:v>
                </c:pt>
                <c:pt idx="2114">
                  <c:v>42658</c:v>
                </c:pt>
                <c:pt idx="2115">
                  <c:v>42659</c:v>
                </c:pt>
                <c:pt idx="2116">
                  <c:v>42660</c:v>
                </c:pt>
                <c:pt idx="2117">
                  <c:v>42661</c:v>
                </c:pt>
                <c:pt idx="2118">
                  <c:v>42662</c:v>
                </c:pt>
                <c:pt idx="2119">
                  <c:v>42663</c:v>
                </c:pt>
                <c:pt idx="2120">
                  <c:v>42664</c:v>
                </c:pt>
                <c:pt idx="2121">
                  <c:v>42665</c:v>
                </c:pt>
                <c:pt idx="2122">
                  <c:v>42666</c:v>
                </c:pt>
                <c:pt idx="2123">
                  <c:v>42667</c:v>
                </c:pt>
                <c:pt idx="2124">
                  <c:v>42668</c:v>
                </c:pt>
                <c:pt idx="2125">
                  <c:v>42669</c:v>
                </c:pt>
                <c:pt idx="2126">
                  <c:v>42670</c:v>
                </c:pt>
                <c:pt idx="2127">
                  <c:v>42671</c:v>
                </c:pt>
                <c:pt idx="2128">
                  <c:v>42672</c:v>
                </c:pt>
                <c:pt idx="2129">
                  <c:v>42673</c:v>
                </c:pt>
                <c:pt idx="2130">
                  <c:v>42674</c:v>
                </c:pt>
                <c:pt idx="2131">
                  <c:v>42675</c:v>
                </c:pt>
                <c:pt idx="2132">
                  <c:v>42676</c:v>
                </c:pt>
                <c:pt idx="2133">
                  <c:v>42677</c:v>
                </c:pt>
                <c:pt idx="2134">
                  <c:v>42678</c:v>
                </c:pt>
                <c:pt idx="2135">
                  <c:v>42679</c:v>
                </c:pt>
                <c:pt idx="2136">
                  <c:v>42680</c:v>
                </c:pt>
                <c:pt idx="2137">
                  <c:v>42681</c:v>
                </c:pt>
                <c:pt idx="2138">
                  <c:v>42682</c:v>
                </c:pt>
                <c:pt idx="2139">
                  <c:v>42683</c:v>
                </c:pt>
                <c:pt idx="2140">
                  <c:v>42684</c:v>
                </c:pt>
                <c:pt idx="2141">
                  <c:v>42685</c:v>
                </c:pt>
                <c:pt idx="2142">
                  <c:v>42686</c:v>
                </c:pt>
                <c:pt idx="2143">
                  <c:v>42687</c:v>
                </c:pt>
                <c:pt idx="2144">
                  <c:v>42688</c:v>
                </c:pt>
                <c:pt idx="2145">
                  <c:v>42689</c:v>
                </c:pt>
                <c:pt idx="2146">
                  <c:v>42690</c:v>
                </c:pt>
                <c:pt idx="2147">
                  <c:v>42691</c:v>
                </c:pt>
                <c:pt idx="2148">
                  <c:v>42692</c:v>
                </c:pt>
                <c:pt idx="2149">
                  <c:v>42693</c:v>
                </c:pt>
                <c:pt idx="2150">
                  <c:v>42694</c:v>
                </c:pt>
                <c:pt idx="2151">
                  <c:v>42695</c:v>
                </c:pt>
                <c:pt idx="2152">
                  <c:v>42696</c:v>
                </c:pt>
                <c:pt idx="2153">
                  <c:v>42697</c:v>
                </c:pt>
                <c:pt idx="2154">
                  <c:v>42698</c:v>
                </c:pt>
                <c:pt idx="2155">
                  <c:v>42699</c:v>
                </c:pt>
                <c:pt idx="2156">
                  <c:v>42700</c:v>
                </c:pt>
                <c:pt idx="2157">
                  <c:v>42701</c:v>
                </c:pt>
                <c:pt idx="2158">
                  <c:v>42702</c:v>
                </c:pt>
                <c:pt idx="2159">
                  <c:v>42703</c:v>
                </c:pt>
                <c:pt idx="2160">
                  <c:v>42704</c:v>
                </c:pt>
                <c:pt idx="2161">
                  <c:v>42705</c:v>
                </c:pt>
                <c:pt idx="2162">
                  <c:v>42706</c:v>
                </c:pt>
                <c:pt idx="2163">
                  <c:v>42707</c:v>
                </c:pt>
                <c:pt idx="2164">
                  <c:v>42708</c:v>
                </c:pt>
                <c:pt idx="2165">
                  <c:v>42709</c:v>
                </c:pt>
                <c:pt idx="2166">
                  <c:v>42710</c:v>
                </c:pt>
                <c:pt idx="2167">
                  <c:v>42711</c:v>
                </c:pt>
                <c:pt idx="2168">
                  <c:v>42712</c:v>
                </c:pt>
                <c:pt idx="2169">
                  <c:v>42713</c:v>
                </c:pt>
                <c:pt idx="2170">
                  <c:v>42714</c:v>
                </c:pt>
                <c:pt idx="2171">
                  <c:v>42715</c:v>
                </c:pt>
                <c:pt idx="2172">
                  <c:v>42716</c:v>
                </c:pt>
                <c:pt idx="2173">
                  <c:v>42717</c:v>
                </c:pt>
                <c:pt idx="2174">
                  <c:v>42718</c:v>
                </c:pt>
                <c:pt idx="2175">
                  <c:v>42719</c:v>
                </c:pt>
                <c:pt idx="2176">
                  <c:v>42720</c:v>
                </c:pt>
                <c:pt idx="2177">
                  <c:v>42721</c:v>
                </c:pt>
                <c:pt idx="2178">
                  <c:v>42722</c:v>
                </c:pt>
                <c:pt idx="2179">
                  <c:v>42723</c:v>
                </c:pt>
                <c:pt idx="2180">
                  <c:v>42724</c:v>
                </c:pt>
                <c:pt idx="2181">
                  <c:v>42725</c:v>
                </c:pt>
                <c:pt idx="2182">
                  <c:v>42726</c:v>
                </c:pt>
                <c:pt idx="2183">
                  <c:v>42727</c:v>
                </c:pt>
                <c:pt idx="2184">
                  <c:v>42728</c:v>
                </c:pt>
                <c:pt idx="2185">
                  <c:v>42729</c:v>
                </c:pt>
                <c:pt idx="2186">
                  <c:v>42730</c:v>
                </c:pt>
                <c:pt idx="2187">
                  <c:v>42731</c:v>
                </c:pt>
                <c:pt idx="2188">
                  <c:v>42732</c:v>
                </c:pt>
                <c:pt idx="2189">
                  <c:v>42733</c:v>
                </c:pt>
                <c:pt idx="2190">
                  <c:v>42734</c:v>
                </c:pt>
                <c:pt idx="2191">
                  <c:v>42735</c:v>
                </c:pt>
                <c:pt idx="2192">
                  <c:v>42736</c:v>
                </c:pt>
                <c:pt idx="2193">
                  <c:v>42737</c:v>
                </c:pt>
                <c:pt idx="2194">
                  <c:v>42738</c:v>
                </c:pt>
                <c:pt idx="2195">
                  <c:v>42739</c:v>
                </c:pt>
                <c:pt idx="2196">
                  <c:v>42740</c:v>
                </c:pt>
                <c:pt idx="2197">
                  <c:v>42741</c:v>
                </c:pt>
                <c:pt idx="2198">
                  <c:v>42742</c:v>
                </c:pt>
                <c:pt idx="2199">
                  <c:v>42743</c:v>
                </c:pt>
                <c:pt idx="2200">
                  <c:v>42744</c:v>
                </c:pt>
                <c:pt idx="2201">
                  <c:v>42745</c:v>
                </c:pt>
                <c:pt idx="2202">
                  <c:v>42746</c:v>
                </c:pt>
                <c:pt idx="2203">
                  <c:v>42747</c:v>
                </c:pt>
                <c:pt idx="2204">
                  <c:v>42748</c:v>
                </c:pt>
                <c:pt idx="2205">
                  <c:v>42749</c:v>
                </c:pt>
                <c:pt idx="2206">
                  <c:v>42750</c:v>
                </c:pt>
                <c:pt idx="2207">
                  <c:v>42751</c:v>
                </c:pt>
                <c:pt idx="2208">
                  <c:v>42752</c:v>
                </c:pt>
                <c:pt idx="2209">
                  <c:v>42753</c:v>
                </c:pt>
                <c:pt idx="2210">
                  <c:v>42754</c:v>
                </c:pt>
                <c:pt idx="2211">
                  <c:v>42755</c:v>
                </c:pt>
                <c:pt idx="2212">
                  <c:v>42756</c:v>
                </c:pt>
                <c:pt idx="2213">
                  <c:v>42757</c:v>
                </c:pt>
                <c:pt idx="2214">
                  <c:v>42758</c:v>
                </c:pt>
                <c:pt idx="2215">
                  <c:v>42759</c:v>
                </c:pt>
                <c:pt idx="2216">
                  <c:v>42760</c:v>
                </c:pt>
                <c:pt idx="2217">
                  <c:v>42761</c:v>
                </c:pt>
                <c:pt idx="2218">
                  <c:v>42762</c:v>
                </c:pt>
                <c:pt idx="2219">
                  <c:v>42763</c:v>
                </c:pt>
                <c:pt idx="2220">
                  <c:v>42764</c:v>
                </c:pt>
                <c:pt idx="2221">
                  <c:v>42765</c:v>
                </c:pt>
                <c:pt idx="2222">
                  <c:v>42766</c:v>
                </c:pt>
                <c:pt idx="2223">
                  <c:v>42767</c:v>
                </c:pt>
                <c:pt idx="2224">
                  <c:v>42768</c:v>
                </c:pt>
                <c:pt idx="2225">
                  <c:v>42769</c:v>
                </c:pt>
                <c:pt idx="2226">
                  <c:v>42770</c:v>
                </c:pt>
                <c:pt idx="2227">
                  <c:v>42771</c:v>
                </c:pt>
                <c:pt idx="2228">
                  <c:v>42772</c:v>
                </c:pt>
                <c:pt idx="2229">
                  <c:v>42773</c:v>
                </c:pt>
                <c:pt idx="2230">
                  <c:v>42774</c:v>
                </c:pt>
                <c:pt idx="2231">
                  <c:v>42775</c:v>
                </c:pt>
                <c:pt idx="2232">
                  <c:v>42776</c:v>
                </c:pt>
                <c:pt idx="2233">
                  <c:v>42777</c:v>
                </c:pt>
                <c:pt idx="2234">
                  <c:v>42778</c:v>
                </c:pt>
                <c:pt idx="2235">
                  <c:v>42779</c:v>
                </c:pt>
                <c:pt idx="2236">
                  <c:v>42780</c:v>
                </c:pt>
                <c:pt idx="2237">
                  <c:v>42781</c:v>
                </c:pt>
                <c:pt idx="2238">
                  <c:v>42782</c:v>
                </c:pt>
                <c:pt idx="2239">
                  <c:v>42783</c:v>
                </c:pt>
                <c:pt idx="2240">
                  <c:v>42784</c:v>
                </c:pt>
                <c:pt idx="2241">
                  <c:v>42785</c:v>
                </c:pt>
                <c:pt idx="2242">
                  <c:v>42786</c:v>
                </c:pt>
                <c:pt idx="2243">
                  <c:v>42787</c:v>
                </c:pt>
                <c:pt idx="2244">
                  <c:v>42788</c:v>
                </c:pt>
                <c:pt idx="2245">
                  <c:v>42789</c:v>
                </c:pt>
                <c:pt idx="2246">
                  <c:v>42790</c:v>
                </c:pt>
                <c:pt idx="2247">
                  <c:v>42791</c:v>
                </c:pt>
                <c:pt idx="2248">
                  <c:v>42792</c:v>
                </c:pt>
                <c:pt idx="2249">
                  <c:v>42793</c:v>
                </c:pt>
                <c:pt idx="2250">
                  <c:v>42794</c:v>
                </c:pt>
                <c:pt idx="2251">
                  <c:v>42795</c:v>
                </c:pt>
                <c:pt idx="2252">
                  <c:v>42796</c:v>
                </c:pt>
                <c:pt idx="2253">
                  <c:v>42797</c:v>
                </c:pt>
                <c:pt idx="2254">
                  <c:v>42798</c:v>
                </c:pt>
                <c:pt idx="2255">
                  <c:v>42799</c:v>
                </c:pt>
                <c:pt idx="2256">
                  <c:v>42800</c:v>
                </c:pt>
                <c:pt idx="2257">
                  <c:v>42801</c:v>
                </c:pt>
                <c:pt idx="2258">
                  <c:v>42802</c:v>
                </c:pt>
                <c:pt idx="2259">
                  <c:v>42803</c:v>
                </c:pt>
                <c:pt idx="2260">
                  <c:v>42804</c:v>
                </c:pt>
                <c:pt idx="2261">
                  <c:v>42805</c:v>
                </c:pt>
                <c:pt idx="2262">
                  <c:v>42806</c:v>
                </c:pt>
                <c:pt idx="2263">
                  <c:v>42807</c:v>
                </c:pt>
                <c:pt idx="2264">
                  <c:v>42808</c:v>
                </c:pt>
                <c:pt idx="2265">
                  <c:v>42809</c:v>
                </c:pt>
                <c:pt idx="2266">
                  <c:v>42810</c:v>
                </c:pt>
                <c:pt idx="2267">
                  <c:v>42811</c:v>
                </c:pt>
                <c:pt idx="2268">
                  <c:v>42812</c:v>
                </c:pt>
                <c:pt idx="2269">
                  <c:v>42813</c:v>
                </c:pt>
                <c:pt idx="2270">
                  <c:v>42814</c:v>
                </c:pt>
                <c:pt idx="2271">
                  <c:v>42815</c:v>
                </c:pt>
                <c:pt idx="2272">
                  <c:v>42816</c:v>
                </c:pt>
                <c:pt idx="2273">
                  <c:v>42817</c:v>
                </c:pt>
                <c:pt idx="2274">
                  <c:v>42818</c:v>
                </c:pt>
                <c:pt idx="2275">
                  <c:v>42819</c:v>
                </c:pt>
                <c:pt idx="2276">
                  <c:v>42820</c:v>
                </c:pt>
                <c:pt idx="2277">
                  <c:v>42821</c:v>
                </c:pt>
                <c:pt idx="2278">
                  <c:v>42822</c:v>
                </c:pt>
                <c:pt idx="2279">
                  <c:v>42823</c:v>
                </c:pt>
                <c:pt idx="2280">
                  <c:v>42824</c:v>
                </c:pt>
                <c:pt idx="2281">
                  <c:v>42825</c:v>
                </c:pt>
                <c:pt idx="2282">
                  <c:v>42826</c:v>
                </c:pt>
                <c:pt idx="2283">
                  <c:v>42827</c:v>
                </c:pt>
                <c:pt idx="2284">
                  <c:v>42828</c:v>
                </c:pt>
                <c:pt idx="2285">
                  <c:v>42829</c:v>
                </c:pt>
                <c:pt idx="2286">
                  <c:v>42830</c:v>
                </c:pt>
                <c:pt idx="2287">
                  <c:v>42831</c:v>
                </c:pt>
                <c:pt idx="2288">
                  <c:v>42832</c:v>
                </c:pt>
                <c:pt idx="2289">
                  <c:v>42833</c:v>
                </c:pt>
                <c:pt idx="2290">
                  <c:v>42834</c:v>
                </c:pt>
                <c:pt idx="2291">
                  <c:v>42835</c:v>
                </c:pt>
                <c:pt idx="2292">
                  <c:v>42836</c:v>
                </c:pt>
                <c:pt idx="2293">
                  <c:v>42837</c:v>
                </c:pt>
                <c:pt idx="2294">
                  <c:v>42838</c:v>
                </c:pt>
                <c:pt idx="2295">
                  <c:v>42839</c:v>
                </c:pt>
                <c:pt idx="2296">
                  <c:v>42840</c:v>
                </c:pt>
                <c:pt idx="2297">
                  <c:v>42841</c:v>
                </c:pt>
                <c:pt idx="2298">
                  <c:v>42842</c:v>
                </c:pt>
                <c:pt idx="2299">
                  <c:v>42843</c:v>
                </c:pt>
                <c:pt idx="2300">
                  <c:v>42844</c:v>
                </c:pt>
                <c:pt idx="2301">
                  <c:v>42845</c:v>
                </c:pt>
                <c:pt idx="2302">
                  <c:v>42846</c:v>
                </c:pt>
                <c:pt idx="2303">
                  <c:v>42847</c:v>
                </c:pt>
                <c:pt idx="2304">
                  <c:v>42848</c:v>
                </c:pt>
                <c:pt idx="2305">
                  <c:v>42849</c:v>
                </c:pt>
                <c:pt idx="2306">
                  <c:v>42850</c:v>
                </c:pt>
                <c:pt idx="2307">
                  <c:v>42851</c:v>
                </c:pt>
                <c:pt idx="2308">
                  <c:v>42852</c:v>
                </c:pt>
                <c:pt idx="2309">
                  <c:v>42853</c:v>
                </c:pt>
                <c:pt idx="2310">
                  <c:v>42854</c:v>
                </c:pt>
                <c:pt idx="2311">
                  <c:v>42855</c:v>
                </c:pt>
                <c:pt idx="2312">
                  <c:v>42856</c:v>
                </c:pt>
                <c:pt idx="2313">
                  <c:v>42857</c:v>
                </c:pt>
                <c:pt idx="2314">
                  <c:v>42858</c:v>
                </c:pt>
                <c:pt idx="2315">
                  <c:v>42859</c:v>
                </c:pt>
                <c:pt idx="2316">
                  <c:v>42860</c:v>
                </c:pt>
                <c:pt idx="2317">
                  <c:v>42861</c:v>
                </c:pt>
                <c:pt idx="2318">
                  <c:v>42862</c:v>
                </c:pt>
                <c:pt idx="2319">
                  <c:v>42863</c:v>
                </c:pt>
                <c:pt idx="2320">
                  <c:v>42864</c:v>
                </c:pt>
                <c:pt idx="2321">
                  <c:v>42865</c:v>
                </c:pt>
                <c:pt idx="2322">
                  <c:v>42866</c:v>
                </c:pt>
                <c:pt idx="2323">
                  <c:v>42867</c:v>
                </c:pt>
                <c:pt idx="2324">
                  <c:v>42868</c:v>
                </c:pt>
                <c:pt idx="2325">
                  <c:v>42869</c:v>
                </c:pt>
                <c:pt idx="2326">
                  <c:v>42870</c:v>
                </c:pt>
                <c:pt idx="2327">
                  <c:v>42871</c:v>
                </c:pt>
                <c:pt idx="2328">
                  <c:v>42872</c:v>
                </c:pt>
                <c:pt idx="2329">
                  <c:v>42873</c:v>
                </c:pt>
                <c:pt idx="2330">
                  <c:v>42874</c:v>
                </c:pt>
                <c:pt idx="2331">
                  <c:v>42875</c:v>
                </c:pt>
                <c:pt idx="2332">
                  <c:v>42876</c:v>
                </c:pt>
                <c:pt idx="2333">
                  <c:v>42877</c:v>
                </c:pt>
                <c:pt idx="2334">
                  <c:v>42878</c:v>
                </c:pt>
                <c:pt idx="2335">
                  <c:v>42879</c:v>
                </c:pt>
                <c:pt idx="2336">
                  <c:v>42880</c:v>
                </c:pt>
                <c:pt idx="2337">
                  <c:v>42881</c:v>
                </c:pt>
                <c:pt idx="2338">
                  <c:v>42882</c:v>
                </c:pt>
                <c:pt idx="2339">
                  <c:v>42883</c:v>
                </c:pt>
                <c:pt idx="2340">
                  <c:v>42884</c:v>
                </c:pt>
                <c:pt idx="2341">
                  <c:v>42885</c:v>
                </c:pt>
                <c:pt idx="2342">
                  <c:v>42886</c:v>
                </c:pt>
                <c:pt idx="2343">
                  <c:v>42887</c:v>
                </c:pt>
                <c:pt idx="2344">
                  <c:v>42888</c:v>
                </c:pt>
                <c:pt idx="2345">
                  <c:v>42889</c:v>
                </c:pt>
                <c:pt idx="2346">
                  <c:v>42890</c:v>
                </c:pt>
                <c:pt idx="2347">
                  <c:v>42891</c:v>
                </c:pt>
                <c:pt idx="2348">
                  <c:v>42892</c:v>
                </c:pt>
                <c:pt idx="2349">
                  <c:v>42893</c:v>
                </c:pt>
                <c:pt idx="2350">
                  <c:v>42894</c:v>
                </c:pt>
                <c:pt idx="2351">
                  <c:v>42895</c:v>
                </c:pt>
                <c:pt idx="2352">
                  <c:v>42896</c:v>
                </c:pt>
                <c:pt idx="2353">
                  <c:v>42897</c:v>
                </c:pt>
                <c:pt idx="2354">
                  <c:v>42898</c:v>
                </c:pt>
                <c:pt idx="2355">
                  <c:v>42899</c:v>
                </c:pt>
                <c:pt idx="2356">
                  <c:v>42900</c:v>
                </c:pt>
                <c:pt idx="2357">
                  <c:v>42901</c:v>
                </c:pt>
                <c:pt idx="2358">
                  <c:v>42902</c:v>
                </c:pt>
                <c:pt idx="2359">
                  <c:v>42903</c:v>
                </c:pt>
                <c:pt idx="2360">
                  <c:v>42904</c:v>
                </c:pt>
                <c:pt idx="2361">
                  <c:v>42905</c:v>
                </c:pt>
                <c:pt idx="2362">
                  <c:v>42906</c:v>
                </c:pt>
                <c:pt idx="2363">
                  <c:v>42907</c:v>
                </c:pt>
                <c:pt idx="2364">
                  <c:v>42908</c:v>
                </c:pt>
                <c:pt idx="2365">
                  <c:v>42909</c:v>
                </c:pt>
                <c:pt idx="2366">
                  <c:v>42910</c:v>
                </c:pt>
                <c:pt idx="2367">
                  <c:v>42911</c:v>
                </c:pt>
                <c:pt idx="2368">
                  <c:v>42912</c:v>
                </c:pt>
                <c:pt idx="2369">
                  <c:v>42913</c:v>
                </c:pt>
                <c:pt idx="2370">
                  <c:v>42914</c:v>
                </c:pt>
                <c:pt idx="2371">
                  <c:v>42915</c:v>
                </c:pt>
                <c:pt idx="2372">
                  <c:v>42916</c:v>
                </c:pt>
                <c:pt idx="2373">
                  <c:v>42917</c:v>
                </c:pt>
                <c:pt idx="2374">
                  <c:v>42918</c:v>
                </c:pt>
                <c:pt idx="2375">
                  <c:v>42919</c:v>
                </c:pt>
                <c:pt idx="2376">
                  <c:v>42920</c:v>
                </c:pt>
                <c:pt idx="2377">
                  <c:v>42921</c:v>
                </c:pt>
                <c:pt idx="2378">
                  <c:v>42922</c:v>
                </c:pt>
                <c:pt idx="2379">
                  <c:v>42923</c:v>
                </c:pt>
                <c:pt idx="2380">
                  <c:v>42924</c:v>
                </c:pt>
                <c:pt idx="2381">
                  <c:v>42925</c:v>
                </c:pt>
                <c:pt idx="2382">
                  <c:v>42926</c:v>
                </c:pt>
                <c:pt idx="2383">
                  <c:v>42927</c:v>
                </c:pt>
                <c:pt idx="2384">
                  <c:v>42928</c:v>
                </c:pt>
                <c:pt idx="2385">
                  <c:v>42929</c:v>
                </c:pt>
                <c:pt idx="2386">
                  <c:v>42930</c:v>
                </c:pt>
                <c:pt idx="2387">
                  <c:v>42931</c:v>
                </c:pt>
                <c:pt idx="2388">
                  <c:v>42932</c:v>
                </c:pt>
                <c:pt idx="2389">
                  <c:v>42933</c:v>
                </c:pt>
                <c:pt idx="2390">
                  <c:v>42934</c:v>
                </c:pt>
                <c:pt idx="2391">
                  <c:v>42935</c:v>
                </c:pt>
                <c:pt idx="2392">
                  <c:v>42936</c:v>
                </c:pt>
                <c:pt idx="2393">
                  <c:v>42937</c:v>
                </c:pt>
                <c:pt idx="2394">
                  <c:v>42938</c:v>
                </c:pt>
                <c:pt idx="2395">
                  <c:v>42939</c:v>
                </c:pt>
                <c:pt idx="2396">
                  <c:v>42940</c:v>
                </c:pt>
                <c:pt idx="2397">
                  <c:v>42941</c:v>
                </c:pt>
                <c:pt idx="2398">
                  <c:v>42942</c:v>
                </c:pt>
                <c:pt idx="2399">
                  <c:v>42943</c:v>
                </c:pt>
                <c:pt idx="2400">
                  <c:v>42944</c:v>
                </c:pt>
                <c:pt idx="2401">
                  <c:v>42945</c:v>
                </c:pt>
                <c:pt idx="2402">
                  <c:v>42946</c:v>
                </c:pt>
                <c:pt idx="2403">
                  <c:v>42947</c:v>
                </c:pt>
                <c:pt idx="2404">
                  <c:v>42948</c:v>
                </c:pt>
                <c:pt idx="2405">
                  <c:v>42949</c:v>
                </c:pt>
                <c:pt idx="2406">
                  <c:v>42950</c:v>
                </c:pt>
                <c:pt idx="2407">
                  <c:v>42951</c:v>
                </c:pt>
                <c:pt idx="2408">
                  <c:v>42952</c:v>
                </c:pt>
                <c:pt idx="2409">
                  <c:v>42953</c:v>
                </c:pt>
                <c:pt idx="2410">
                  <c:v>42954</c:v>
                </c:pt>
                <c:pt idx="2411">
                  <c:v>42955</c:v>
                </c:pt>
                <c:pt idx="2412">
                  <c:v>42956</c:v>
                </c:pt>
                <c:pt idx="2413">
                  <c:v>42957</c:v>
                </c:pt>
                <c:pt idx="2414">
                  <c:v>42958</c:v>
                </c:pt>
                <c:pt idx="2415">
                  <c:v>42959</c:v>
                </c:pt>
                <c:pt idx="2416">
                  <c:v>42960</c:v>
                </c:pt>
                <c:pt idx="2417">
                  <c:v>42961</c:v>
                </c:pt>
                <c:pt idx="2418">
                  <c:v>42962</c:v>
                </c:pt>
                <c:pt idx="2419">
                  <c:v>42963</c:v>
                </c:pt>
                <c:pt idx="2420">
                  <c:v>42964</c:v>
                </c:pt>
                <c:pt idx="2421">
                  <c:v>42965</c:v>
                </c:pt>
                <c:pt idx="2422">
                  <c:v>42966</c:v>
                </c:pt>
                <c:pt idx="2423">
                  <c:v>42967</c:v>
                </c:pt>
                <c:pt idx="2424">
                  <c:v>42968</c:v>
                </c:pt>
                <c:pt idx="2425">
                  <c:v>42969</c:v>
                </c:pt>
                <c:pt idx="2426">
                  <c:v>42970</c:v>
                </c:pt>
                <c:pt idx="2427">
                  <c:v>42971</c:v>
                </c:pt>
                <c:pt idx="2428">
                  <c:v>42972</c:v>
                </c:pt>
                <c:pt idx="2429">
                  <c:v>42973</c:v>
                </c:pt>
                <c:pt idx="2430">
                  <c:v>42974</c:v>
                </c:pt>
                <c:pt idx="2431">
                  <c:v>42975</c:v>
                </c:pt>
                <c:pt idx="2432">
                  <c:v>42976</c:v>
                </c:pt>
                <c:pt idx="2433">
                  <c:v>42977</c:v>
                </c:pt>
                <c:pt idx="2434">
                  <c:v>42978</c:v>
                </c:pt>
                <c:pt idx="2435">
                  <c:v>42979</c:v>
                </c:pt>
                <c:pt idx="2436">
                  <c:v>42980</c:v>
                </c:pt>
                <c:pt idx="2437">
                  <c:v>42981</c:v>
                </c:pt>
                <c:pt idx="2438">
                  <c:v>42982</c:v>
                </c:pt>
                <c:pt idx="2439">
                  <c:v>42983</c:v>
                </c:pt>
                <c:pt idx="2440">
                  <c:v>42984</c:v>
                </c:pt>
                <c:pt idx="2441">
                  <c:v>42985</c:v>
                </c:pt>
                <c:pt idx="2442">
                  <c:v>42986</c:v>
                </c:pt>
                <c:pt idx="2443">
                  <c:v>42987</c:v>
                </c:pt>
                <c:pt idx="2444">
                  <c:v>42988</c:v>
                </c:pt>
                <c:pt idx="2445">
                  <c:v>42989</c:v>
                </c:pt>
                <c:pt idx="2446">
                  <c:v>42990</c:v>
                </c:pt>
                <c:pt idx="2447">
                  <c:v>42991</c:v>
                </c:pt>
                <c:pt idx="2448">
                  <c:v>42992</c:v>
                </c:pt>
                <c:pt idx="2449">
                  <c:v>42993</c:v>
                </c:pt>
                <c:pt idx="2450">
                  <c:v>42994</c:v>
                </c:pt>
                <c:pt idx="2451">
                  <c:v>42995</c:v>
                </c:pt>
                <c:pt idx="2452">
                  <c:v>42996</c:v>
                </c:pt>
                <c:pt idx="2453">
                  <c:v>42997</c:v>
                </c:pt>
                <c:pt idx="2454">
                  <c:v>42998</c:v>
                </c:pt>
                <c:pt idx="2455">
                  <c:v>42999</c:v>
                </c:pt>
                <c:pt idx="2456">
                  <c:v>43000</c:v>
                </c:pt>
                <c:pt idx="2457">
                  <c:v>43001</c:v>
                </c:pt>
                <c:pt idx="2458">
                  <c:v>43002</c:v>
                </c:pt>
                <c:pt idx="2459">
                  <c:v>43003</c:v>
                </c:pt>
                <c:pt idx="2460">
                  <c:v>43004</c:v>
                </c:pt>
                <c:pt idx="2461">
                  <c:v>43005</c:v>
                </c:pt>
                <c:pt idx="2462">
                  <c:v>43006</c:v>
                </c:pt>
                <c:pt idx="2463">
                  <c:v>43007</c:v>
                </c:pt>
                <c:pt idx="2464">
                  <c:v>43008</c:v>
                </c:pt>
                <c:pt idx="2465">
                  <c:v>43009</c:v>
                </c:pt>
                <c:pt idx="2466">
                  <c:v>43010</c:v>
                </c:pt>
                <c:pt idx="2467">
                  <c:v>43011</c:v>
                </c:pt>
                <c:pt idx="2468">
                  <c:v>43012</c:v>
                </c:pt>
                <c:pt idx="2469">
                  <c:v>43013</c:v>
                </c:pt>
                <c:pt idx="2470">
                  <c:v>43014</c:v>
                </c:pt>
                <c:pt idx="2471">
                  <c:v>43015</c:v>
                </c:pt>
                <c:pt idx="2472">
                  <c:v>43016</c:v>
                </c:pt>
                <c:pt idx="2473">
                  <c:v>43017</c:v>
                </c:pt>
                <c:pt idx="2474">
                  <c:v>43018</c:v>
                </c:pt>
                <c:pt idx="2475">
                  <c:v>43019</c:v>
                </c:pt>
                <c:pt idx="2476">
                  <c:v>43020</c:v>
                </c:pt>
                <c:pt idx="2477">
                  <c:v>43021</c:v>
                </c:pt>
                <c:pt idx="2478">
                  <c:v>43022</c:v>
                </c:pt>
                <c:pt idx="2479">
                  <c:v>43023</c:v>
                </c:pt>
                <c:pt idx="2480">
                  <c:v>43024</c:v>
                </c:pt>
                <c:pt idx="2481">
                  <c:v>43025</c:v>
                </c:pt>
                <c:pt idx="2482">
                  <c:v>43026</c:v>
                </c:pt>
                <c:pt idx="2483">
                  <c:v>43027</c:v>
                </c:pt>
                <c:pt idx="2484">
                  <c:v>43028</c:v>
                </c:pt>
                <c:pt idx="2485">
                  <c:v>43029</c:v>
                </c:pt>
                <c:pt idx="2486">
                  <c:v>43030</c:v>
                </c:pt>
                <c:pt idx="2487">
                  <c:v>43031</c:v>
                </c:pt>
                <c:pt idx="2488">
                  <c:v>43032</c:v>
                </c:pt>
                <c:pt idx="2489">
                  <c:v>43033</c:v>
                </c:pt>
                <c:pt idx="2490">
                  <c:v>43034</c:v>
                </c:pt>
                <c:pt idx="2491">
                  <c:v>43035</c:v>
                </c:pt>
                <c:pt idx="2492">
                  <c:v>43036</c:v>
                </c:pt>
                <c:pt idx="2493">
                  <c:v>43037</c:v>
                </c:pt>
                <c:pt idx="2494">
                  <c:v>43038</c:v>
                </c:pt>
                <c:pt idx="2495">
                  <c:v>43039</c:v>
                </c:pt>
                <c:pt idx="2496">
                  <c:v>43040</c:v>
                </c:pt>
                <c:pt idx="2497">
                  <c:v>43041</c:v>
                </c:pt>
                <c:pt idx="2498">
                  <c:v>43042</c:v>
                </c:pt>
                <c:pt idx="2499">
                  <c:v>43043</c:v>
                </c:pt>
                <c:pt idx="2500">
                  <c:v>43044</c:v>
                </c:pt>
                <c:pt idx="2501">
                  <c:v>43045</c:v>
                </c:pt>
                <c:pt idx="2502">
                  <c:v>43046</c:v>
                </c:pt>
                <c:pt idx="2503">
                  <c:v>43047</c:v>
                </c:pt>
                <c:pt idx="2504">
                  <c:v>43048</c:v>
                </c:pt>
                <c:pt idx="2505">
                  <c:v>43049</c:v>
                </c:pt>
                <c:pt idx="2506">
                  <c:v>43050</c:v>
                </c:pt>
                <c:pt idx="2507">
                  <c:v>43051</c:v>
                </c:pt>
                <c:pt idx="2508">
                  <c:v>43052</c:v>
                </c:pt>
                <c:pt idx="2509">
                  <c:v>43053</c:v>
                </c:pt>
                <c:pt idx="2510">
                  <c:v>43054</c:v>
                </c:pt>
                <c:pt idx="2511">
                  <c:v>43055</c:v>
                </c:pt>
                <c:pt idx="2512">
                  <c:v>43056</c:v>
                </c:pt>
                <c:pt idx="2513">
                  <c:v>43057</c:v>
                </c:pt>
                <c:pt idx="2514">
                  <c:v>43058</c:v>
                </c:pt>
                <c:pt idx="2515">
                  <c:v>43059</c:v>
                </c:pt>
                <c:pt idx="2516">
                  <c:v>43060</c:v>
                </c:pt>
                <c:pt idx="2517">
                  <c:v>43061</c:v>
                </c:pt>
                <c:pt idx="2518">
                  <c:v>43062</c:v>
                </c:pt>
                <c:pt idx="2519">
                  <c:v>43063</c:v>
                </c:pt>
                <c:pt idx="2520">
                  <c:v>43064</c:v>
                </c:pt>
                <c:pt idx="2521">
                  <c:v>43065</c:v>
                </c:pt>
                <c:pt idx="2522">
                  <c:v>43066</c:v>
                </c:pt>
                <c:pt idx="2523">
                  <c:v>43067</c:v>
                </c:pt>
                <c:pt idx="2524">
                  <c:v>43068</c:v>
                </c:pt>
                <c:pt idx="2525">
                  <c:v>43069</c:v>
                </c:pt>
                <c:pt idx="2526">
                  <c:v>43070</c:v>
                </c:pt>
                <c:pt idx="2527">
                  <c:v>43071</c:v>
                </c:pt>
                <c:pt idx="2528">
                  <c:v>43072</c:v>
                </c:pt>
                <c:pt idx="2529">
                  <c:v>43073</c:v>
                </c:pt>
                <c:pt idx="2530">
                  <c:v>43074</c:v>
                </c:pt>
                <c:pt idx="2531">
                  <c:v>43075</c:v>
                </c:pt>
                <c:pt idx="2532">
                  <c:v>43076</c:v>
                </c:pt>
                <c:pt idx="2533">
                  <c:v>43077</c:v>
                </c:pt>
                <c:pt idx="2534">
                  <c:v>43078</c:v>
                </c:pt>
                <c:pt idx="2535">
                  <c:v>43079</c:v>
                </c:pt>
                <c:pt idx="2536">
                  <c:v>43080</c:v>
                </c:pt>
                <c:pt idx="2537">
                  <c:v>43081</c:v>
                </c:pt>
                <c:pt idx="2538">
                  <c:v>43082</c:v>
                </c:pt>
                <c:pt idx="2539">
                  <c:v>43083</c:v>
                </c:pt>
                <c:pt idx="2540">
                  <c:v>43084</c:v>
                </c:pt>
                <c:pt idx="2541">
                  <c:v>43085</c:v>
                </c:pt>
                <c:pt idx="2542">
                  <c:v>43086</c:v>
                </c:pt>
                <c:pt idx="2543">
                  <c:v>43087</c:v>
                </c:pt>
                <c:pt idx="2544">
                  <c:v>43088</c:v>
                </c:pt>
                <c:pt idx="2545">
                  <c:v>43089</c:v>
                </c:pt>
                <c:pt idx="2546">
                  <c:v>43090</c:v>
                </c:pt>
                <c:pt idx="2547">
                  <c:v>43091</c:v>
                </c:pt>
                <c:pt idx="2548">
                  <c:v>43092</c:v>
                </c:pt>
                <c:pt idx="2549">
                  <c:v>43093</c:v>
                </c:pt>
                <c:pt idx="2550">
                  <c:v>43094</c:v>
                </c:pt>
                <c:pt idx="2551">
                  <c:v>43095</c:v>
                </c:pt>
                <c:pt idx="2552">
                  <c:v>43096</c:v>
                </c:pt>
                <c:pt idx="2553">
                  <c:v>43097</c:v>
                </c:pt>
                <c:pt idx="2554">
                  <c:v>43098</c:v>
                </c:pt>
                <c:pt idx="2555">
                  <c:v>43099</c:v>
                </c:pt>
                <c:pt idx="2556">
                  <c:v>43100</c:v>
                </c:pt>
              </c:numCache>
            </c:numRef>
          </c:cat>
          <c:val>
            <c:numRef>
              <c:f>Sheet1!$F$2:$F$2558</c:f>
              <c:numCache>
                <c:formatCode>General</c:formatCode>
                <c:ptCount val="2557"/>
                <c:pt idx="922">
                  <c:v>58557</c:v>
                </c:pt>
                <c:pt idx="923">
                  <c:v>58708</c:v>
                </c:pt>
                <c:pt idx="924">
                  <c:v>58813</c:v>
                </c:pt>
                <c:pt idx="925">
                  <c:v>58879</c:v>
                </c:pt>
                <c:pt idx="926">
                  <c:v>58951</c:v>
                </c:pt>
                <c:pt idx="927">
                  <c:v>59104</c:v>
                </c:pt>
                <c:pt idx="928">
                  <c:v>59296</c:v>
                </c:pt>
                <c:pt idx="929">
                  <c:v>59296</c:v>
                </c:pt>
                <c:pt idx="930">
                  <c:v>59484</c:v>
                </c:pt>
                <c:pt idx="931">
                  <c:v>59484</c:v>
                </c:pt>
                <c:pt idx="932">
                  <c:v>59832</c:v>
                </c:pt>
                <c:pt idx="933">
                  <c:v>59942</c:v>
                </c:pt>
                <c:pt idx="934">
                  <c:v>60110</c:v>
                </c:pt>
                <c:pt idx="935">
                  <c:v>60110</c:v>
                </c:pt>
                <c:pt idx="936">
                  <c:v>60762</c:v>
                </c:pt>
                <c:pt idx="937">
                  <c:v>60762</c:v>
                </c:pt>
                <c:pt idx="938">
                  <c:v>61219</c:v>
                </c:pt>
                <c:pt idx="939">
                  <c:v>61511</c:v>
                </c:pt>
                <c:pt idx="940">
                  <c:v>61698</c:v>
                </c:pt>
                <c:pt idx="941">
                  <c:v>61847</c:v>
                </c:pt>
                <c:pt idx="942">
                  <c:v>62004</c:v>
                </c:pt>
                <c:pt idx="943">
                  <c:v>62004</c:v>
                </c:pt>
                <c:pt idx="944">
                  <c:v>62359</c:v>
                </c:pt>
                <c:pt idx="945">
                  <c:v>62416</c:v>
                </c:pt>
                <c:pt idx="946">
                  <c:v>62506</c:v>
                </c:pt>
                <c:pt idx="947">
                  <c:v>62625</c:v>
                </c:pt>
                <c:pt idx="948">
                  <c:v>62864</c:v>
                </c:pt>
                <c:pt idx="949">
                  <c:v>63075</c:v>
                </c:pt>
                <c:pt idx="950">
                  <c:v>63075</c:v>
                </c:pt>
                <c:pt idx="951">
                  <c:v>63439</c:v>
                </c:pt>
                <c:pt idx="952">
                  <c:v>63439</c:v>
                </c:pt>
                <c:pt idx="953">
                  <c:v>63637</c:v>
                </c:pt>
                <c:pt idx="954">
                  <c:v>63711</c:v>
                </c:pt>
                <c:pt idx="955">
                  <c:v>63791</c:v>
                </c:pt>
                <c:pt idx="956">
                  <c:v>63923</c:v>
                </c:pt>
                <c:pt idx="957">
                  <c:v>64033</c:v>
                </c:pt>
                <c:pt idx="958">
                  <c:v>64134</c:v>
                </c:pt>
                <c:pt idx="959">
                  <c:v>64215</c:v>
                </c:pt>
                <c:pt idx="960">
                  <c:v>64293</c:v>
                </c:pt>
                <c:pt idx="961">
                  <c:v>64365</c:v>
                </c:pt>
                <c:pt idx="962">
                  <c:v>64472</c:v>
                </c:pt>
                <c:pt idx="963">
                  <c:v>64472</c:v>
                </c:pt>
                <c:pt idx="964">
                  <c:v>64577</c:v>
                </c:pt>
                <c:pt idx="965">
                  <c:v>64577</c:v>
                </c:pt>
                <c:pt idx="966">
                  <c:v>64877</c:v>
                </c:pt>
                <c:pt idx="967">
                  <c:v>64926</c:v>
                </c:pt>
                <c:pt idx="968">
                  <c:v>65022</c:v>
                </c:pt>
                <c:pt idx="969">
                  <c:v>65022</c:v>
                </c:pt>
                <c:pt idx="970">
                  <c:v>65110</c:v>
                </c:pt>
                <c:pt idx="971">
                  <c:v>65110</c:v>
                </c:pt>
                <c:pt idx="972">
                  <c:v>65315</c:v>
                </c:pt>
                <c:pt idx="973">
                  <c:v>65446</c:v>
                </c:pt>
                <c:pt idx="974">
                  <c:v>65610</c:v>
                </c:pt>
                <c:pt idx="975">
                  <c:v>65677</c:v>
                </c:pt>
                <c:pt idx="976">
                  <c:v>65677</c:v>
                </c:pt>
                <c:pt idx="977">
                  <c:v>65781</c:v>
                </c:pt>
                <c:pt idx="978">
                  <c:v>65896</c:v>
                </c:pt>
                <c:pt idx="979">
                  <c:v>66024</c:v>
                </c:pt>
                <c:pt idx="980">
                  <c:v>66106</c:v>
                </c:pt>
                <c:pt idx="981">
                  <c:v>66281</c:v>
                </c:pt>
                <c:pt idx="982">
                  <c:v>66281</c:v>
                </c:pt>
                <c:pt idx="983">
                  <c:v>66378</c:v>
                </c:pt>
                <c:pt idx="984">
                  <c:v>66471</c:v>
                </c:pt>
                <c:pt idx="985">
                  <c:v>66572</c:v>
                </c:pt>
                <c:pt idx="986">
                  <c:v>66667</c:v>
                </c:pt>
                <c:pt idx="987">
                  <c:v>66770</c:v>
                </c:pt>
                <c:pt idx="988">
                  <c:v>67134</c:v>
                </c:pt>
                <c:pt idx="989">
                  <c:v>67134</c:v>
                </c:pt>
                <c:pt idx="990">
                  <c:v>67225</c:v>
                </c:pt>
                <c:pt idx="991">
                  <c:v>67326</c:v>
                </c:pt>
                <c:pt idx="992">
                  <c:v>67326</c:v>
                </c:pt>
                <c:pt idx="993">
                  <c:v>67439</c:v>
                </c:pt>
                <c:pt idx="994">
                  <c:v>67583</c:v>
                </c:pt>
                <c:pt idx="995">
                  <c:v>67639</c:v>
                </c:pt>
                <c:pt idx="996">
                  <c:v>67688</c:v>
                </c:pt>
                <c:pt idx="997">
                  <c:v>67757</c:v>
                </c:pt>
                <c:pt idx="998">
                  <c:v>67855</c:v>
                </c:pt>
                <c:pt idx="999">
                  <c:v>67968</c:v>
                </c:pt>
                <c:pt idx="1000">
                  <c:v>67968</c:v>
                </c:pt>
                <c:pt idx="1001">
                  <c:v>67342</c:v>
                </c:pt>
                <c:pt idx="1002">
                  <c:v>67560</c:v>
                </c:pt>
                <c:pt idx="1003">
                  <c:v>67666</c:v>
                </c:pt>
                <c:pt idx="1004">
                  <c:v>67726</c:v>
                </c:pt>
                <c:pt idx="1005">
                  <c:v>67726</c:v>
                </c:pt>
                <c:pt idx="1006">
                  <c:v>67726</c:v>
                </c:pt>
                <c:pt idx="1007">
                  <c:v>67726</c:v>
                </c:pt>
                <c:pt idx="1008">
                  <c:v>67726</c:v>
                </c:pt>
                <c:pt idx="1009">
                  <c:v>67726</c:v>
                </c:pt>
                <c:pt idx="1010">
                  <c:v>67726</c:v>
                </c:pt>
                <c:pt idx="1011">
                  <c:v>67726</c:v>
                </c:pt>
                <c:pt idx="1012">
                  <c:v>68248</c:v>
                </c:pt>
                <c:pt idx="1013">
                  <c:v>68534</c:v>
                </c:pt>
                <c:pt idx="1014">
                  <c:v>68625</c:v>
                </c:pt>
                <c:pt idx="1015">
                  <c:v>68753</c:v>
                </c:pt>
                <c:pt idx="1016">
                  <c:v>68879</c:v>
                </c:pt>
                <c:pt idx="1017">
                  <c:v>68959</c:v>
                </c:pt>
                <c:pt idx="1018">
                  <c:v>69060</c:v>
                </c:pt>
                <c:pt idx="1019">
                  <c:v>69178</c:v>
                </c:pt>
                <c:pt idx="1020">
                  <c:v>69331</c:v>
                </c:pt>
                <c:pt idx="1021">
                  <c:v>69442</c:v>
                </c:pt>
                <c:pt idx="1022">
                  <c:v>69591</c:v>
                </c:pt>
                <c:pt idx="1023">
                  <c:v>69591</c:v>
                </c:pt>
                <c:pt idx="1024">
                  <c:v>69935</c:v>
                </c:pt>
                <c:pt idx="1025">
                  <c:v>70128</c:v>
                </c:pt>
                <c:pt idx="1026">
                  <c:v>70228</c:v>
                </c:pt>
                <c:pt idx="1027">
                  <c:v>70424</c:v>
                </c:pt>
                <c:pt idx="1028">
                  <c:v>70424</c:v>
                </c:pt>
                <c:pt idx="1029">
                  <c:v>70590</c:v>
                </c:pt>
                <c:pt idx="1030">
                  <c:v>70820</c:v>
                </c:pt>
                <c:pt idx="1031">
                  <c:v>70900</c:v>
                </c:pt>
                <c:pt idx="1032">
                  <c:v>71012</c:v>
                </c:pt>
                <c:pt idx="1033">
                  <c:v>71012</c:v>
                </c:pt>
                <c:pt idx="1034">
                  <c:v>71240</c:v>
                </c:pt>
                <c:pt idx="1035">
                  <c:v>71240</c:v>
                </c:pt>
                <c:pt idx="1036">
                  <c:v>71456</c:v>
                </c:pt>
                <c:pt idx="1037">
                  <c:v>71647</c:v>
                </c:pt>
                <c:pt idx="1038">
                  <c:v>71736</c:v>
                </c:pt>
                <c:pt idx="1039">
                  <c:v>71820</c:v>
                </c:pt>
                <c:pt idx="1040">
                  <c:v>71820</c:v>
                </c:pt>
                <c:pt idx="1041">
                  <c:v>71820</c:v>
                </c:pt>
                <c:pt idx="1042">
                  <c:v>72249</c:v>
                </c:pt>
                <c:pt idx="1043">
                  <c:v>72628</c:v>
                </c:pt>
                <c:pt idx="1044">
                  <c:v>72628</c:v>
                </c:pt>
                <c:pt idx="1045">
                  <c:v>72742</c:v>
                </c:pt>
                <c:pt idx="1046">
                  <c:v>72834</c:v>
                </c:pt>
                <c:pt idx="1047">
                  <c:v>73018</c:v>
                </c:pt>
                <c:pt idx="1048">
                  <c:v>73217</c:v>
                </c:pt>
                <c:pt idx="1049">
                  <c:v>71520</c:v>
                </c:pt>
                <c:pt idx="1050">
                  <c:v>71868</c:v>
                </c:pt>
                <c:pt idx="1051">
                  <c:v>71951</c:v>
                </c:pt>
                <c:pt idx="1052">
                  <c:v>72031</c:v>
                </c:pt>
                <c:pt idx="1053">
                  <c:v>72031</c:v>
                </c:pt>
                <c:pt idx="1054">
                  <c:v>72031</c:v>
                </c:pt>
                <c:pt idx="1055">
                  <c:v>72149</c:v>
                </c:pt>
                <c:pt idx="1056">
                  <c:v>72233</c:v>
                </c:pt>
                <c:pt idx="1057">
                  <c:v>72545</c:v>
                </c:pt>
                <c:pt idx="1058">
                  <c:v>72545</c:v>
                </c:pt>
                <c:pt idx="1059">
                  <c:v>72612</c:v>
                </c:pt>
                <c:pt idx="1060">
                  <c:v>72612</c:v>
                </c:pt>
                <c:pt idx="1061">
                  <c:v>72855</c:v>
                </c:pt>
                <c:pt idx="1062">
                  <c:v>73009</c:v>
                </c:pt>
                <c:pt idx="1063">
                  <c:v>73151</c:v>
                </c:pt>
                <c:pt idx="1064">
                  <c:v>73328</c:v>
                </c:pt>
                <c:pt idx="1065">
                  <c:v>73328</c:v>
                </c:pt>
                <c:pt idx="1066">
                  <c:v>73398</c:v>
                </c:pt>
                <c:pt idx="1067">
                  <c:v>73465</c:v>
                </c:pt>
                <c:pt idx="1068">
                  <c:v>73629</c:v>
                </c:pt>
                <c:pt idx="1069">
                  <c:v>73873</c:v>
                </c:pt>
                <c:pt idx="1070">
                  <c:v>73873</c:v>
                </c:pt>
                <c:pt idx="1071">
                  <c:v>74182</c:v>
                </c:pt>
                <c:pt idx="1072">
                  <c:v>74182</c:v>
                </c:pt>
                <c:pt idx="1073">
                  <c:v>74289</c:v>
                </c:pt>
                <c:pt idx="1074">
                  <c:v>74385</c:v>
                </c:pt>
                <c:pt idx="1075">
                  <c:v>74497</c:v>
                </c:pt>
                <c:pt idx="1076">
                  <c:v>74628</c:v>
                </c:pt>
                <c:pt idx="1077">
                  <c:v>74738</c:v>
                </c:pt>
                <c:pt idx="1078">
                  <c:v>74957</c:v>
                </c:pt>
                <c:pt idx="1079">
                  <c:v>75077</c:v>
                </c:pt>
                <c:pt idx="1080">
                  <c:v>75077</c:v>
                </c:pt>
                <c:pt idx="1081">
                  <c:v>75147</c:v>
                </c:pt>
                <c:pt idx="1082">
                  <c:v>75270</c:v>
                </c:pt>
                <c:pt idx="1083">
                  <c:v>75556</c:v>
                </c:pt>
                <c:pt idx="1084">
                  <c:v>75556</c:v>
                </c:pt>
                <c:pt idx="1085">
                  <c:v>75891</c:v>
                </c:pt>
                <c:pt idx="1086">
                  <c:v>76019</c:v>
                </c:pt>
                <c:pt idx="1087">
                  <c:v>76157</c:v>
                </c:pt>
                <c:pt idx="1088">
                  <c:v>76281</c:v>
                </c:pt>
                <c:pt idx="1089">
                  <c:v>76368</c:v>
                </c:pt>
                <c:pt idx="1090">
                  <c:v>76368</c:v>
                </c:pt>
                <c:pt idx="1091">
                  <c:v>76449</c:v>
                </c:pt>
                <c:pt idx="1092">
                  <c:v>76757</c:v>
                </c:pt>
                <c:pt idx="1093">
                  <c:v>76852</c:v>
                </c:pt>
                <c:pt idx="1094">
                  <c:v>76947</c:v>
                </c:pt>
                <c:pt idx="1095">
                  <c:v>77050</c:v>
                </c:pt>
                <c:pt idx="1096">
                  <c:v>77142</c:v>
                </c:pt>
                <c:pt idx="1097">
                  <c:v>77286</c:v>
                </c:pt>
                <c:pt idx="1098">
                  <c:v>77442</c:v>
                </c:pt>
                <c:pt idx="1099">
                  <c:v>77565</c:v>
                </c:pt>
                <c:pt idx="1100">
                  <c:v>77677</c:v>
                </c:pt>
                <c:pt idx="1101">
                  <c:v>77792</c:v>
                </c:pt>
                <c:pt idx="1102">
                  <c:v>77932</c:v>
                </c:pt>
                <c:pt idx="1103">
                  <c:v>77932</c:v>
                </c:pt>
                <c:pt idx="1104">
                  <c:v>78111</c:v>
                </c:pt>
                <c:pt idx="1105">
                  <c:v>78302</c:v>
                </c:pt>
                <c:pt idx="1106">
                  <c:v>78627</c:v>
                </c:pt>
                <c:pt idx="1107">
                  <c:v>78750</c:v>
                </c:pt>
                <c:pt idx="1108">
                  <c:v>78750</c:v>
                </c:pt>
                <c:pt idx="1109">
                  <c:v>78896</c:v>
                </c:pt>
                <c:pt idx="1110">
                  <c:v>79057</c:v>
                </c:pt>
                <c:pt idx="1111">
                  <c:v>79224</c:v>
                </c:pt>
                <c:pt idx="1112">
                  <c:v>79356</c:v>
                </c:pt>
                <c:pt idx="1113">
                  <c:v>79639</c:v>
                </c:pt>
                <c:pt idx="1114">
                  <c:v>79759</c:v>
                </c:pt>
                <c:pt idx="1115">
                  <c:v>79859</c:v>
                </c:pt>
                <c:pt idx="1116">
                  <c:v>79859</c:v>
                </c:pt>
                <c:pt idx="1117">
                  <c:v>80004</c:v>
                </c:pt>
                <c:pt idx="1118">
                  <c:v>80126</c:v>
                </c:pt>
                <c:pt idx="1119">
                  <c:v>80337</c:v>
                </c:pt>
                <c:pt idx="1120">
                  <c:v>80485</c:v>
                </c:pt>
                <c:pt idx="1121">
                  <c:v>80649</c:v>
                </c:pt>
                <c:pt idx="1122">
                  <c:v>80782</c:v>
                </c:pt>
                <c:pt idx="1123">
                  <c:v>80889</c:v>
                </c:pt>
                <c:pt idx="1124">
                  <c:v>81133</c:v>
                </c:pt>
                <c:pt idx="1125">
                  <c:v>81267</c:v>
                </c:pt>
                <c:pt idx="1126">
                  <c:v>81439</c:v>
                </c:pt>
                <c:pt idx="1127">
                  <c:v>81653</c:v>
                </c:pt>
                <c:pt idx="1128">
                  <c:v>81894</c:v>
                </c:pt>
                <c:pt idx="1129">
                  <c:v>82061</c:v>
                </c:pt>
                <c:pt idx="1130">
                  <c:v>82164</c:v>
                </c:pt>
                <c:pt idx="1131">
                  <c:v>82343</c:v>
                </c:pt>
                <c:pt idx="1132">
                  <c:v>81773</c:v>
                </c:pt>
                <c:pt idx="1133">
                  <c:v>81922</c:v>
                </c:pt>
                <c:pt idx="1134">
                  <c:v>82111</c:v>
                </c:pt>
                <c:pt idx="1135">
                  <c:v>82260</c:v>
                </c:pt>
                <c:pt idx="1136">
                  <c:v>82396</c:v>
                </c:pt>
                <c:pt idx="1137">
                  <c:v>82557</c:v>
                </c:pt>
                <c:pt idx="1138">
                  <c:v>82728</c:v>
                </c:pt>
                <c:pt idx="1139">
                  <c:v>82892</c:v>
                </c:pt>
                <c:pt idx="1140">
                  <c:v>83042</c:v>
                </c:pt>
                <c:pt idx="1141">
                  <c:v>83186</c:v>
                </c:pt>
                <c:pt idx="1142">
                  <c:v>83343</c:v>
                </c:pt>
                <c:pt idx="1143">
                  <c:v>83459</c:v>
                </c:pt>
                <c:pt idx="1144">
                  <c:v>83595</c:v>
                </c:pt>
                <c:pt idx="1145">
                  <c:v>83802</c:v>
                </c:pt>
                <c:pt idx="1146">
                  <c:v>84026</c:v>
                </c:pt>
                <c:pt idx="1147">
                  <c:v>84189</c:v>
                </c:pt>
                <c:pt idx="1148">
                  <c:v>84310</c:v>
                </c:pt>
                <c:pt idx="1149">
                  <c:v>84474</c:v>
                </c:pt>
                <c:pt idx="1150">
                  <c:v>84591</c:v>
                </c:pt>
                <c:pt idx="1151">
                  <c:v>84741</c:v>
                </c:pt>
                <c:pt idx="1152">
                  <c:v>84914</c:v>
                </c:pt>
                <c:pt idx="1153">
                  <c:v>85099</c:v>
                </c:pt>
                <c:pt idx="1154">
                  <c:v>85259</c:v>
                </c:pt>
                <c:pt idx="1155">
                  <c:v>85399</c:v>
                </c:pt>
                <c:pt idx="1156">
                  <c:v>85552</c:v>
                </c:pt>
                <c:pt idx="1157">
                  <c:v>85670</c:v>
                </c:pt>
                <c:pt idx="1158">
                  <c:v>85787</c:v>
                </c:pt>
                <c:pt idx="1159">
                  <c:v>85949</c:v>
                </c:pt>
                <c:pt idx="1160">
                  <c:v>86126</c:v>
                </c:pt>
                <c:pt idx="1161">
                  <c:v>86330</c:v>
                </c:pt>
                <c:pt idx="1162">
                  <c:v>86528</c:v>
                </c:pt>
                <c:pt idx="1163">
                  <c:v>86674</c:v>
                </c:pt>
                <c:pt idx="1164">
                  <c:v>86792</c:v>
                </c:pt>
                <c:pt idx="1165">
                  <c:v>86882</c:v>
                </c:pt>
                <c:pt idx="1166">
                  <c:v>87135</c:v>
                </c:pt>
                <c:pt idx="1167">
                  <c:v>87328</c:v>
                </c:pt>
                <c:pt idx="1168">
                  <c:v>87475</c:v>
                </c:pt>
                <c:pt idx="1169">
                  <c:v>87631</c:v>
                </c:pt>
                <c:pt idx="1170">
                  <c:v>87822</c:v>
                </c:pt>
                <c:pt idx="1171">
                  <c:v>87822</c:v>
                </c:pt>
                <c:pt idx="1172">
                  <c:v>88095</c:v>
                </c:pt>
                <c:pt idx="1173">
                  <c:v>88095</c:v>
                </c:pt>
                <c:pt idx="1174">
                  <c:v>88281</c:v>
                </c:pt>
                <c:pt idx="1175">
                  <c:v>88585</c:v>
                </c:pt>
                <c:pt idx="1176">
                  <c:v>88750</c:v>
                </c:pt>
                <c:pt idx="1177">
                  <c:v>88750</c:v>
                </c:pt>
                <c:pt idx="1178">
                  <c:v>89037</c:v>
                </c:pt>
                <c:pt idx="1179">
                  <c:v>89037</c:v>
                </c:pt>
                <c:pt idx="1180">
                  <c:v>89225</c:v>
                </c:pt>
                <c:pt idx="1181">
                  <c:v>89447</c:v>
                </c:pt>
                <c:pt idx="1182">
                  <c:v>89656</c:v>
                </c:pt>
                <c:pt idx="1183">
                  <c:v>89988</c:v>
                </c:pt>
                <c:pt idx="1184">
                  <c:v>89988</c:v>
                </c:pt>
                <c:pt idx="1185">
                  <c:v>90210</c:v>
                </c:pt>
                <c:pt idx="1186">
                  <c:v>90210</c:v>
                </c:pt>
                <c:pt idx="1187">
                  <c:v>90316</c:v>
                </c:pt>
                <c:pt idx="1188">
                  <c:v>90509</c:v>
                </c:pt>
                <c:pt idx="1189">
                  <c:v>90767</c:v>
                </c:pt>
                <c:pt idx="1190">
                  <c:v>91039</c:v>
                </c:pt>
                <c:pt idx="1191">
                  <c:v>91237</c:v>
                </c:pt>
                <c:pt idx="1192">
                  <c:v>91237</c:v>
                </c:pt>
                <c:pt idx="1193">
                  <c:v>91773</c:v>
                </c:pt>
                <c:pt idx="1194">
                  <c:v>91959</c:v>
                </c:pt>
                <c:pt idx="1195">
                  <c:v>91959</c:v>
                </c:pt>
                <c:pt idx="1196">
                  <c:v>92393</c:v>
                </c:pt>
                <c:pt idx="1197">
                  <c:v>92568</c:v>
                </c:pt>
                <c:pt idx="1198">
                  <c:v>92568</c:v>
                </c:pt>
                <c:pt idx="1199">
                  <c:v>92855</c:v>
                </c:pt>
                <c:pt idx="1200">
                  <c:v>93057</c:v>
                </c:pt>
                <c:pt idx="1201">
                  <c:v>93200</c:v>
                </c:pt>
                <c:pt idx="1202">
                  <c:v>93200</c:v>
                </c:pt>
                <c:pt idx="1203">
                  <c:v>93354</c:v>
                </c:pt>
                <c:pt idx="1204">
                  <c:v>93643</c:v>
                </c:pt>
                <c:pt idx="1205">
                  <c:v>93643</c:v>
                </c:pt>
                <c:pt idx="1206">
                  <c:v>93899</c:v>
                </c:pt>
                <c:pt idx="1207">
                  <c:v>94024</c:v>
                </c:pt>
                <c:pt idx="1208">
                  <c:v>94024</c:v>
                </c:pt>
                <c:pt idx="1209">
                  <c:v>94156</c:v>
                </c:pt>
                <c:pt idx="1210">
                  <c:v>94386</c:v>
                </c:pt>
                <c:pt idx="1211">
                  <c:v>94386</c:v>
                </c:pt>
                <c:pt idx="1212">
                  <c:v>94473</c:v>
                </c:pt>
                <c:pt idx="1213">
                  <c:v>94853</c:v>
                </c:pt>
                <c:pt idx="1214">
                  <c:v>94980</c:v>
                </c:pt>
                <c:pt idx="1215">
                  <c:v>95089</c:v>
                </c:pt>
                <c:pt idx="1216">
                  <c:v>95089</c:v>
                </c:pt>
                <c:pt idx="1217">
                  <c:v>95314</c:v>
                </c:pt>
                <c:pt idx="1218">
                  <c:v>95390</c:v>
                </c:pt>
                <c:pt idx="1219">
                  <c:v>95390</c:v>
                </c:pt>
                <c:pt idx="1220">
                  <c:v>95536</c:v>
                </c:pt>
                <c:pt idx="1221">
                  <c:v>95536</c:v>
                </c:pt>
                <c:pt idx="1222">
                  <c:v>95759</c:v>
                </c:pt>
                <c:pt idx="1223">
                  <c:v>95899</c:v>
                </c:pt>
                <c:pt idx="1224">
                  <c:v>96014</c:v>
                </c:pt>
                <c:pt idx="1225">
                  <c:v>96119</c:v>
                </c:pt>
                <c:pt idx="1226">
                  <c:v>96119</c:v>
                </c:pt>
                <c:pt idx="1227">
                  <c:v>96234</c:v>
                </c:pt>
                <c:pt idx="1228">
                  <c:v>96337</c:v>
                </c:pt>
                <c:pt idx="1229">
                  <c:v>96337</c:v>
                </c:pt>
                <c:pt idx="1230">
                  <c:v>96551</c:v>
                </c:pt>
                <c:pt idx="1231">
                  <c:v>96551</c:v>
                </c:pt>
                <c:pt idx="1232">
                  <c:v>96757</c:v>
                </c:pt>
                <c:pt idx="1233">
                  <c:v>96757</c:v>
                </c:pt>
                <c:pt idx="1234">
                  <c:v>96912</c:v>
                </c:pt>
                <c:pt idx="1235">
                  <c:v>97028</c:v>
                </c:pt>
                <c:pt idx="1236">
                  <c:v>97153</c:v>
                </c:pt>
                <c:pt idx="1237">
                  <c:v>97273</c:v>
                </c:pt>
                <c:pt idx="1238">
                  <c:v>97361</c:v>
                </c:pt>
                <c:pt idx="1239">
                  <c:v>97454</c:v>
                </c:pt>
                <c:pt idx="1240">
                  <c:v>97454</c:v>
                </c:pt>
                <c:pt idx="1241">
                  <c:v>97600</c:v>
                </c:pt>
                <c:pt idx="1242">
                  <c:v>97667</c:v>
                </c:pt>
                <c:pt idx="1243">
                  <c:v>97794</c:v>
                </c:pt>
                <c:pt idx="1244">
                  <c:v>97892</c:v>
                </c:pt>
                <c:pt idx="1245">
                  <c:v>97892</c:v>
                </c:pt>
                <c:pt idx="1246">
                  <c:v>98132</c:v>
                </c:pt>
                <c:pt idx="1247">
                  <c:v>98132</c:v>
                </c:pt>
                <c:pt idx="1248">
                  <c:v>98252</c:v>
                </c:pt>
                <c:pt idx="1249">
                  <c:v>98357</c:v>
                </c:pt>
                <c:pt idx="1250">
                  <c:v>98483</c:v>
                </c:pt>
                <c:pt idx="1251">
                  <c:v>98616</c:v>
                </c:pt>
                <c:pt idx="1252">
                  <c:v>98736</c:v>
                </c:pt>
                <c:pt idx="1253">
                  <c:v>98807</c:v>
                </c:pt>
                <c:pt idx="1254">
                  <c:v>98807</c:v>
                </c:pt>
                <c:pt idx="1255">
                  <c:v>98948</c:v>
                </c:pt>
                <c:pt idx="1256">
                  <c:v>99026</c:v>
                </c:pt>
                <c:pt idx="1257">
                  <c:v>99026</c:v>
                </c:pt>
                <c:pt idx="1258">
                  <c:v>99138</c:v>
                </c:pt>
                <c:pt idx="1259">
                  <c:v>99291</c:v>
                </c:pt>
                <c:pt idx="1260">
                  <c:v>99291</c:v>
                </c:pt>
                <c:pt idx="1261">
                  <c:v>99353</c:v>
                </c:pt>
                <c:pt idx="1262">
                  <c:v>99437</c:v>
                </c:pt>
                <c:pt idx="1263">
                  <c:v>99525</c:v>
                </c:pt>
                <c:pt idx="1264">
                  <c:v>99615</c:v>
                </c:pt>
                <c:pt idx="1265">
                  <c:v>99734</c:v>
                </c:pt>
                <c:pt idx="1266">
                  <c:v>99895</c:v>
                </c:pt>
                <c:pt idx="1267">
                  <c:v>99960</c:v>
                </c:pt>
                <c:pt idx="1268">
                  <c:v>100018</c:v>
                </c:pt>
                <c:pt idx="1269">
                  <c:v>100072</c:v>
                </c:pt>
                <c:pt idx="1270">
                  <c:v>100171</c:v>
                </c:pt>
                <c:pt idx="1271">
                  <c:v>100307</c:v>
                </c:pt>
                <c:pt idx="1272">
                  <c:v>100393</c:v>
                </c:pt>
                <c:pt idx="1273">
                  <c:v>100506</c:v>
                </c:pt>
                <c:pt idx="1274">
                  <c:v>100612</c:v>
                </c:pt>
                <c:pt idx="1275">
                  <c:v>100612</c:v>
                </c:pt>
                <c:pt idx="1276">
                  <c:v>100776</c:v>
                </c:pt>
                <c:pt idx="1277">
                  <c:v>100891</c:v>
                </c:pt>
                <c:pt idx="1278">
                  <c:v>100959</c:v>
                </c:pt>
                <c:pt idx="1279">
                  <c:v>101044</c:v>
                </c:pt>
                <c:pt idx="1280">
                  <c:v>101223</c:v>
                </c:pt>
                <c:pt idx="1281">
                  <c:v>101357</c:v>
                </c:pt>
                <c:pt idx="1282">
                  <c:v>101357</c:v>
                </c:pt>
                <c:pt idx="1283">
                  <c:v>101407</c:v>
                </c:pt>
                <c:pt idx="1284">
                  <c:v>101462</c:v>
                </c:pt>
                <c:pt idx="1285">
                  <c:v>101534</c:v>
                </c:pt>
                <c:pt idx="1286">
                  <c:v>101594</c:v>
                </c:pt>
                <c:pt idx="1287">
                  <c:v>101696</c:v>
                </c:pt>
                <c:pt idx="1288">
                  <c:v>101809</c:v>
                </c:pt>
                <c:pt idx="1289">
                  <c:v>101867</c:v>
                </c:pt>
                <c:pt idx="1290">
                  <c:v>101913</c:v>
                </c:pt>
                <c:pt idx="1291">
                  <c:v>101949</c:v>
                </c:pt>
                <c:pt idx="1292">
                  <c:v>102115</c:v>
                </c:pt>
                <c:pt idx="1293">
                  <c:v>102216</c:v>
                </c:pt>
                <c:pt idx="1294">
                  <c:v>102344</c:v>
                </c:pt>
                <c:pt idx="1295">
                  <c:v>102408</c:v>
                </c:pt>
                <c:pt idx="1296">
                  <c:v>102408</c:v>
                </c:pt>
                <c:pt idx="1297">
                  <c:v>102525</c:v>
                </c:pt>
                <c:pt idx="1298">
                  <c:v>102573</c:v>
                </c:pt>
                <c:pt idx="1299">
                  <c:v>102678</c:v>
                </c:pt>
                <c:pt idx="1300">
                  <c:v>102756</c:v>
                </c:pt>
                <c:pt idx="1301">
                  <c:v>102851</c:v>
                </c:pt>
                <c:pt idx="1302">
                  <c:v>102927</c:v>
                </c:pt>
                <c:pt idx="1303">
                  <c:v>102927</c:v>
                </c:pt>
                <c:pt idx="1304">
                  <c:v>103001</c:v>
                </c:pt>
                <c:pt idx="1305">
                  <c:v>103089</c:v>
                </c:pt>
                <c:pt idx="1306">
                  <c:v>103167</c:v>
                </c:pt>
                <c:pt idx="1307">
                  <c:v>103251</c:v>
                </c:pt>
                <c:pt idx="1308">
                  <c:v>103314</c:v>
                </c:pt>
                <c:pt idx="1309">
                  <c:v>103385</c:v>
                </c:pt>
                <c:pt idx="1310">
                  <c:v>103385</c:v>
                </c:pt>
                <c:pt idx="1311">
                  <c:v>103445</c:v>
                </c:pt>
                <c:pt idx="1312">
                  <c:v>103530</c:v>
                </c:pt>
                <c:pt idx="1313">
                  <c:v>103530</c:v>
                </c:pt>
                <c:pt idx="1314">
                  <c:v>103641</c:v>
                </c:pt>
                <c:pt idx="1315">
                  <c:v>103722</c:v>
                </c:pt>
                <c:pt idx="1316">
                  <c:v>103783</c:v>
                </c:pt>
                <c:pt idx="1317">
                  <c:v>103848</c:v>
                </c:pt>
                <c:pt idx="1318">
                  <c:v>103882</c:v>
                </c:pt>
                <c:pt idx="1319">
                  <c:v>103929</c:v>
                </c:pt>
                <c:pt idx="1320">
                  <c:v>104027</c:v>
                </c:pt>
                <c:pt idx="1321">
                  <c:v>104078</c:v>
                </c:pt>
                <c:pt idx="1322">
                  <c:v>104156</c:v>
                </c:pt>
                <c:pt idx="1323">
                  <c:v>104219</c:v>
                </c:pt>
                <c:pt idx="1324">
                  <c:v>104260</c:v>
                </c:pt>
                <c:pt idx="1325">
                  <c:v>104309</c:v>
                </c:pt>
                <c:pt idx="1326">
                  <c:v>104377</c:v>
                </c:pt>
                <c:pt idx="1327">
                  <c:v>104511</c:v>
                </c:pt>
                <c:pt idx="1328">
                  <c:v>104511</c:v>
                </c:pt>
                <c:pt idx="1329">
                  <c:v>104636</c:v>
                </c:pt>
                <c:pt idx="1330">
                  <c:v>104636</c:v>
                </c:pt>
                <c:pt idx="1331">
                  <c:v>104707</c:v>
                </c:pt>
                <c:pt idx="1332">
                  <c:v>104729</c:v>
                </c:pt>
                <c:pt idx="1333">
                  <c:v>104857</c:v>
                </c:pt>
                <c:pt idx="1334">
                  <c:v>104857</c:v>
                </c:pt>
                <c:pt idx="1335">
                  <c:v>105013</c:v>
                </c:pt>
                <c:pt idx="1336">
                  <c:v>105071</c:v>
                </c:pt>
                <c:pt idx="1337">
                  <c:v>105139</c:v>
                </c:pt>
                <c:pt idx="1338">
                  <c:v>105139</c:v>
                </c:pt>
                <c:pt idx="1339">
                  <c:v>105215</c:v>
                </c:pt>
                <c:pt idx="1340">
                  <c:v>105260</c:v>
                </c:pt>
                <c:pt idx="1341">
                  <c:v>105315</c:v>
                </c:pt>
                <c:pt idx="1342">
                  <c:v>105389</c:v>
                </c:pt>
                <c:pt idx="1343">
                  <c:v>105485</c:v>
                </c:pt>
                <c:pt idx="1344">
                  <c:v>105555</c:v>
                </c:pt>
                <c:pt idx="1345">
                  <c:v>105555</c:v>
                </c:pt>
                <c:pt idx="1346">
                  <c:v>105603</c:v>
                </c:pt>
                <c:pt idx="1347">
                  <c:v>105672</c:v>
                </c:pt>
                <c:pt idx="1348">
                  <c:v>105744</c:v>
                </c:pt>
                <c:pt idx="1349">
                  <c:v>105854</c:v>
                </c:pt>
                <c:pt idx="1350">
                  <c:v>105954</c:v>
                </c:pt>
                <c:pt idx="1351">
                  <c:v>106159</c:v>
                </c:pt>
                <c:pt idx="1352">
                  <c:v>106159</c:v>
                </c:pt>
                <c:pt idx="1353">
                  <c:v>106237</c:v>
                </c:pt>
                <c:pt idx="1354">
                  <c:v>106285</c:v>
                </c:pt>
                <c:pt idx="1355">
                  <c:v>106394</c:v>
                </c:pt>
                <c:pt idx="1356">
                  <c:v>106476</c:v>
                </c:pt>
                <c:pt idx="1357">
                  <c:v>106741</c:v>
                </c:pt>
                <c:pt idx="1358">
                  <c:v>106832</c:v>
                </c:pt>
                <c:pt idx="1359">
                  <c:v>106832</c:v>
                </c:pt>
                <c:pt idx="1360">
                  <c:v>106901</c:v>
                </c:pt>
                <c:pt idx="1361">
                  <c:v>106959</c:v>
                </c:pt>
                <c:pt idx="1362">
                  <c:v>107049</c:v>
                </c:pt>
                <c:pt idx="1363">
                  <c:v>107137</c:v>
                </c:pt>
                <c:pt idx="1364">
                  <c:v>107239</c:v>
                </c:pt>
                <c:pt idx="1365">
                  <c:v>107480</c:v>
                </c:pt>
                <c:pt idx="1366">
                  <c:v>107480</c:v>
                </c:pt>
                <c:pt idx="1367">
                  <c:v>107596</c:v>
                </c:pt>
                <c:pt idx="1368">
                  <c:v>107703</c:v>
                </c:pt>
                <c:pt idx="1369">
                  <c:v>107826</c:v>
                </c:pt>
                <c:pt idx="1370">
                  <c:v>107959</c:v>
                </c:pt>
                <c:pt idx="1371">
                  <c:v>107959</c:v>
                </c:pt>
                <c:pt idx="1372">
                  <c:v>108582</c:v>
                </c:pt>
                <c:pt idx="1373">
                  <c:v>108582</c:v>
                </c:pt>
                <c:pt idx="1374">
                  <c:v>108714</c:v>
                </c:pt>
                <c:pt idx="1375">
                  <c:v>108904</c:v>
                </c:pt>
                <c:pt idx="1376">
                  <c:v>109052</c:v>
                </c:pt>
                <c:pt idx="1377">
                  <c:v>109052</c:v>
                </c:pt>
                <c:pt idx="1378">
                  <c:v>109399</c:v>
                </c:pt>
                <c:pt idx="1379">
                  <c:v>109543</c:v>
                </c:pt>
                <c:pt idx="1380">
                  <c:v>109543</c:v>
                </c:pt>
                <c:pt idx="1381">
                  <c:v>109798</c:v>
                </c:pt>
                <c:pt idx="1382">
                  <c:v>109798</c:v>
                </c:pt>
                <c:pt idx="1383">
                  <c:v>110017</c:v>
                </c:pt>
                <c:pt idx="1384">
                  <c:v>110139</c:v>
                </c:pt>
                <c:pt idx="1385">
                  <c:v>110301</c:v>
                </c:pt>
                <c:pt idx="1386">
                  <c:v>110581</c:v>
                </c:pt>
                <c:pt idx="1387">
                  <c:v>110581</c:v>
                </c:pt>
                <c:pt idx="1388">
                  <c:v>110645</c:v>
                </c:pt>
                <c:pt idx="1389">
                  <c:v>110856</c:v>
                </c:pt>
                <c:pt idx="1390">
                  <c:v>110965</c:v>
                </c:pt>
                <c:pt idx="1391">
                  <c:v>111124</c:v>
                </c:pt>
                <c:pt idx="1392">
                  <c:v>111124</c:v>
                </c:pt>
                <c:pt idx="1393">
                  <c:v>111255</c:v>
                </c:pt>
                <c:pt idx="1394">
                  <c:v>111255</c:v>
                </c:pt>
                <c:pt idx="1395">
                  <c:v>111319</c:v>
                </c:pt>
                <c:pt idx="1396">
                  <c:v>111387</c:v>
                </c:pt>
                <c:pt idx="1397">
                  <c:v>111545</c:v>
                </c:pt>
                <c:pt idx="1398">
                  <c:v>111545</c:v>
                </c:pt>
                <c:pt idx="1399">
                  <c:v>111657</c:v>
                </c:pt>
                <c:pt idx="1400">
                  <c:v>111838</c:v>
                </c:pt>
                <c:pt idx="1401">
                  <c:v>111838</c:v>
                </c:pt>
                <c:pt idx="1402">
                  <c:v>111923</c:v>
                </c:pt>
                <c:pt idx="1403">
                  <c:v>112026</c:v>
                </c:pt>
                <c:pt idx="1404">
                  <c:v>112129</c:v>
                </c:pt>
                <c:pt idx="1405">
                  <c:v>112305</c:v>
                </c:pt>
                <c:pt idx="1406">
                  <c:v>112418</c:v>
                </c:pt>
                <c:pt idx="1407">
                  <c:v>112540</c:v>
                </c:pt>
                <c:pt idx="1408">
                  <c:v>112650</c:v>
                </c:pt>
                <c:pt idx="1409">
                  <c:v>112650</c:v>
                </c:pt>
                <c:pt idx="1410">
                  <c:v>112791</c:v>
                </c:pt>
                <c:pt idx="1411">
                  <c:v>112909</c:v>
                </c:pt>
                <c:pt idx="1412">
                  <c:v>113036</c:v>
                </c:pt>
                <c:pt idx="1413">
                  <c:v>113170</c:v>
                </c:pt>
                <c:pt idx="1414">
                  <c:v>113442</c:v>
                </c:pt>
                <c:pt idx="1415">
                  <c:v>113442</c:v>
                </c:pt>
                <c:pt idx="1416">
                  <c:v>113492</c:v>
                </c:pt>
                <c:pt idx="1417">
                  <c:v>113575</c:v>
                </c:pt>
                <c:pt idx="1418">
                  <c:v>113708</c:v>
                </c:pt>
                <c:pt idx="1419">
                  <c:v>113854</c:v>
                </c:pt>
                <c:pt idx="1420">
                  <c:v>113962</c:v>
                </c:pt>
                <c:pt idx="1421">
                  <c:v>114143</c:v>
                </c:pt>
                <c:pt idx="1422">
                  <c:v>114143</c:v>
                </c:pt>
                <c:pt idx="1423">
                  <c:v>114189</c:v>
                </c:pt>
                <c:pt idx="1424">
                  <c:v>114384</c:v>
                </c:pt>
                <c:pt idx="1425">
                  <c:v>114384</c:v>
                </c:pt>
                <c:pt idx="1426">
                  <c:v>114515</c:v>
                </c:pt>
                <c:pt idx="1427">
                  <c:v>114601</c:v>
                </c:pt>
                <c:pt idx="1428">
                  <c:v>114693</c:v>
                </c:pt>
                <c:pt idx="1429">
                  <c:v>114693</c:v>
                </c:pt>
                <c:pt idx="1430">
                  <c:v>114962</c:v>
                </c:pt>
                <c:pt idx="1431">
                  <c:v>114962</c:v>
                </c:pt>
                <c:pt idx="1432">
                  <c:v>115193</c:v>
                </c:pt>
                <c:pt idx="1433">
                  <c:v>115297</c:v>
                </c:pt>
                <c:pt idx="1434">
                  <c:v>115297</c:v>
                </c:pt>
                <c:pt idx="1435">
                  <c:v>115464</c:v>
                </c:pt>
                <c:pt idx="1436">
                  <c:v>115464</c:v>
                </c:pt>
                <c:pt idx="1437">
                  <c:v>115615</c:v>
                </c:pt>
                <c:pt idx="1438">
                  <c:v>115615</c:v>
                </c:pt>
                <c:pt idx="1439">
                  <c:v>115733</c:v>
                </c:pt>
                <c:pt idx="1440">
                  <c:v>115873</c:v>
                </c:pt>
                <c:pt idx="1441">
                  <c:v>115976</c:v>
                </c:pt>
                <c:pt idx="1442">
                  <c:v>116092</c:v>
                </c:pt>
                <c:pt idx="1443">
                  <c:v>116167</c:v>
                </c:pt>
                <c:pt idx="1444">
                  <c:v>116167</c:v>
                </c:pt>
                <c:pt idx="1445">
                  <c:v>116307</c:v>
                </c:pt>
                <c:pt idx="1446">
                  <c:v>116398</c:v>
                </c:pt>
                <c:pt idx="1447">
                  <c:v>115450</c:v>
                </c:pt>
                <c:pt idx="1448">
                  <c:v>115563</c:v>
                </c:pt>
                <c:pt idx="1449">
                  <c:v>115802</c:v>
                </c:pt>
                <c:pt idx="1450">
                  <c:v>115802</c:v>
                </c:pt>
                <c:pt idx="1451">
                  <c:v>115909</c:v>
                </c:pt>
                <c:pt idx="1452">
                  <c:v>116011</c:v>
                </c:pt>
                <c:pt idx="1453">
                  <c:v>116195</c:v>
                </c:pt>
                <c:pt idx="1454">
                  <c:v>116388</c:v>
                </c:pt>
                <c:pt idx="1455">
                  <c:v>116388</c:v>
                </c:pt>
                <c:pt idx="1456">
                  <c:v>116417</c:v>
                </c:pt>
                <c:pt idx="1457">
                  <c:v>116487</c:v>
                </c:pt>
                <c:pt idx="1458">
                  <c:v>116553</c:v>
                </c:pt>
                <c:pt idx="1459">
                  <c:v>116606</c:v>
                </c:pt>
                <c:pt idx="1460">
                  <c:v>116683</c:v>
                </c:pt>
                <c:pt idx="1461">
                  <c:v>116766</c:v>
                </c:pt>
                <c:pt idx="1462">
                  <c:v>116859</c:v>
                </c:pt>
                <c:pt idx="1463">
                  <c:v>116976</c:v>
                </c:pt>
                <c:pt idx="1464">
                  <c:v>117073</c:v>
                </c:pt>
                <c:pt idx="1465">
                  <c:v>117073</c:v>
                </c:pt>
                <c:pt idx="1466">
                  <c:v>117402</c:v>
                </c:pt>
                <c:pt idx="1467">
                  <c:v>117552</c:v>
                </c:pt>
                <c:pt idx="1468">
                  <c:v>117651</c:v>
                </c:pt>
                <c:pt idx="1469">
                  <c:v>117351</c:v>
                </c:pt>
                <c:pt idx="1470">
                  <c:v>117496</c:v>
                </c:pt>
                <c:pt idx="1471">
                  <c:v>117684</c:v>
                </c:pt>
                <c:pt idx="1472">
                  <c:v>117815</c:v>
                </c:pt>
                <c:pt idx="1473">
                  <c:v>117907</c:v>
                </c:pt>
                <c:pt idx="1474">
                  <c:v>118081</c:v>
                </c:pt>
                <c:pt idx="1475">
                  <c:v>118406</c:v>
                </c:pt>
                <c:pt idx="1476">
                  <c:v>118573</c:v>
                </c:pt>
                <c:pt idx="1477">
                  <c:v>118770</c:v>
                </c:pt>
                <c:pt idx="1478">
                  <c:v>118903</c:v>
                </c:pt>
                <c:pt idx="1479">
                  <c:v>119019</c:v>
                </c:pt>
                <c:pt idx="1480">
                  <c:v>119169</c:v>
                </c:pt>
                <c:pt idx="1481">
                  <c:v>119322</c:v>
                </c:pt>
                <c:pt idx="1482">
                  <c:v>119464</c:v>
                </c:pt>
                <c:pt idx="1483">
                  <c:v>119611</c:v>
                </c:pt>
                <c:pt idx="1484">
                  <c:v>119752</c:v>
                </c:pt>
                <c:pt idx="1485">
                  <c:v>119909</c:v>
                </c:pt>
                <c:pt idx="1486">
                  <c:v>119909</c:v>
                </c:pt>
                <c:pt idx="1487">
                  <c:v>120194</c:v>
                </c:pt>
                <c:pt idx="1488">
                  <c:v>120405</c:v>
                </c:pt>
                <c:pt idx="1489">
                  <c:v>120594</c:v>
                </c:pt>
                <c:pt idx="1490">
                  <c:v>120772</c:v>
                </c:pt>
                <c:pt idx="1491">
                  <c:v>120933</c:v>
                </c:pt>
                <c:pt idx="1492">
                  <c:v>121063</c:v>
                </c:pt>
                <c:pt idx="1493">
                  <c:v>121063</c:v>
                </c:pt>
                <c:pt idx="1494">
                  <c:v>121188</c:v>
                </c:pt>
                <c:pt idx="1495">
                  <c:v>121478</c:v>
                </c:pt>
                <c:pt idx="1496">
                  <c:v>121631</c:v>
                </c:pt>
                <c:pt idx="1497">
                  <c:v>121767</c:v>
                </c:pt>
                <c:pt idx="1498">
                  <c:v>121876</c:v>
                </c:pt>
                <c:pt idx="1499">
                  <c:v>122045</c:v>
                </c:pt>
                <c:pt idx="1500">
                  <c:v>122045</c:v>
                </c:pt>
                <c:pt idx="1501">
                  <c:v>122264</c:v>
                </c:pt>
                <c:pt idx="1502">
                  <c:v>122434</c:v>
                </c:pt>
                <c:pt idx="1503">
                  <c:v>122636</c:v>
                </c:pt>
                <c:pt idx="1504">
                  <c:v>122798</c:v>
                </c:pt>
                <c:pt idx="1505">
                  <c:v>123032</c:v>
                </c:pt>
                <c:pt idx="1506">
                  <c:v>123182</c:v>
                </c:pt>
                <c:pt idx="1507">
                  <c:v>123289</c:v>
                </c:pt>
                <c:pt idx="1508">
                  <c:v>123459</c:v>
                </c:pt>
                <c:pt idx="1509">
                  <c:v>123627</c:v>
                </c:pt>
                <c:pt idx="1510">
                  <c:v>123808</c:v>
                </c:pt>
                <c:pt idx="1511">
                  <c:v>124026</c:v>
                </c:pt>
                <c:pt idx="1512">
                  <c:v>124212</c:v>
                </c:pt>
                <c:pt idx="1513">
                  <c:v>124390</c:v>
                </c:pt>
                <c:pt idx="1514">
                  <c:v>124390</c:v>
                </c:pt>
                <c:pt idx="1515">
                  <c:v>124390</c:v>
                </c:pt>
                <c:pt idx="1516">
                  <c:v>124390</c:v>
                </c:pt>
                <c:pt idx="1517">
                  <c:v>124910</c:v>
                </c:pt>
                <c:pt idx="1518">
                  <c:v>125122</c:v>
                </c:pt>
                <c:pt idx="1519">
                  <c:v>125263</c:v>
                </c:pt>
                <c:pt idx="1520">
                  <c:v>125384</c:v>
                </c:pt>
                <c:pt idx="1521">
                  <c:v>125384</c:v>
                </c:pt>
                <c:pt idx="1522">
                  <c:v>125656</c:v>
                </c:pt>
                <c:pt idx="1523">
                  <c:v>125762</c:v>
                </c:pt>
                <c:pt idx="1524">
                  <c:v>125762</c:v>
                </c:pt>
                <c:pt idx="1525">
                  <c:v>125912</c:v>
                </c:pt>
                <c:pt idx="1526">
                  <c:v>125912</c:v>
                </c:pt>
                <c:pt idx="1527">
                  <c:v>125912</c:v>
                </c:pt>
                <c:pt idx="1528">
                  <c:v>125912</c:v>
                </c:pt>
                <c:pt idx="1529">
                  <c:v>125912</c:v>
                </c:pt>
                <c:pt idx="1530">
                  <c:v>126327</c:v>
                </c:pt>
                <c:pt idx="1531">
                  <c:v>126867</c:v>
                </c:pt>
                <c:pt idx="1532">
                  <c:v>127045</c:v>
                </c:pt>
                <c:pt idx="1533">
                  <c:v>127403</c:v>
                </c:pt>
                <c:pt idx="1534">
                  <c:v>127403</c:v>
                </c:pt>
                <c:pt idx="1535">
                  <c:v>127638</c:v>
                </c:pt>
                <c:pt idx="1536">
                  <c:v>127724</c:v>
                </c:pt>
                <c:pt idx="1537">
                  <c:v>127877</c:v>
                </c:pt>
                <c:pt idx="1538">
                  <c:v>128021</c:v>
                </c:pt>
                <c:pt idx="1539">
                  <c:v>128278</c:v>
                </c:pt>
                <c:pt idx="1540">
                  <c:v>128409</c:v>
                </c:pt>
                <c:pt idx="1541">
                  <c:v>128409</c:v>
                </c:pt>
                <c:pt idx="1542">
                  <c:v>128409</c:v>
                </c:pt>
                <c:pt idx="1543">
                  <c:v>128663</c:v>
                </c:pt>
                <c:pt idx="1544">
                  <c:v>128954</c:v>
                </c:pt>
                <c:pt idx="1545">
                  <c:v>129097</c:v>
                </c:pt>
                <c:pt idx="1546">
                  <c:v>129218</c:v>
                </c:pt>
                <c:pt idx="1547">
                  <c:v>129347</c:v>
                </c:pt>
                <c:pt idx="1548">
                  <c:v>129463</c:v>
                </c:pt>
                <c:pt idx="1549">
                  <c:v>129463</c:v>
                </c:pt>
                <c:pt idx="1550">
                  <c:v>129654</c:v>
                </c:pt>
                <c:pt idx="1551">
                  <c:v>129623</c:v>
                </c:pt>
                <c:pt idx="1552">
                  <c:v>129825</c:v>
                </c:pt>
                <c:pt idx="1553">
                  <c:v>106075</c:v>
                </c:pt>
                <c:pt idx="1554">
                  <c:v>106167</c:v>
                </c:pt>
                <c:pt idx="1555">
                  <c:v>106167</c:v>
                </c:pt>
                <c:pt idx="1556">
                  <c:v>106266</c:v>
                </c:pt>
                <c:pt idx="1557">
                  <c:v>106331</c:v>
                </c:pt>
                <c:pt idx="1558">
                  <c:v>0</c:v>
                </c:pt>
                <c:pt idx="1559">
                  <c:v>106614</c:v>
                </c:pt>
                <c:pt idx="1560">
                  <c:v>106712</c:v>
                </c:pt>
                <c:pt idx="1561">
                  <c:v>106846</c:v>
                </c:pt>
                <c:pt idx="1562">
                  <c:v>107530</c:v>
                </c:pt>
                <c:pt idx="1563">
                  <c:v>107530</c:v>
                </c:pt>
                <c:pt idx="1564">
                  <c:v>108009</c:v>
                </c:pt>
                <c:pt idx="1565">
                  <c:v>108175</c:v>
                </c:pt>
                <c:pt idx="1566">
                  <c:v>108289</c:v>
                </c:pt>
                <c:pt idx="1567">
                  <c:v>108455</c:v>
                </c:pt>
                <c:pt idx="1568">
                  <c:v>108555</c:v>
                </c:pt>
                <c:pt idx="1569">
                  <c:v>108669</c:v>
                </c:pt>
                <c:pt idx="1570">
                  <c:v>108727</c:v>
                </c:pt>
                <c:pt idx="1571">
                  <c:v>108782</c:v>
                </c:pt>
                <c:pt idx="1572">
                  <c:v>108923</c:v>
                </c:pt>
                <c:pt idx="1573">
                  <c:v>109056</c:v>
                </c:pt>
                <c:pt idx="1574">
                  <c:v>109135</c:v>
                </c:pt>
                <c:pt idx="1575">
                  <c:v>109239</c:v>
                </c:pt>
                <c:pt idx="1576">
                  <c:v>109354</c:v>
                </c:pt>
                <c:pt idx="1577">
                  <c:v>109354</c:v>
                </c:pt>
                <c:pt idx="1578">
                  <c:v>109496</c:v>
                </c:pt>
                <c:pt idx="1579">
                  <c:v>109585</c:v>
                </c:pt>
                <c:pt idx="1580">
                  <c:v>109682</c:v>
                </c:pt>
                <c:pt idx="1581">
                  <c:v>109755</c:v>
                </c:pt>
                <c:pt idx="1582">
                  <c:v>109837</c:v>
                </c:pt>
                <c:pt idx="1583">
                  <c:v>109760</c:v>
                </c:pt>
                <c:pt idx="1584">
                  <c:v>109760</c:v>
                </c:pt>
                <c:pt idx="1585">
                  <c:v>109883</c:v>
                </c:pt>
                <c:pt idx="1586">
                  <c:v>109958</c:v>
                </c:pt>
                <c:pt idx="1587">
                  <c:v>110093</c:v>
                </c:pt>
                <c:pt idx="1588">
                  <c:v>110201</c:v>
                </c:pt>
                <c:pt idx="1589">
                  <c:v>110321</c:v>
                </c:pt>
                <c:pt idx="1590">
                  <c:v>110499</c:v>
                </c:pt>
                <c:pt idx="1591">
                  <c:v>110608</c:v>
                </c:pt>
                <c:pt idx="1592">
                  <c:v>110654</c:v>
                </c:pt>
                <c:pt idx="1593">
                  <c:v>110788</c:v>
                </c:pt>
                <c:pt idx="1594">
                  <c:v>110886</c:v>
                </c:pt>
                <c:pt idx="1595">
                  <c:v>110988</c:v>
                </c:pt>
                <c:pt idx="1596">
                  <c:v>111074</c:v>
                </c:pt>
                <c:pt idx="1597">
                  <c:v>111137</c:v>
                </c:pt>
                <c:pt idx="1598">
                  <c:v>111137</c:v>
                </c:pt>
                <c:pt idx="1599">
                  <c:v>111351</c:v>
                </c:pt>
                <c:pt idx="1600">
                  <c:v>111477</c:v>
                </c:pt>
                <c:pt idx="1601">
                  <c:v>111582</c:v>
                </c:pt>
                <c:pt idx="1602">
                  <c:v>111694</c:v>
                </c:pt>
                <c:pt idx="1603">
                  <c:v>111787</c:v>
                </c:pt>
                <c:pt idx="1604">
                  <c:v>111865</c:v>
                </c:pt>
                <c:pt idx="1605">
                  <c:v>111865</c:v>
                </c:pt>
                <c:pt idx="1606">
                  <c:v>111936</c:v>
                </c:pt>
                <c:pt idx="1607">
                  <c:v>112001</c:v>
                </c:pt>
                <c:pt idx="1608">
                  <c:v>112093</c:v>
                </c:pt>
                <c:pt idx="1609">
                  <c:v>112194</c:v>
                </c:pt>
                <c:pt idx="1610">
                  <c:v>112283</c:v>
                </c:pt>
                <c:pt idx="1611">
                  <c:v>112342</c:v>
                </c:pt>
                <c:pt idx="1612">
                  <c:v>112386</c:v>
                </c:pt>
                <c:pt idx="1613">
                  <c:v>112386</c:v>
                </c:pt>
                <c:pt idx="1614">
                  <c:v>112502</c:v>
                </c:pt>
                <c:pt idx="1615">
                  <c:v>110815</c:v>
                </c:pt>
                <c:pt idx="1616">
                  <c:v>110815</c:v>
                </c:pt>
                <c:pt idx="1617">
                  <c:v>111109</c:v>
                </c:pt>
                <c:pt idx="1618">
                  <c:v>111189</c:v>
                </c:pt>
                <c:pt idx="1619">
                  <c:v>111230</c:v>
                </c:pt>
                <c:pt idx="1620">
                  <c:v>111230</c:v>
                </c:pt>
                <c:pt idx="1621">
                  <c:v>111429</c:v>
                </c:pt>
                <c:pt idx="1622">
                  <c:v>111531</c:v>
                </c:pt>
                <c:pt idx="1623">
                  <c:v>111612</c:v>
                </c:pt>
                <c:pt idx="1624">
                  <c:v>111698</c:v>
                </c:pt>
                <c:pt idx="1625">
                  <c:v>111766</c:v>
                </c:pt>
                <c:pt idx="1626">
                  <c:v>111848</c:v>
                </c:pt>
                <c:pt idx="1627">
                  <c:v>111848</c:v>
                </c:pt>
                <c:pt idx="1628">
                  <c:v>112187</c:v>
                </c:pt>
                <c:pt idx="1629">
                  <c:v>112292</c:v>
                </c:pt>
                <c:pt idx="1630">
                  <c:v>112403</c:v>
                </c:pt>
                <c:pt idx="1631">
                  <c:v>112508</c:v>
                </c:pt>
                <c:pt idx="1632">
                  <c:v>112557</c:v>
                </c:pt>
                <c:pt idx="1633">
                  <c:v>112625</c:v>
                </c:pt>
                <c:pt idx="1634">
                  <c:v>112625</c:v>
                </c:pt>
                <c:pt idx="1635">
                  <c:v>112625</c:v>
                </c:pt>
                <c:pt idx="1636">
                  <c:v>112742</c:v>
                </c:pt>
                <c:pt idx="1637">
                  <c:v>112977</c:v>
                </c:pt>
                <c:pt idx="1638">
                  <c:v>113081</c:v>
                </c:pt>
                <c:pt idx="1639">
                  <c:v>113178</c:v>
                </c:pt>
                <c:pt idx="1640">
                  <c:v>113221</c:v>
                </c:pt>
                <c:pt idx="1641">
                  <c:v>113221</c:v>
                </c:pt>
                <c:pt idx="1642">
                  <c:v>113221</c:v>
                </c:pt>
                <c:pt idx="1643">
                  <c:v>113221</c:v>
                </c:pt>
                <c:pt idx="1644">
                  <c:v>113279</c:v>
                </c:pt>
                <c:pt idx="1645">
                  <c:v>113606</c:v>
                </c:pt>
                <c:pt idx="1646">
                  <c:v>113652</c:v>
                </c:pt>
                <c:pt idx="1647">
                  <c:v>113691</c:v>
                </c:pt>
                <c:pt idx="1648">
                  <c:v>113691</c:v>
                </c:pt>
                <c:pt idx="1649">
                  <c:v>113852</c:v>
                </c:pt>
                <c:pt idx="1650">
                  <c:v>113927</c:v>
                </c:pt>
                <c:pt idx="1651">
                  <c:v>114051</c:v>
                </c:pt>
                <c:pt idx="1652">
                  <c:v>114116</c:v>
                </c:pt>
                <c:pt idx="1653">
                  <c:v>114213</c:v>
                </c:pt>
                <c:pt idx="1654">
                  <c:v>114249</c:v>
                </c:pt>
                <c:pt idx="1655">
                  <c:v>114249</c:v>
                </c:pt>
                <c:pt idx="1656">
                  <c:v>114386</c:v>
                </c:pt>
                <c:pt idx="1657">
                  <c:v>114468</c:v>
                </c:pt>
                <c:pt idx="1658">
                  <c:v>114548</c:v>
                </c:pt>
                <c:pt idx="1659">
                  <c:v>114638</c:v>
                </c:pt>
                <c:pt idx="1660">
                  <c:v>114698</c:v>
                </c:pt>
                <c:pt idx="1661">
                  <c:v>114745</c:v>
                </c:pt>
                <c:pt idx="1662">
                  <c:v>114745</c:v>
                </c:pt>
                <c:pt idx="1663">
                  <c:v>114866</c:v>
                </c:pt>
                <c:pt idx="1664">
                  <c:v>114949</c:v>
                </c:pt>
                <c:pt idx="1665">
                  <c:v>115034</c:v>
                </c:pt>
                <c:pt idx="1666">
                  <c:v>115121</c:v>
                </c:pt>
                <c:pt idx="1667">
                  <c:v>115185</c:v>
                </c:pt>
                <c:pt idx="1668">
                  <c:v>115221</c:v>
                </c:pt>
                <c:pt idx="1669">
                  <c:v>115221</c:v>
                </c:pt>
                <c:pt idx="1670">
                  <c:v>115323</c:v>
                </c:pt>
                <c:pt idx="1671">
                  <c:v>115349</c:v>
                </c:pt>
                <c:pt idx="1672">
                  <c:v>115420</c:v>
                </c:pt>
                <c:pt idx="1673">
                  <c:v>115500</c:v>
                </c:pt>
                <c:pt idx="1674">
                  <c:v>115583</c:v>
                </c:pt>
                <c:pt idx="1675">
                  <c:v>115639</c:v>
                </c:pt>
                <c:pt idx="1676">
                  <c:v>115639</c:v>
                </c:pt>
                <c:pt idx="1677">
                  <c:v>115639</c:v>
                </c:pt>
                <c:pt idx="1678">
                  <c:v>115965</c:v>
                </c:pt>
                <c:pt idx="1679">
                  <c:v>116091</c:v>
                </c:pt>
                <c:pt idx="1680">
                  <c:v>116173</c:v>
                </c:pt>
                <c:pt idx="1681">
                  <c:v>116258</c:v>
                </c:pt>
                <c:pt idx="1682">
                  <c:v>116296</c:v>
                </c:pt>
                <c:pt idx="1683">
                  <c:v>116296</c:v>
                </c:pt>
                <c:pt idx="1684">
                  <c:v>116404</c:v>
                </c:pt>
                <c:pt idx="1685">
                  <c:v>116517</c:v>
                </c:pt>
                <c:pt idx="1686">
                  <c:v>116600</c:v>
                </c:pt>
                <c:pt idx="1687">
                  <c:v>116682</c:v>
                </c:pt>
                <c:pt idx="1688">
                  <c:v>116761</c:v>
                </c:pt>
                <c:pt idx="1689">
                  <c:v>116810</c:v>
                </c:pt>
                <c:pt idx="1690">
                  <c:v>116810</c:v>
                </c:pt>
                <c:pt idx="1691">
                  <c:v>116971</c:v>
                </c:pt>
                <c:pt idx="1692">
                  <c:v>117089</c:v>
                </c:pt>
                <c:pt idx="1693">
                  <c:v>117222</c:v>
                </c:pt>
                <c:pt idx="1694">
                  <c:v>117334</c:v>
                </c:pt>
                <c:pt idx="1695">
                  <c:v>117450</c:v>
                </c:pt>
                <c:pt idx="1696">
                  <c:v>117501</c:v>
                </c:pt>
                <c:pt idx="1697">
                  <c:v>117501</c:v>
                </c:pt>
                <c:pt idx="1698">
                  <c:v>117537</c:v>
                </c:pt>
                <c:pt idx="1699">
                  <c:v>117604</c:v>
                </c:pt>
                <c:pt idx="1700">
                  <c:v>117771</c:v>
                </c:pt>
                <c:pt idx="1701">
                  <c:v>117846</c:v>
                </c:pt>
                <c:pt idx="1702">
                  <c:v>117902</c:v>
                </c:pt>
                <c:pt idx="1703">
                  <c:v>117961</c:v>
                </c:pt>
                <c:pt idx="1704">
                  <c:v>117961</c:v>
                </c:pt>
                <c:pt idx="1705">
                  <c:v>118076</c:v>
                </c:pt>
                <c:pt idx="1706">
                  <c:v>118192</c:v>
                </c:pt>
                <c:pt idx="1707">
                  <c:v>118256</c:v>
                </c:pt>
                <c:pt idx="1708">
                  <c:v>118299</c:v>
                </c:pt>
                <c:pt idx="1709">
                  <c:v>118372</c:v>
                </c:pt>
                <c:pt idx="1710">
                  <c:v>118418</c:v>
                </c:pt>
                <c:pt idx="1711">
                  <c:v>118418</c:v>
                </c:pt>
                <c:pt idx="1712">
                  <c:v>118499</c:v>
                </c:pt>
                <c:pt idx="1713">
                  <c:v>118627</c:v>
                </c:pt>
                <c:pt idx="1714">
                  <c:v>118837</c:v>
                </c:pt>
                <c:pt idx="1715">
                  <c:v>118957</c:v>
                </c:pt>
                <c:pt idx="1716">
                  <c:v>119092</c:v>
                </c:pt>
                <c:pt idx="1717">
                  <c:v>119143</c:v>
                </c:pt>
                <c:pt idx="1718">
                  <c:v>119143</c:v>
                </c:pt>
                <c:pt idx="1719">
                  <c:v>119331</c:v>
                </c:pt>
                <c:pt idx="1720">
                  <c:v>119507</c:v>
                </c:pt>
                <c:pt idx="1721">
                  <c:v>119616</c:v>
                </c:pt>
                <c:pt idx="1722">
                  <c:v>119748</c:v>
                </c:pt>
                <c:pt idx="1723">
                  <c:v>119836</c:v>
                </c:pt>
                <c:pt idx="1724">
                  <c:v>119922</c:v>
                </c:pt>
                <c:pt idx="1725">
                  <c:v>119922</c:v>
                </c:pt>
                <c:pt idx="1726">
                  <c:v>120089</c:v>
                </c:pt>
                <c:pt idx="1727">
                  <c:v>120178</c:v>
                </c:pt>
                <c:pt idx="1728">
                  <c:v>120265</c:v>
                </c:pt>
                <c:pt idx="1729">
                  <c:v>120395</c:v>
                </c:pt>
                <c:pt idx="1730">
                  <c:v>120538</c:v>
                </c:pt>
                <c:pt idx="1731">
                  <c:v>120570</c:v>
                </c:pt>
                <c:pt idx="1732">
                  <c:v>120570</c:v>
                </c:pt>
                <c:pt idx="1733">
                  <c:v>120711</c:v>
                </c:pt>
                <c:pt idx="1734">
                  <c:v>120833</c:v>
                </c:pt>
                <c:pt idx="1735">
                  <c:v>120902</c:v>
                </c:pt>
                <c:pt idx="1736">
                  <c:v>120974</c:v>
                </c:pt>
                <c:pt idx="1737">
                  <c:v>121053</c:v>
                </c:pt>
                <c:pt idx="1738">
                  <c:v>121110</c:v>
                </c:pt>
                <c:pt idx="1739">
                  <c:v>121110</c:v>
                </c:pt>
                <c:pt idx="1740">
                  <c:v>121280</c:v>
                </c:pt>
                <c:pt idx="1741">
                  <c:v>121384</c:v>
                </c:pt>
                <c:pt idx="1742">
                  <c:v>121486</c:v>
                </c:pt>
                <c:pt idx="1743">
                  <c:v>121576</c:v>
                </c:pt>
                <c:pt idx="1744">
                  <c:v>121654</c:v>
                </c:pt>
                <c:pt idx="1745">
                  <c:v>121711</c:v>
                </c:pt>
                <c:pt idx="1746">
                  <c:v>121711</c:v>
                </c:pt>
                <c:pt idx="1747">
                  <c:v>121876</c:v>
                </c:pt>
                <c:pt idx="1748">
                  <c:v>122001</c:v>
                </c:pt>
                <c:pt idx="1750">
                  <c:v>122092</c:v>
                </c:pt>
                <c:pt idx="1751">
                  <c:v>122297</c:v>
                </c:pt>
                <c:pt idx="1752">
                  <c:v>122337</c:v>
                </c:pt>
                <c:pt idx="1753">
                  <c:v>122337</c:v>
                </c:pt>
                <c:pt idx="1754">
                  <c:v>122507</c:v>
                </c:pt>
                <c:pt idx="1755">
                  <c:v>122623</c:v>
                </c:pt>
                <c:pt idx="1756">
                  <c:v>122763</c:v>
                </c:pt>
                <c:pt idx="1757">
                  <c:v>122867</c:v>
                </c:pt>
                <c:pt idx="1758">
                  <c:v>122976</c:v>
                </c:pt>
                <c:pt idx="1759">
                  <c:v>123032</c:v>
                </c:pt>
                <c:pt idx="1760">
                  <c:v>123032</c:v>
                </c:pt>
                <c:pt idx="1761">
                  <c:v>123156</c:v>
                </c:pt>
                <c:pt idx="1762">
                  <c:v>123320</c:v>
                </c:pt>
                <c:pt idx="1763">
                  <c:v>123449</c:v>
                </c:pt>
                <c:pt idx="1764">
                  <c:v>123537</c:v>
                </c:pt>
                <c:pt idx="1765">
                  <c:v>123599</c:v>
                </c:pt>
                <c:pt idx="1766">
                  <c:v>123638</c:v>
                </c:pt>
                <c:pt idx="1767">
                  <c:v>123638</c:v>
                </c:pt>
                <c:pt idx="1768">
                  <c:v>123693</c:v>
                </c:pt>
                <c:pt idx="1769">
                  <c:v>123906</c:v>
                </c:pt>
                <c:pt idx="1770">
                  <c:v>123999</c:v>
                </c:pt>
                <c:pt idx="1771">
                  <c:v>124108</c:v>
                </c:pt>
                <c:pt idx="1772">
                  <c:v>124178</c:v>
                </c:pt>
                <c:pt idx="1773">
                  <c:v>124222</c:v>
                </c:pt>
                <c:pt idx="1774">
                  <c:v>124222</c:v>
                </c:pt>
                <c:pt idx="1775">
                  <c:v>124222</c:v>
                </c:pt>
                <c:pt idx="1776">
                  <c:v>124485</c:v>
                </c:pt>
                <c:pt idx="1777">
                  <c:v>124485</c:v>
                </c:pt>
                <c:pt idx="1778">
                  <c:v>124709</c:v>
                </c:pt>
                <c:pt idx="1779">
                  <c:v>124814</c:v>
                </c:pt>
                <c:pt idx="1780">
                  <c:v>124868</c:v>
                </c:pt>
                <c:pt idx="1781">
                  <c:v>124868</c:v>
                </c:pt>
                <c:pt idx="1782">
                  <c:v>125065</c:v>
                </c:pt>
                <c:pt idx="1783">
                  <c:v>125188</c:v>
                </c:pt>
                <c:pt idx="1784">
                  <c:v>125291</c:v>
                </c:pt>
                <c:pt idx="1785">
                  <c:v>125291</c:v>
                </c:pt>
                <c:pt idx="1786">
                  <c:v>125496</c:v>
                </c:pt>
                <c:pt idx="1787">
                  <c:v>125517</c:v>
                </c:pt>
                <c:pt idx="1788">
                  <c:v>125517</c:v>
                </c:pt>
                <c:pt idx="1789">
                  <c:v>125716</c:v>
                </c:pt>
                <c:pt idx="1790">
                  <c:v>125816</c:v>
                </c:pt>
                <c:pt idx="1791">
                  <c:v>125915</c:v>
                </c:pt>
                <c:pt idx="1792">
                  <c:v>125963</c:v>
                </c:pt>
                <c:pt idx="1793">
                  <c:v>126013</c:v>
                </c:pt>
                <c:pt idx="1794">
                  <c:v>126067</c:v>
                </c:pt>
                <c:pt idx="1795">
                  <c:v>126067</c:v>
                </c:pt>
                <c:pt idx="1796">
                  <c:v>126262</c:v>
                </c:pt>
                <c:pt idx="1797">
                  <c:v>126354</c:v>
                </c:pt>
                <c:pt idx="1798">
                  <c:v>126354</c:v>
                </c:pt>
                <c:pt idx="1799">
                  <c:v>126544</c:v>
                </c:pt>
                <c:pt idx="1800">
                  <c:v>126544</c:v>
                </c:pt>
                <c:pt idx="1801">
                  <c:v>126544</c:v>
                </c:pt>
                <c:pt idx="1802">
                  <c:v>126625</c:v>
                </c:pt>
                <c:pt idx="1803">
                  <c:v>126625</c:v>
                </c:pt>
                <c:pt idx="1804">
                  <c:v>126625</c:v>
                </c:pt>
                <c:pt idx="1805">
                  <c:v>126869</c:v>
                </c:pt>
                <c:pt idx="1806">
                  <c:v>127288</c:v>
                </c:pt>
                <c:pt idx="1807">
                  <c:v>127551</c:v>
                </c:pt>
                <c:pt idx="1808">
                  <c:v>127813</c:v>
                </c:pt>
                <c:pt idx="1809">
                  <c:v>128080</c:v>
                </c:pt>
                <c:pt idx="1810">
                  <c:v>128080</c:v>
                </c:pt>
                <c:pt idx="1811">
                  <c:v>128652</c:v>
                </c:pt>
                <c:pt idx="1812">
                  <c:v>129050</c:v>
                </c:pt>
                <c:pt idx="1813">
                  <c:v>129530</c:v>
                </c:pt>
                <c:pt idx="1814">
                  <c:v>129804</c:v>
                </c:pt>
                <c:pt idx="1815">
                  <c:v>130029</c:v>
                </c:pt>
                <c:pt idx="1816">
                  <c:v>130029</c:v>
                </c:pt>
                <c:pt idx="1817">
                  <c:v>130545</c:v>
                </c:pt>
                <c:pt idx="1818">
                  <c:v>130807</c:v>
                </c:pt>
                <c:pt idx="1819">
                  <c:v>131005</c:v>
                </c:pt>
                <c:pt idx="1820">
                  <c:v>131185</c:v>
                </c:pt>
                <c:pt idx="1821">
                  <c:v>131359</c:v>
                </c:pt>
                <c:pt idx="1822">
                  <c:v>131562</c:v>
                </c:pt>
                <c:pt idx="1823">
                  <c:v>131562</c:v>
                </c:pt>
                <c:pt idx="1824">
                  <c:v>127904</c:v>
                </c:pt>
                <c:pt idx="1825">
                  <c:v>128296</c:v>
                </c:pt>
                <c:pt idx="1826">
                  <c:v>128665</c:v>
                </c:pt>
                <c:pt idx="1827">
                  <c:v>129056</c:v>
                </c:pt>
                <c:pt idx="1828">
                  <c:v>129170</c:v>
                </c:pt>
                <c:pt idx="1829">
                  <c:v>129293</c:v>
                </c:pt>
                <c:pt idx="1830">
                  <c:v>129293</c:v>
                </c:pt>
                <c:pt idx="1831">
                  <c:v>129976</c:v>
                </c:pt>
                <c:pt idx="1832">
                  <c:v>130143</c:v>
                </c:pt>
                <c:pt idx="1833">
                  <c:v>130282</c:v>
                </c:pt>
                <c:pt idx="1834">
                  <c:v>130434</c:v>
                </c:pt>
                <c:pt idx="1835">
                  <c:v>130575</c:v>
                </c:pt>
                <c:pt idx="1836">
                  <c:v>130693</c:v>
                </c:pt>
                <c:pt idx="1837">
                  <c:v>130693</c:v>
                </c:pt>
                <c:pt idx="1838">
                  <c:v>130943</c:v>
                </c:pt>
                <c:pt idx="1839">
                  <c:v>131080</c:v>
                </c:pt>
                <c:pt idx="1840">
                  <c:v>131232</c:v>
                </c:pt>
                <c:pt idx="1841">
                  <c:v>130977</c:v>
                </c:pt>
                <c:pt idx="1842">
                  <c:v>131175</c:v>
                </c:pt>
                <c:pt idx="1843">
                  <c:v>131265</c:v>
                </c:pt>
                <c:pt idx="1844">
                  <c:v>131265</c:v>
                </c:pt>
                <c:pt idx="1845">
                  <c:v>131447</c:v>
                </c:pt>
                <c:pt idx="1846">
                  <c:v>131586</c:v>
                </c:pt>
                <c:pt idx="1847">
                  <c:v>131774</c:v>
                </c:pt>
                <c:pt idx="1848">
                  <c:v>131774</c:v>
                </c:pt>
                <c:pt idx="1849">
                  <c:v>132061</c:v>
                </c:pt>
                <c:pt idx="1850">
                  <c:v>132128</c:v>
                </c:pt>
                <c:pt idx="1851">
                  <c:v>132128</c:v>
                </c:pt>
                <c:pt idx="1852">
                  <c:v>132319</c:v>
                </c:pt>
                <c:pt idx="1853">
                  <c:v>132319</c:v>
                </c:pt>
                <c:pt idx="1854">
                  <c:v>132555</c:v>
                </c:pt>
                <c:pt idx="1855">
                  <c:v>132793</c:v>
                </c:pt>
                <c:pt idx="1856">
                  <c:v>133070</c:v>
                </c:pt>
                <c:pt idx="1857">
                  <c:v>133246</c:v>
                </c:pt>
                <c:pt idx="1858">
                  <c:v>133246</c:v>
                </c:pt>
                <c:pt idx="1859">
                  <c:v>133300</c:v>
                </c:pt>
                <c:pt idx="1860">
                  <c:v>133438</c:v>
                </c:pt>
                <c:pt idx="1861">
                  <c:v>133622</c:v>
                </c:pt>
                <c:pt idx="1862">
                  <c:v>133859</c:v>
                </c:pt>
                <c:pt idx="1863">
                  <c:v>134203</c:v>
                </c:pt>
                <c:pt idx="1864">
                  <c:v>134313</c:v>
                </c:pt>
                <c:pt idx="1865">
                  <c:v>134313</c:v>
                </c:pt>
                <c:pt idx="1866">
                  <c:v>134421</c:v>
                </c:pt>
                <c:pt idx="1867">
                  <c:v>134773</c:v>
                </c:pt>
                <c:pt idx="1868">
                  <c:v>134511</c:v>
                </c:pt>
                <c:pt idx="1869">
                  <c:v>135077</c:v>
                </c:pt>
                <c:pt idx="1870">
                  <c:v>135233</c:v>
                </c:pt>
                <c:pt idx="1871">
                  <c:v>135339</c:v>
                </c:pt>
                <c:pt idx="1872">
                  <c:v>135339</c:v>
                </c:pt>
                <c:pt idx="1873">
                  <c:v>135707</c:v>
                </c:pt>
                <c:pt idx="1874">
                  <c:v>135860</c:v>
                </c:pt>
                <c:pt idx="1875">
                  <c:v>136060</c:v>
                </c:pt>
                <c:pt idx="1876">
                  <c:v>136227</c:v>
                </c:pt>
                <c:pt idx="1877">
                  <c:v>136368</c:v>
                </c:pt>
                <c:pt idx="1878">
                  <c:v>136470</c:v>
                </c:pt>
                <c:pt idx="1879">
                  <c:v>136470</c:v>
                </c:pt>
                <c:pt idx="1880">
                  <c:v>136616</c:v>
                </c:pt>
                <c:pt idx="1881">
                  <c:v>136938</c:v>
                </c:pt>
                <c:pt idx="1882">
                  <c:v>137118</c:v>
                </c:pt>
                <c:pt idx="1883">
                  <c:v>137299</c:v>
                </c:pt>
                <c:pt idx="1884">
                  <c:v>137426</c:v>
                </c:pt>
                <c:pt idx="1885">
                  <c:v>137537</c:v>
                </c:pt>
                <c:pt idx="1886">
                  <c:v>137537</c:v>
                </c:pt>
                <c:pt idx="1887">
                  <c:v>137663</c:v>
                </c:pt>
                <c:pt idx="1888">
                  <c:v>137843</c:v>
                </c:pt>
                <c:pt idx="1889">
                  <c:v>137843</c:v>
                </c:pt>
                <c:pt idx="1890">
                  <c:v>138055</c:v>
                </c:pt>
                <c:pt idx="1891">
                  <c:v>138453</c:v>
                </c:pt>
                <c:pt idx="1892">
                  <c:v>138596</c:v>
                </c:pt>
                <c:pt idx="1893">
                  <c:v>138596</c:v>
                </c:pt>
                <c:pt idx="1894">
                  <c:v>138767</c:v>
                </c:pt>
                <c:pt idx="1895">
                  <c:v>138912</c:v>
                </c:pt>
                <c:pt idx="1896">
                  <c:v>139230</c:v>
                </c:pt>
                <c:pt idx="1897">
                  <c:v>139366</c:v>
                </c:pt>
                <c:pt idx="1898">
                  <c:v>139566</c:v>
                </c:pt>
                <c:pt idx="1899">
                  <c:v>139741</c:v>
                </c:pt>
                <c:pt idx="1900">
                  <c:v>139741</c:v>
                </c:pt>
                <c:pt idx="1901">
                  <c:v>140115</c:v>
                </c:pt>
                <c:pt idx="1902">
                  <c:v>140270</c:v>
                </c:pt>
                <c:pt idx="1903">
                  <c:v>140432</c:v>
                </c:pt>
                <c:pt idx="1904">
                  <c:v>140573</c:v>
                </c:pt>
                <c:pt idx="1905">
                  <c:v>140724</c:v>
                </c:pt>
                <c:pt idx="1906">
                  <c:v>140861</c:v>
                </c:pt>
                <c:pt idx="1907">
                  <c:v>140861</c:v>
                </c:pt>
                <c:pt idx="1908">
                  <c:v>141179</c:v>
                </c:pt>
                <c:pt idx="1909">
                  <c:v>141333</c:v>
                </c:pt>
                <c:pt idx="1910">
                  <c:v>141498</c:v>
                </c:pt>
                <c:pt idx="1911">
                  <c:v>141629</c:v>
                </c:pt>
                <c:pt idx="1912">
                  <c:v>141755</c:v>
                </c:pt>
                <c:pt idx="1913">
                  <c:v>141852</c:v>
                </c:pt>
                <c:pt idx="1914">
                  <c:v>141852</c:v>
                </c:pt>
                <c:pt idx="1915">
                  <c:v>141933</c:v>
                </c:pt>
                <c:pt idx="1916">
                  <c:v>142207</c:v>
                </c:pt>
                <c:pt idx="1917">
                  <c:v>142313</c:v>
                </c:pt>
                <c:pt idx="1918">
                  <c:v>142379</c:v>
                </c:pt>
                <c:pt idx="1919">
                  <c:v>142464</c:v>
                </c:pt>
                <c:pt idx="1920">
                  <c:v>142501</c:v>
                </c:pt>
                <c:pt idx="1921">
                  <c:v>142501</c:v>
                </c:pt>
                <c:pt idx="1922">
                  <c:v>142695</c:v>
                </c:pt>
                <c:pt idx="1923">
                  <c:v>142777</c:v>
                </c:pt>
                <c:pt idx="1924">
                  <c:v>142889</c:v>
                </c:pt>
                <c:pt idx="1925">
                  <c:v>140878</c:v>
                </c:pt>
                <c:pt idx="1926">
                  <c:v>140992</c:v>
                </c:pt>
                <c:pt idx="1927">
                  <c:v>141059</c:v>
                </c:pt>
                <c:pt idx="1928">
                  <c:v>141059</c:v>
                </c:pt>
                <c:pt idx="1929">
                  <c:v>141214</c:v>
                </c:pt>
                <c:pt idx="1930">
                  <c:v>141338</c:v>
                </c:pt>
                <c:pt idx="1931">
                  <c:v>141474</c:v>
                </c:pt>
                <c:pt idx="1932">
                  <c:v>141605</c:v>
                </c:pt>
                <c:pt idx="1933">
                  <c:v>141703</c:v>
                </c:pt>
                <c:pt idx="1934">
                  <c:v>141736</c:v>
                </c:pt>
                <c:pt idx="1935">
                  <c:v>141736</c:v>
                </c:pt>
                <c:pt idx="1936">
                  <c:v>141873</c:v>
                </c:pt>
                <c:pt idx="1937">
                  <c:v>142009</c:v>
                </c:pt>
                <c:pt idx="1938">
                  <c:v>142098</c:v>
                </c:pt>
                <c:pt idx="1939">
                  <c:v>142218</c:v>
                </c:pt>
                <c:pt idx="1940">
                  <c:v>142340</c:v>
                </c:pt>
                <c:pt idx="1941">
                  <c:v>142407</c:v>
                </c:pt>
                <c:pt idx="1942">
                  <c:v>142407</c:v>
                </c:pt>
                <c:pt idx="1943">
                  <c:v>142532</c:v>
                </c:pt>
                <c:pt idx="1944">
                  <c:v>142655</c:v>
                </c:pt>
                <c:pt idx="1945">
                  <c:v>142771</c:v>
                </c:pt>
                <c:pt idx="1946">
                  <c:v>142925</c:v>
                </c:pt>
                <c:pt idx="1947">
                  <c:v>143058</c:v>
                </c:pt>
                <c:pt idx="1948">
                  <c:v>143108</c:v>
                </c:pt>
                <c:pt idx="1949">
                  <c:v>143108</c:v>
                </c:pt>
                <c:pt idx="1950">
                  <c:v>143237</c:v>
                </c:pt>
                <c:pt idx="1951">
                  <c:v>143358</c:v>
                </c:pt>
                <c:pt idx="1952">
                  <c:v>143472</c:v>
                </c:pt>
                <c:pt idx="1953">
                  <c:v>143566</c:v>
                </c:pt>
                <c:pt idx="1954">
                  <c:v>143633</c:v>
                </c:pt>
                <c:pt idx="1955">
                  <c:v>143693</c:v>
                </c:pt>
                <c:pt idx="1956">
                  <c:v>143693</c:v>
                </c:pt>
                <c:pt idx="1957">
                  <c:v>143812</c:v>
                </c:pt>
                <c:pt idx="1958">
                  <c:v>143921</c:v>
                </c:pt>
                <c:pt idx="1959">
                  <c:v>144028</c:v>
                </c:pt>
                <c:pt idx="1960">
                  <c:v>144106</c:v>
                </c:pt>
                <c:pt idx="1961">
                  <c:v>144180</c:v>
                </c:pt>
                <c:pt idx="1962">
                  <c:v>144222</c:v>
                </c:pt>
                <c:pt idx="1963">
                  <c:v>144222</c:v>
                </c:pt>
                <c:pt idx="1964">
                  <c:v>144342</c:v>
                </c:pt>
                <c:pt idx="1965">
                  <c:v>144412</c:v>
                </c:pt>
                <c:pt idx="1966">
                  <c:v>144476</c:v>
                </c:pt>
                <c:pt idx="1967">
                  <c:v>144573</c:v>
                </c:pt>
                <c:pt idx="1968">
                  <c:v>144616</c:v>
                </c:pt>
                <c:pt idx="1969">
                  <c:v>144657</c:v>
                </c:pt>
                <c:pt idx="1970">
                  <c:v>144657</c:v>
                </c:pt>
                <c:pt idx="1971">
                  <c:v>144804</c:v>
                </c:pt>
                <c:pt idx="1972">
                  <c:v>144952</c:v>
                </c:pt>
                <c:pt idx="1973">
                  <c:v>145022</c:v>
                </c:pt>
                <c:pt idx="1974">
                  <c:v>145100</c:v>
                </c:pt>
                <c:pt idx="1975">
                  <c:v>145144</c:v>
                </c:pt>
                <c:pt idx="1976">
                  <c:v>145176</c:v>
                </c:pt>
                <c:pt idx="1977">
                  <c:v>145176</c:v>
                </c:pt>
                <c:pt idx="1978">
                  <c:v>145247</c:v>
                </c:pt>
                <c:pt idx="1979">
                  <c:v>99707</c:v>
                </c:pt>
                <c:pt idx="1980">
                  <c:v>99769</c:v>
                </c:pt>
                <c:pt idx="1981">
                  <c:v>99836</c:v>
                </c:pt>
                <c:pt idx="1982">
                  <c:v>99891</c:v>
                </c:pt>
                <c:pt idx="1983">
                  <c:v>99911</c:v>
                </c:pt>
                <c:pt idx="1984">
                  <c:v>99911</c:v>
                </c:pt>
                <c:pt idx="1985">
                  <c:v>99988</c:v>
                </c:pt>
                <c:pt idx="1986">
                  <c:v>100027</c:v>
                </c:pt>
                <c:pt idx="1987">
                  <c:v>100101</c:v>
                </c:pt>
                <c:pt idx="1988">
                  <c:v>100180</c:v>
                </c:pt>
                <c:pt idx="1989">
                  <c:v>100268</c:v>
                </c:pt>
                <c:pt idx="1990">
                  <c:v>100313</c:v>
                </c:pt>
                <c:pt idx="1991">
                  <c:v>100313</c:v>
                </c:pt>
                <c:pt idx="1992">
                  <c:v>100334</c:v>
                </c:pt>
                <c:pt idx="1993">
                  <c:v>100422</c:v>
                </c:pt>
                <c:pt idx="1994">
                  <c:v>100467</c:v>
                </c:pt>
                <c:pt idx="1995">
                  <c:v>100565</c:v>
                </c:pt>
                <c:pt idx="1996">
                  <c:v>100614</c:v>
                </c:pt>
                <c:pt idx="1997">
                  <c:v>100647</c:v>
                </c:pt>
                <c:pt idx="1998">
                  <c:v>100647</c:v>
                </c:pt>
                <c:pt idx="1999">
                  <c:v>100702</c:v>
                </c:pt>
                <c:pt idx="2000">
                  <c:v>100764</c:v>
                </c:pt>
                <c:pt idx="2001">
                  <c:v>100764</c:v>
                </c:pt>
                <c:pt idx="2002">
                  <c:v>100903</c:v>
                </c:pt>
                <c:pt idx="2003">
                  <c:v>100927</c:v>
                </c:pt>
                <c:pt idx="2004">
                  <c:v>100943</c:v>
                </c:pt>
                <c:pt idx="2005">
                  <c:v>100943</c:v>
                </c:pt>
                <c:pt idx="2006">
                  <c:v>101016</c:v>
                </c:pt>
                <c:pt idx="2007">
                  <c:v>101060</c:v>
                </c:pt>
                <c:pt idx="2008">
                  <c:v>101123</c:v>
                </c:pt>
                <c:pt idx="2009">
                  <c:v>101184</c:v>
                </c:pt>
                <c:pt idx="2010">
                  <c:v>101268</c:v>
                </c:pt>
                <c:pt idx="2011">
                  <c:v>101293</c:v>
                </c:pt>
                <c:pt idx="2012">
                  <c:v>101293</c:v>
                </c:pt>
                <c:pt idx="2013">
                  <c:v>101343</c:v>
                </c:pt>
                <c:pt idx="2014">
                  <c:v>101394</c:v>
                </c:pt>
                <c:pt idx="2015">
                  <c:v>101452</c:v>
                </c:pt>
                <c:pt idx="2016">
                  <c:v>101493</c:v>
                </c:pt>
                <c:pt idx="2017">
                  <c:v>101558</c:v>
                </c:pt>
                <c:pt idx="2018">
                  <c:v>101582</c:v>
                </c:pt>
                <c:pt idx="2019">
                  <c:v>101582</c:v>
                </c:pt>
                <c:pt idx="2020">
                  <c:v>101696</c:v>
                </c:pt>
                <c:pt idx="2021">
                  <c:v>101696</c:v>
                </c:pt>
                <c:pt idx="2022">
                  <c:v>101959</c:v>
                </c:pt>
                <c:pt idx="2023">
                  <c:v>101959</c:v>
                </c:pt>
                <c:pt idx="2024">
                  <c:v>102160</c:v>
                </c:pt>
                <c:pt idx="2025">
                  <c:v>102214</c:v>
                </c:pt>
                <c:pt idx="2026">
                  <c:v>102214</c:v>
                </c:pt>
                <c:pt idx="2027">
                  <c:v>102345</c:v>
                </c:pt>
                <c:pt idx="2028">
                  <c:v>102345</c:v>
                </c:pt>
                <c:pt idx="2029">
                  <c:v>102490</c:v>
                </c:pt>
                <c:pt idx="2030">
                  <c:v>102338</c:v>
                </c:pt>
                <c:pt idx="2031">
                  <c:v>102457</c:v>
                </c:pt>
                <c:pt idx="2032">
                  <c:v>102486</c:v>
                </c:pt>
                <c:pt idx="2033">
                  <c:v>102486</c:v>
                </c:pt>
                <c:pt idx="2034">
                  <c:v>102596</c:v>
                </c:pt>
                <c:pt idx="2035">
                  <c:v>102683</c:v>
                </c:pt>
                <c:pt idx="2036">
                  <c:v>102751</c:v>
                </c:pt>
                <c:pt idx="2037">
                  <c:v>102809</c:v>
                </c:pt>
                <c:pt idx="2038">
                  <c:v>102858</c:v>
                </c:pt>
                <c:pt idx="2039">
                  <c:v>102892</c:v>
                </c:pt>
                <c:pt idx="2040">
                  <c:v>102892</c:v>
                </c:pt>
                <c:pt idx="2041">
                  <c:v>103024</c:v>
                </c:pt>
                <c:pt idx="2042">
                  <c:v>103109</c:v>
                </c:pt>
                <c:pt idx="2043">
                  <c:v>103190</c:v>
                </c:pt>
                <c:pt idx="2044">
                  <c:v>103190</c:v>
                </c:pt>
                <c:pt idx="2045">
                  <c:v>103317</c:v>
                </c:pt>
                <c:pt idx="2046">
                  <c:v>103342</c:v>
                </c:pt>
                <c:pt idx="2047">
                  <c:v>103342</c:v>
                </c:pt>
                <c:pt idx="2048">
                  <c:v>103445</c:v>
                </c:pt>
                <c:pt idx="2049">
                  <c:v>103510</c:v>
                </c:pt>
                <c:pt idx="2050">
                  <c:v>103579</c:v>
                </c:pt>
                <c:pt idx="2051">
                  <c:v>103659</c:v>
                </c:pt>
                <c:pt idx="2052">
                  <c:v>103744</c:v>
                </c:pt>
                <c:pt idx="2053">
                  <c:v>103792</c:v>
                </c:pt>
                <c:pt idx="2054">
                  <c:v>103792</c:v>
                </c:pt>
                <c:pt idx="2055">
                  <c:v>103874</c:v>
                </c:pt>
                <c:pt idx="2056">
                  <c:v>103954</c:v>
                </c:pt>
                <c:pt idx="2057">
                  <c:v>104011</c:v>
                </c:pt>
                <c:pt idx="2058">
                  <c:v>104097</c:v>
                </c:pt>
                <c:pt idx="2059">
                  <c:v>104152</c:v>
                </c:pt>
                <c:pt idx="2060">
                  <c:v>104185</c:v>
                </c:pt>
                <c:pt idx="2061">
                  <c:v>104185</c:v>
                </c:pt>
                <c:pt idx="2062">
                  <c:v>104295</c:v>
                </c:pt>
                <c:pt idx="2063">
                  <c:v>104102</c:v>
                </c:pt>
                <c:pt idx="2064">
                  <c:v>104210</c:v>
                </c:pt>
                <c:pt idx="2065">
                  <c:v>104263</c:v>
                </c:pt>
                <c:pt idx="2066">
                  <c:v>104323</c:v>
                </c:pt>
                <c:pt idx="2067">
                  <c:v>104355</c:v>
                </c:pt>
                <c:pt idx="2068">
                  <c:v>104355</c:v>
                </c:pt>
                <c:pt idx="2069">
                  <c:v>104449</c:v>
                </c:pt>
                <c:pt idx="2070">
                  <c:v>104505</c:v>
                </c:pt>
                <c:pt idx="2071">
                  <c:v>104602</c:v>
                </c:pt>
                <c:pt idx="2072">
                  <c:v>104710</c:v>
                </c:pt>
                <c:pt idx="2073">
                  <c:v>104736</c:v>
                </c:pt>
                <c:pt idx="2074">
                  <c:v>104757</c:v>
                </c:pt>
                <c:pt idx="2075">
                  <c:v>104757</c:v>
                </c:pt>
                <c:pt idx="2076">
                  <c:v>104848</c:v>
                </c:pt>
                <c:pt idx="2077">
                  <c:v>104946</c:v>
                </c:pt>
                <c:pt idx="2078">
                  <c:v>117242</c:v>
                </c:pt>
                <c:pt idx="2079">
                  <c:v>146456</c:v>
                </c:pt>
                <c:pt idx="2080">
                  <c:v>147025</c:v>
                </c:pt>
                <c:pt idx="2081">
                  <c:v>147517</c:v>
                </c:pt>
                <c:pt idx="2082">
                  <c:v>148027</c:v>
                </c:pt>
                <c:pt idx="2083">
                  <c:v>234602</c:v>
                </c:pt>
                <c:pt idx="2084">
                  <c:v>297209</c:v>
                </c:pt>
                <c:pt idx="2085">
                  <c:v>297209</c:v>
                </c:pt>
                <c:pt idx="2086">
                  <c:v>414459</c:v>
                </c:pt>
                <c:pt idx="2087">
                  <c:v>483885</c:v>
                </c:pt>
                <c:pt idx="2088">
                  <c:v>560255</c:v>
                </c:pt>
                <c:pt idx="2089">
                  <c:v>634848</c:v>
                </c:pt>
                <c:pt idx="2090">
                  <c:v>634848</c:v>
                </c:pt>
                <c:pt idx="2091">
                  <c:v>775005</c:v>
                </c:pt>
                <c:pt idx="2092">
                  <c:v>857517</c:v>
                </c:pt>
                <c:pt idx="2093">
                  <c:v>857517</c:v>
                </c:pt>
                <c:pt idx="2094">
                  <c:v>1021969</c:v>
                </c:pt>
                <c:pt idx="2095">
                  <c:v>1113848</c:v>
                </c:pt>
                <c:pt idx="2096">
                  <c:v>1207280</c:v>
                </c:pt>
                <c:pt idx="2097">
                  <c:v>1293427</c:v>
                </c:pt>
                <c:pt idx="2098">
                  <c:v>1398174</c:v>
                </c:pt>
                <c:pt idx="2099">
                  <c:v>1493620</c:v>
                </c:pt>
                <c:pt idx="2100">
                  <c:v>1568042</c:v>
                </c:pt>
                <c:pt idx="2101">
                  <c:v>1574484</c:v>
                </c:pt>
                <c:pt idx="2102">
                  <c:v>1574768</c:v>
                </c:pt>
                <c:pt idx="2103">
                  <c:v>1575277</c:v>
                </c:pt>
                <c:pt idx="2104">
                  <c:v>1594250</c:v>
                </c:pt>
                <c:pt idx="2105">
                  <c:v>1609417</c:v>
                </c:pt>
                <c:pt idx="2106">
                  <c:v>1626071</c:v>
                </c:pt>
                <c:pt idx="2107">
                  <c:v>1642626</c:v>
                </c:pt>
                <c:pt idx="2108">
                  <c:v>1658163</c:v>
                </c:pt>
                <c:pt idx="2109">
                  <c:v>1674365</c:v>
                </c:pt>
                <c:pt idx="2110">
                  <c:v>1688976</c:v>
                </c:pt>
                <c:pt idx="2111">
                  <c:v>1704041</c:v>
                </c:pt>
                <c:pt idx="2112">
                  <c:v>1704041</c:v>
                </c:pt>
                <c:pt idx="2113">
                  <c:v>1738457</c:v>
                </c:pt>
                <c:pt idx="2114">
                  <c:v>1755892</c:v>
                </c:pt>
                <c:pt idx="2115">
                  <c:v>1771898</c:v>
                </c:pt>
                <c:pt idx="2116">
                  <c:v>1789091</c:v>
                </c:pt>
                <c:pt idx="2117">
                  <c:v>1806718</c:v>
                </c:pt>
                <c:pt idx="2118">
                  <c:v>1824364</c:v>
                </c:pt>
                <c:pt idx="2119">
                  <c:v>1842485</c:v>
                </c:pt>
                <c:pt idx="2120">
                  <c:v>1842485</c:v>
                </c:pt>
                <c:pt idx="2121">
                  <c:v>1877131</c:v>
                </c:pt>
                <c:pt idx="2122">
                  <c:v>1893137</c:v>
                </c:pt>
                <c:pt idx="2123">
                  <c:v>1893137</c:v>
                </c:pt>
                <c:pt idx="2124">
                  <c:v>1926027</c:v>
                </c:pt>
                <c:pt idx="2125">
                  <c:v>1942940</c:v>
                </c:pt>
                <c:pt idx="2126">
                  <c:v>1959265</c:v>
                </c:pt>
                <c:pt idx="2127">
                  <c:v>1975042</c:v>
                </c:pt>
                <c:pt idx="2128">
                  <c:v>1989871</c:v>
                </c:pt>
                <c:pt idx="2129">
                  <c:v>2004946</c:v>
                </c:pt>
                <c:pt idx="2130">
                  <c:v>2019804</c:v>
                </c:pt>
                <c:pt idx="2131">
                  <c:v>2034266</c:v>
                </c:pt>
                <c:pt idx="2132">
                  <c:v>2047981</c:v>
                </c:pt>
                <c:pt idx="2133">
                  <c:v>2065641</c:v>
                </c:pt>
                <c:pt idx="2134">
                  <c:v>2083241</c:v>
                </c:pt>
                <c:pt idx="2135">
                  <c:v>2083241</c:v>
                </c:pt>
                <c:pt idx="2136">
                  <c:v>2117067</c:v>
                </c:pt>
                <c:pt idx="2137">
                  <c:v>2134408</c:v>
                </c:pt>
                <c:pt idx="2138">
                  <c:v>2151813</c:v>
                </c:pt>
                <c:pt idx="2139">
                  <c:v>2170550</c:v>
                </c:pt>
                <c:pt idx="2140">
                  <c:v>2188835</c:v>
                </c:pt>
                <c:pt idx="2141">
                  <c:v>2207287</c:v>
                </c:pt>
                <c:pt idx="2142">
                  <c:v>2225362</c:v>
                </c:pt>
                <c:pt idx="2143">
                  <c:v>2242399</c:v>
                </c:pt>
                <c:pt idx="2144">
                  <c:v>2260286</c:v>
                </c:pt>
                <c:pt idx="2145">
                  <c:v>2278502</c:v>
                </c:pt>
                <c:pt idx="2146">
                  <c:v>2278502</c:v>
                </c:pt>
                <c:pt idx="2147">
                  <c:v>2315698</c:v>
                </c:pt>
                <c:pt idx="2148">
                  <c:v>2333564</c:v>
                </c:pt>
                <c:pt idx="2149">
                  <c:v>2350578</c:v>
                </c:pt>
                <c:pt idx="2150">
                  <c:v>2365898</c:v>
                </c:pt>
                <c:pt idx="2151">
                  <c:v>2381825</c:v>
                </c:pt>
                <c:pt idx="2152">
                  <c:v>2397410</c:v>
                </c:pt>
                <c:pt idx="2153">
                  <c:v>2413433</c:v>
                </c:pt>
                <c:pt idx="2154">
                  <c:v>2428764</c:v>
                </c:pt>
                <c:pt idx="2155">
                  <c:v>2443576</c:v>
                </c:pt>
                <c:pt idx="2156">
                  <c:v>2457185</c:v>
                </c:pt>
                <c:pt idx="2157">
                  <c:v>2471688</c:v>
                </c:pt>
                <c:pt idx="2158">
                  <c:v>2486500</c:v>
                </c:pt>
                <c:pt idx="2159">
                  <c:v>2501489</c:v>
                </c:pt>
                <c:pt idx="2160">
                  <c:v>2515622</c:v>
                </c:pt>
                <c:pt idx="2161">
                  <c:v>2515622</c:v>
                </c:pt>
                <c:pt idx="2162">
                  <c:v>2515622</c:v>
                </c:pt>
                <c:pt idx="2163">
                  <c:v>2515622</c:v>
                </c:pt>
                <c:pt idx="2164">
                  <c:v>2515622</c:v>
                </c:pt>
                <c:pt idx="2165">
                  <c:v>2578673</c:v>
                </c:pt>
                <c:pt idx="2166">
                  <c:v>2610603</c:v>
                </c:pt>
                <c:pt idx="2167">
                  <c:v>2610603</c:v>
                </c:pt>
                <c:pt idx="2168">
                  <c:v>2642434</c:v>
                </c:pt>
                <c:pt idx="2169">
                  <c:v>2658658</c:v>
                </c:pt>
                <c:pt idx="2170">
                  <c:v>2674627</c:v>
                </c:pt>
                <c:pt idx="2171">
                  <c:v>2688491</c:v>
                </c:pt>
                <c:pt idx="2172">
                  <c:v>2703346</c:v>
                </c:pt>
                <c:pt idx="2173">
                  <c:v>2718426</c:v>
                </c:pt>
                <c:pt idx="2174">
                  <c:v>2733590</c:v>
                </c:pt>
                <c:pt idx="2175">
                  <c:v>2748289</c:v>
                </c:pt>
                <c:pt idx="2176">
                  <c:v>2762170</c:v>
                </c:pt>
                <c:pt idx="2177">
                  <c:v>2762170</c:v>
                </c:pt>
                <c:pt idx="2178">
                  <c:v>2788163</c:v>
                </c:pt>
                <c:pt idx="2179">
                  <c:v>2802041</c:v>
                </c:pt>
                <c:pt idx="2180">
                  <c:v>2816309</c:v>
                </c:pt>
                <c:pt idx="2181">
                  <c:v>2831736</c:v>
                </c:pt>
                <c:pt idx="2182">
                  <c:v>2845464</c:v>
                </c:pt>
                <c:pt idx="2183">
                  <c:v>2857068</c:v>
                </c:pt>
                <c:pt idx="2184">
                  <c:v>2868209</c:v>
                </c:pt>
                <c:pt idx="2185">
                  <c:v>2880734</c:v>
                </c:pt>
                <c:pt idx="2186">
                  <c:v>2893692</c:v>
                </c:pt>
                <c:pt idx="2187">
                  <c:v>2906405</c:v>
                </c:pt>
                <c:pt idx="2188">
                  <c:v>2921304</c:v>
                </c:pt>
                <c:pt idx="2189">
                  <c:v>2937386</c:v>
                </c:pt>
                <c:pt idx="2190">
                  <c:v>2952594</c:v>
                </c:pt>
                <c:pt idx="2191">
                  <c:v>2968143</c:v>
                </c:pt>
                <c:pt idx="2192">
                  <c:v>2983923</c:v>
                </c:pt>
                <c:pt idx="2193">
                  <c:v>2996239</c:v>
                </c:pt>
                <c:pt idx="2194">
                  <c:v>2996361</c:v>
                </c:pt>
                <c:pt idx="2195">
                  <c:v>2996474</c:v>
                </c:pt>
                <c:pt idx="2196">
                  <c:v>2996701</c:v>
                </c:pt>
                <c:pt idx="2197">
                  <c:v>2996868</c:v>
                </c:pt>
                <c:pt idx="2198">
                  <c:v>2997088</c:v>
                </c:pt>
                <c:pt idx="2199">
                  <c:v>3012156</c:v>
                </c:pt>
                <c:pt idx="2200">
                  <c:v>3012306</c:v>
                </c:pt>
                <c:pt idx="2201">
                  <c:v>3012503</c:v>
                </c:pt>
                <c:pt idx="2202">
                  <c:v>3012628</c:v>
                </c:pt>
                <c:pt idx="2203">
                  <c:v>3012563</c:v>
                </c:pt>
                <c:pt idx="2204">
                  <c:v>3012751</c:v>
                </c:pt>
                <c:pt idx="2205">
                  <c:v>3056742</c:v>
                </c:pt>
                <c:pt idx="2206">
                  <c:v>3056742</c:v>
                </c:pt>
                <c:pt idx="2207">
                  <c:v>3169381</c:v>
                </c:pt>
                <c:pt idx="2208">
                  <c:v>3203180</c:v>
                </c:pt>
                <c:pt idx="2209">
                  <c:v>3219443</c:v>
                </c:pt>
                <c:pt idx="2210">
                  <c:v>3219619</c:v>
                </c:pt>
                <c:pt idx="2211">
                  <c:v>3219788</c:v>
                </c:pt>
                <c:pt idx="2212">
                  <c:v>3219948</c:v>
                </c:pt>
                <c:pt idx="2213">
                  <c:v>3220011</c:v>
                </c:pt>
                <c:pt idx="2214">
                  <c:v>3220043</c:v>
                </c:pt>
                <c:pt idx="2215">
                  <c:v>2999042</c:v>
                </c:pt>
                <c:pt idx="2216">
                  <c:v>2999042</c:v>
                </c:pt>
                <c:pt idx="2217">
                  <c:v>2999370</c:v>
                </c:pt>
                <c:pt idx="2218">
                  <c:v>2999532</c:v>
                </c:pt>
                <c:pt idx="2219">
                  <c:v>2999532</c:v>
                </c:pt>
                <c:pt idx="2220">
                  <c:v>2965236</c:v>
                </c:pt>
                <c:pt idx="2221">
                  <c:v>2965269</c:v>
                </c:pt>
                <c:pt idx="2222">
                  <c:v>2965269</c:v>
                </c:pt>
                <c:pt idx="2223">
                  <c:v>2965390</c:v>
                </c:pt>
                <c:pt idx="2224">
                  <c:v>2965390</c:v>
                </c:pt>
                <c:pt idx="2225">
                  <c:v>2965485</c:v>
                </c:pt>
                <c:pt idx="2226">
                  <c:v>2965676</c:v>
                </c:pt>
                <c:pt idx="2227">
                  <c:v>2965025</c:v>
                </c:pt>
                <c:pt idx="2228">
                  <c:v>2965065</c:v>
                </c:pt>
                <c:pt idx="2229">
                  <c:v>2965121</c:v>
                </c:pt>
                <c:pt idx="2230">
                  <c:v>2965225</c:v>
                </c:pt>
                <c:pt idx="2231">
                  <c:v>2965225</c:v>
                </c:pt>
                <c:pt idx="2232">
                  <c:v>2965433</c:v>
                </c:pt>
                <c:pt idx="2233">
                  <c:v>2965505</c:v>
                </c:pt>
                <c:pt idx="2234">
                  <c:v>2965587</c:v>
                </c:pt>
                <c:pt idx="2235">
                  <c:v>2965587</c:v>
                </c:pt>
                <c:pt idx="2236">
                  <c:v>2965678</c:v>
                </c:pt>
                <c:pt idx="2237">
                  <c:v>2965770</c:v>
                </c:pt>
                <c:pt idx="2238">
                  <c:v>2965864</c:v>
                </c:pt>
                <c:pt idx="2239">
                  <c:v>2965946</c:v>
                </c:pt>
                <c:pt idx="2240">
                  <c:v>2966071</c:v>
                </c:pt>
                <c:pt idx="2241">
                  <c:v>2966173</c:v>
                </c:pt>
                <c:pt idx="2242">
                  <c:v>2966193</c:v>
                </c:pt>
                <c:pt idx="2243">
                  <c:v>2966261</c:v>
                </c:pt>
                <c:pt idx="2244">
                  <c:v>2966336</c:v>
                </c:pt>
                <c:pt idx="2245">
                  <c:v>2966403</c:v>
                </c:pt>
                <c:pt idx="2246">
                  <c:v>2966483</c:v>
                </c:pt>
                <c:pt idx="2247">
                  <c:v>2966589</c:v>
                </c:pt>
                <c:pt idx="2248">
                  <c:v>2966677</c:v>
                </c:pt>
                <c:pt idx="2249">
                  <c:v>2966677</c:v>
                </c:pt>
                <c:pt idx="2250">
                  <c:v>2966792</c:v>
                </c:pt>
                <c:pt idx="2251">
                  <c:v>2966881</c:v>
                </c:pt>
                <c:pt idx="2252">
                  <c:v>2966953</c:v>
                </c:pt>
                <c:pt idx="2253">
                  <c:v>2967022</c:v>
                </c:pt>
                <c:pt idx="2254">
                  <c:v>2967113</c:v>
                </c:pt>
                <c:pt idx="2255">
                  <c:v>2961424</c:v>
                </c:pt>
                <c:pt idx="2256">
                  <c:v>2961424</c:v>
                </c:pt>
                <c:pt idx="2257">
                  <c:v>2961516</c:v>
                </c:pt>
                <c:pt idx="2258">
                  <c:v>2961597</c:v>
                </c:pt>
                <c:pt idx="2259">
                  <c:v>2961688</c:v>
                </c:pt>
                <c:pt idx="2260">
                  <c:v>2961799</c:v>
                </c:pt>
                <c:pt idx="2261">
                  <c:v>2961933</c:v>
                </c:pt>
                <c:pt idx="2262">
                  <c:v>2961989</c:v>
                </c:pt>
                <c:pt idx="2263">
                  <c:v>2962028</c:v>
                </c:pt>
                <c:pt idx="2264">
                  <c:v>2962059</c:v>
                </c:pt>
                <c:pt idx="2265">
                  <c:v>2962206</c:v>
                </c:pt>
                <c:pt idx="2266">
                  <c:v>2962292</c:v>
                </c:pt>
                <c:pt idx="2267">
                  <c:v>2962365</c:v>
                </c:pt>
                <c:pt idx="2268">
                  <c:v>2962490</c:v>
                </c:pt>
                <c:pt idx="2269">
                  <c:v>2962549</c:v>
                </c:pt>
                <c:pt idx="2270">
                  <c:v>2962592</c:v>
                </c:pt>
                <c:pt idx="2271">
                  <c:v>2962592</c:v>
                </c:pt>
                <c:pt idx="2272">
                  <c:v>2962405</c:v>
                </c:pt>
                <c:pt idx="2273">
                  <c:v>2962482</c:v>
                </c:pt>
                <c:pt idx="2274">
                  <c:v>2962606</c:v>
                </c:pt>
                <c:pt idx="2275">
                  <c:v>2962666</c:v>
                </c:pt>
                <c:pt idx="2276">
                  <c:v>2962722</c:v>
                </c:pt>
                <c:pt idx="2277">
                  <c:v>2962768</c:v>
                </c:pt>
                <c:pt idx="2278">
                  <c:v>2962825</c:v>
                </c:pt>
                <c:pt idx="2279">
                  <c:v>2962907</c:v>
                </c:pt>
                <c:pt idx="2280">
                  <c:v>2963015</c:v>
                </c:pt>
                <c:pt idx="2281">
                  <c:v>2963102</c:v>
                </c:pt>
                <c:pt idx="2282">
                  <c:v>2963186</c:v>
                </c:pt>
                <c:pt idx="2283">
                  <c:v>2963281</c:v>
                </c:pt>
                <c:pt idx="2284">
                  <c:v>2963317</c:v>
                </c:pt>
                <c:pt idx="2285">
                  <c:v>2963359</c:v>
                </c:pt>
                <c:pt idx="2286">
                  <c:v>2963470</c:v>
                </c:pt>
                <c:pt idx="2287">
                  <c:v>2962428</c:v>
                </c:pt>
                <c:pt idx="2288">
                  <c:v>2962493</c:v>
                </c:pt>
                <c:pt idx="2289">
                  <c:v>2962060</c:v>
                </c:pt>
                <c:pt idx="2290">
                  <c:v>2962100</c:v>
                </c:pt>
                <c:pt idx="2291">
                  <c:v>2962127</c:v>
                </c:pt>
                <c:pt idx="2292">
                  <c:v>2962160</c:v>
                </c:pt>
                <c:pt idx="2293">
                  <c:v>2962160</c:v>
                </c:pt>
                <c:pt idx="2294">
                  <c:v>2962858</c:v>
                </c:pt>
                <c:pt idx="2295">
                  <c:v>2963145</c:v>
                </c:pt>
                <c:pt idx="2296">
                  <c:v>2963354</c:v>
                </c:pt>
                <c:pt idx="2297">
                  <c:v>2963459</c:v>
                </c:pt>
                <c:pt idx="2298">
                  <c:v>2963528</c:v>
                </c:pt>
                <c:pt idx="2299">
                  <c:v>2963584</c:v>
                </c:pt>
                <c:pt idx="2300">
                  <c:v>2963715</c:v>
                </c:pt>
                <c:pt idx="2301">
                  <c:v>2963836</c:v>
                </c:pt>
                <c:pt idx="2302">
                  <c:v>2963958</c:v>
                </c:pt>
                <c:pt idx="2303">
                  <c:v>2964071</c:v>
                </c:pt>
                <c:pt idx="2304">
                  <c:v>2964155</c:v>
                </c:pt>
                <c:pt idx="2305">
                  <c:v>2964178</c:v>
                </c:pt>
                <c:pt idx="2306">
                  <c:v>2964178</c:v>
                </c:pt>
                <c:pt idx="2307">
                  <c:v>2964234</c:v>
                </c:pt>
                <c:pt idx="2308">
                  <c:v>2964441</c:v>
                </c:pt>
                <c:pt idx="2309">
                  <c:v>2964441</c:v>
                </c:pt>
                <c:pt idx="2310">
                  <c:v>2964641</c:v>
                </c:pt>
                <c:pt idx="2311">
                  <c:v>2964718</c:v>
                </c:pt>
                <c:pt idx="2312">
                  <c:v>2964758</c:v>
                </c:pt>
                <c:pt idx="2313">
                  <c:v>2964802</c:v>
                </c:pt>
                <c:pt idx="2314">
                  <c:v>2964802</c:v>
                </c:pt>
                <c:pt idx="2315">
                  <c:v>2964981</c:v>
                </c:pt>
                <c:pt idx="2316">
                  <c:v>2965070</c:v>
                </c:pt>
                <c:pt idx="2317">
                  <c:v>2965164</c:v>
                </c:pt>
                <c:pt idx="2318">
                  <c:v>2965290</c:v>
                </c:pt>
                <c:pt idx="2319">
                  <c:v>2965337</c:v>
                </c:pt>
                <c:pt idx="2320">
                  <c:v>2965399</c:v>
                </c:pt>
                <c:pt idx="2321">
                  <c:v>2965489</c:v>
                </c:pt>
                <c:pt idx="2322">
                  <c:v>2965585</c:v>
                </c:pt>
                <c:pt idx="2323">
                  <c:v>2965600</c:v>
                </c:pt>
                <c:pt idx="2324">
                  <c:v>2965735</c:v>
                </c:pt>
                <c:pt idx="2325">
                  <c:v>2965787</c:v>
                </c:pt>
                <c:pt idx="2326">
                  <c:v>2965818</c:v>
                </c:pt>
                <c:pt idx="2327">
                  <c:v>2965845</c:v>
                </c:pt>
                <c:pt idx="2328">
                  <c:v>2965921</c:v>
                </c:pt>
                <c:pt idx="2329">
                  <c:v>2966022</c:v>
                </c:pt>
                <c:pt idx="2330">
                  <c:v>2966101</c:v>
                </c:pt>
                <c:pt idx="2331">
                  <c:v>2966180</c:v>
                </c:pt>
                <c:pt idx="2332">
                  <c:v>2966289</c:v>
                </c:pt>
                <c:pt idx="2333">
                  <c:v>2966328</c:v>
                </c:pt>
                <c:pt idx="2334">
                  <c:v>2966380</c:v>
                </c:pt>
                <c:pt idx="2335">
                  <c:v>2966437</c:v>
                </c:pt>
                <c:pt idx="2336">
                  <c:v>2966513</c:v>
                </c:pt>
                <c:pt idx="2337">
                  <c:v>2966610</c:v>
                </c:pt>
                <c:pt idx="2338">
                  <c:v>2966750</c:v>
                </c:pt>
                <c:pt idx="2339">
                  <c:v>2966811</c:v>
                </c:pt>
                <c:pt idx="2340">
                  <c:v>2966885</c:v>
                </c:pt>
                <c:pt idx="2341">
                  <c:v>2966929</c:v>
                </c:pt>
                <c:pt idx="2342">
                  <c:v>2966996</c:v>
                </c:pt>
                <c:pt idx="2343">
                  <c:v>2967085</c:v>
                </c:pt>
                <c:pt idx="2344">
                  <c:v>2967183</c:v>
                </c:pt>
                <c:pt idx="2345">
                  <c:v>2967291</c:v>
                </c:pt>
                <c:pt idx="2346">
                  <c:v>2967291</c:v>
                </c:pt>
                <c:pt idx="2347">
                  <c:v>2967407</c:v>
                </c:pt>
                <c:pt idx="2348">
                  <c:v>2967481</c:v>
                </c:pt>
                <c:pt idx="2349">
                  <c:v>2967596</c:v>
                </c:pt>
                <c:pt idx="2350">
                  <c:v>2967727</c:v>
                </c:pt>
                <c:pt idx="2351">
                  <c:v>2967903</c:v>
                </c:pt>
                <c:pt idx="2352">
                  <c:v>2968019</c:v>
                </c:pt>
                <c:pt idx="2353">
                  <c:v>2968135</c:v>
                </c:pt>
                <c:pt idx="2354">
                  <c:v>2968211</c:v>
                </c:pt>
                <c:pt idx="2355">
                  <c:v>2968257</c:v>
                </c:pt>
                <c:pt idx="2356">
                  <c:v>2968356</c:v>
                </c:pt>
                <c:pt idx="2357">
                  <c:v>2963307</c:v>
                </c:pt>
                <c:pt idx="2358">
                  <c:v>2963446</c:v>
                </c:pt>
                <c:pt idx="2359">
                  <c:v>2963555</c:v>
                </c:pt>
                <c:pt idx="2360">
                  <c:v>2963639</c:v>
                </c:pt>
                <c:pt idx="2361">
                  <c:v>2963705</c:v>
                </c:pt>
                <c:pt idx="2362">
                  <c:v>2963778</c:v>
                </c:pt>
                <c:pt idx="2363">
                  <c:v>2963864</c:v>
                </c:pt>
                <c:pt idx="2364">
                  <c:v>2963864</c:v>
                </c:pt>
                <c:pt idx="2365">
                  <c:v>2964041</c:v>
                </c:pt>
                <c:pt idx="2366">
                  <c:v>2964152</c:v>
                </c:pt>
                <c:pt idx="2367">
                  <c:v>2964252</c:v>
                </c:pt>
                <c:pt idx="2368">
                  <c:v>2964310</c:v>
                </c:pt>
                <c:pt idx="2369">
                  <c:v>2964356</c:v>
                </c:pt>
                <c:pt idx="2370">
                  <c:v>2964478</c:v>
                </c:pt>
                <c:pt idx="2371">
                  <c:v>2964572</c:v>
                </c:pt>
                <c:pt idx="2372">
                  <c:v>2964656</c:v>
                </c:pt>
                <c:pt idx="2373">
                  <c:v>2964656</c:v>
                </c:pt>
                <c:pt idx="2374">
                  <c:v>2964817</c:v>
                </c:pt>
                <c:pt idx="2375">
                  <c:v>2964861</c:v>
                </c:pt>
                <c:pt idx="2376">
                  <c:v>2964901</c:v>
                </c:pt>
                <c:pt idx="2377">
                  <c:v>2964969</c:v>
                </c:pt>
                <c:pt idx="2378">
                  <c:v>2965008</c:v>
                </c:pt>
                <c:pt idx="2379">
                  <c:v>2965124</c:v>
                </c:pt>
                <c:pt idx="2380">
                  <c:v>2965232</c:v>
                </c:pt>
                <c:pt idx="2381">
                  <c:v>2965296</c:v>
                </c:pt>
                <c:pt idx="2382">
                  <c:v>2965334</c:v>
                </c:pt>
                <c:pt idx="2383">
                  <c:v>2965381</c:v>
                </c:pt>
                <c:pt idx="2384">
                  <c:v>2965456</c:v>
                </c:pt>
                <c:pt idx="2385">
                  <c:v>2965456</c:v>
                </c:pt>
                <c:pt idx="2386">
                  <c:v>2965683</c:v>
                </c:pt>
                <c:pt idx="2387">
                  <c:v>2965683</c:v>
                </c:pt>
                <c:pt idx="2388">
                  <c:v>2965908</c:v>
                </c:pt>
                <c:pt idx="2389">
                  <c:v>2966152</c:v>
                </c:pt>
                <c:pt idx="2390">
                  <c:v>2966218</c:v>
                </c:pt>
                <c:pt idx="2391">
                  <c:v>2966403</c:v>
                </c:pt>
                <c:pt idx="2392">
                  <c:v>2966518</c:v>
                </c:pt>
                <c:pt idx="2393">
                  <c:v>2966643</c:v>
                </c:pt>
                <c:pt idx="2394">
                  <c:v>2966764</c:v>
                </c:pt>
                <c:pt idx="2395">
                  <c:v>2966841</c:v>
                </c:pt>
                <c:pt idx="2396">
                  <c:v>2966887</c:v>
                </c:pt>
                <c:pt idx="2397">
                  <c:v>2966935</c:v>
                </c:pt>
                <c:pt idx="2398">
                  <c:v>2967025</c:v>
                </c:pt>
                <c:pt idx="2399">
                  <c:v>2967170</c:v>
                </c:pt>
                <c:pt idx="2400">
                  <c:v>2967282</c:v>
                </c:pt>
                <c:pt idx="2401">
                  <c:v>2967364</c:v>
                </c:pt>
                <c:pt idx="2402">
                  <c:v>2967455</c:v>
                </c:pt>
                <c:pt idx="2403">
                  <c:v>2967512</c:v>
                </c:pt>
                <c:pt idx="2404">
                  <c:v>2967547</c:v>
                </c:pt>
                <c:pt idx="2405">
                  <c:v>2967652</c:v>
                </c:pt>
                <c:pt idx="2406">
                  <c:v>2967735</c:v>
                </c:pt>
                <c:pt idx="2407">
                  <c:v>2967819</c:v>
                </c:pt>
                <c:pt idx="2408">
                  <c:v>2967886</c:v>
                </c:pt>
                <c:pt idx="2409">
                  <c:v>2968025</c:v>
                </c:pt>
                <c:pt idx="2410">
                  <c:v>2968098</c:v>
                </c:pt>
                <c:pt idx="2411">
                  <c:v>2968174</c:v>
                </c:pt>
                <c:pt idx="2412">
                  <c:v>2968271</c:v>
                </c:pt>
                <c:pt idx="2413">
                  <c:v>2968370</c:v>
                </c:pt>
                <c:pt idx="2414">
                  <c:v>2968477</c:v>
                </c:pt>
                <c:pt idx="2415">
                  <c:v>2968566</c:v>
                </c:pt>
                <c:pt idx="2416">
                  <c:v>2968666</c:v>
                </c:pt>
                <c:pt idx="2417">
                  <c:v>2968718</c:v>
                </c:pt>
                <c:pt idx="2418">
                  <c:v>2968771</c:v>
                </c:pt>
                <c:pt idx="2419">
                  <c:v>2968894</c:v>
                </c:pt>
                <c:pt idx="2420">
                  <c:v>2968894</c:v>
                </c:pt>
                <c:pt idx="2421">
                  <c:v>2969101</c:v>
                </c:pt>
                <c:pt idx="2422">
                  <c:v>2969101</c:v>
                </c:pt>
                <c:pt idx="2423">
                  <c:v>2969265</c:v>
                </c:pt>
                <c:pt idx="2424">
                  <c:v>2969339</c:v>
                </c:pt>
                <c:pt idx="2425">
                  <c:v>2969416</c:v>
                </c:pt>
                <c:pt idx="2426">
                  <c:v>2969416</c:v>
                </c:pt>
                <c:pt idx="2427">
                  <c:v>2969482</c:v>
                </c:pt>
                <c:pt idx="2428">
                  <c:v>2969575</c:v>
                </c:pt>
                <c:pt idx="2429">
                  <c:v>2969802</c:v>
                </c:pt>
                <c:pt idx="2430">
                  <c:v>2969887</c:v>
                </c:pt>
                <c:pt idx="2431">
                  <c:v>2969934</c:v>
                </c:pt>
                <c:pt idx="2432">
                  <c:v>2969990</c:v>
                </c:pt>
                <c:pt idx="2433">
                  <c:v>2970091</c:v>
                </c:pt>
                <c:pt idx="2434">
                  <c:v>2970197</c:v>
                </c:pt>
                <c:pt idx="2435">
                  <c:v>2970285</c:v>
                </c:pt>
                <c:pt idx="2436">
                  <c:v>2970379</c:v>
                </c:pt>
                <c:pt idx="2437">
                  <c:v>2970472</c:v>
                </c:pt>
                <c:pt idx="2438">
                  <c:v>2970526</c:v>
                </c:pt>
                <c:pt idx="2439">
                  <c:v>2970590</c:v>
                </c:pt>
                <c:pt idx="2440">
                  <c:v>2970681</c:v>
                </c:pt>
                <c:pt idx="2441">
                  <c:v>2970768</c:v>
                </c:pt>
                <c:pt idx="2442">
                  <c:v>2970839</c:v>
                </c:pt>
                <c:pt idx="2443">
                  <c:v>2970949</c:v>
                </c:pt>
                <c:pt idx="2444">
                  <c:v>2970949</c:v>
                </c:pt>
                <c:pt idx="2445">
                  <c:v>2971136</c:v>
                </c:pt>
                <c:pt idx="2446">
                  <c:v>2971246</c:v>
                </c:pt>
                <c:pt idx="2447">
                  <c:v>2971366</c:v>
                </c:pt>
                <c:pt idx="2448">
                  <c:v>2971550</c:v>
                </c:pt>
                <c:pt idx="2449">
                  <c:v>2971722</c:v>
                </c:pt>
                <c:pt idx="2450">
                  <c:v>2971825</c:v>
                </c:pt>
                <c:pt idx="2451">
                  <c:v>2971966</c:v>
                </c:pt>
                <c:pt idx="2452">
                  <c:v>2972066</c:v>
                </c:pt>
                <c:pt idx="2453">
                  <c:v>2972162</c:v>
                </c:pt>
                <c:pt idx="2454">
                  <c:v>2972255</c:v>
                </c:pt>
                <c:pt idx="2455">
                  <c:v>2972364</c:v>
                </c:pt>
                <c:pt idx="2456">
                  <c:v>2972479</c:v>
                </c:pt>
                <c:pt idx="2457">
                  <c:v>2972572</c:v>
                </c:pt>
                <c:pt idx="2458">
                  <c:v>2972655</c:v>
                </c:pt>
                <c:pt idx="2459">
                  <c:v>2972711</c:v>
                </c:pt>
                <c:pt idx="2460">
                  <c:v>2972777</c:v>
                </c:pt>
                <c:pt idx="2461">
                  <c:v>2972836</c:v>
                </c:pt>
                <c:pt idx="2462">
                  <c:v>2972932</c:v>
                </c:pt>
                <c:pt idx="2463">
                  <c:v>2973015</c:v>
                </c:pt>
                <c:pt idx="2464">
                  <c:v>2973015</c:v>
                </c:pt>
                <c:pt idx="2465">
                  <c:v>2973186</c:v>
                </c:pt>
                <c:pt idx="2466">
                  <c:v>2973276</c:v>
                </c:pt>
                <c:pt idx="2467">
                  <c:v>2973443</c:v>
                </c:pt>
                <c:pt idx="2468">
                  <c:v>2973443</c:v>
                </c:pt>
                <c:pt idx="2469">
                  <c:v>2973817</c:v>
                </c:pt>
                <c:pt idx="2470">
                  <c:v>2974044</c:v>
                </c:pt>
                <c:pt idx="2471">
                  <c:v>2974044</c:v>
                </c:pt>
                <c:pt idx="2472">
                  <c:v>2974363</c:v>
                </c:pt>
                <c:pt idx="2473">
                  <c:v>2974761</c:v>
                </c:pt>
                <c:pt idx="2474">
                  <c:v>2974936</c:v>
                </c:pt>
                <c:pt idx="2475">
                  <c:v>2975049</c:v>
                </c:pt>
                <c:pt idx="2476">
                  <c:v>2975173</c:v>
                </c:pt>
                <c:pt idx="2477">
                  <c:v>2975264</c:v>
                </c:pt>
                <c:pt idx="2478">
                  <c:v>2975403</c:v>
                </c:pt>
                <c:pt idx="2479">
                  <c:v>2975496</c:v>
                </c:pt>
                <c:pt idx="2480">
                  <c:v>2975610</c:v>
                </c:pt>
                <c:pt idx="2481">
                  <c:v>2975698</c:v>
                </c:pt>
                <c:pt idx="2482">
                  <c:v>2975837</c:v>
                </c:pt>
                <c:pt idx="2483">
                  <c:v>2976007</c:v>
                </c:pt>
                <c:pt idx="2484">
                  <c:v>2976182</c:v>
                </c:pt>
                <c:pt idx="2485">
                  <c:v>2976372</c:v>
                </c:pt>
                <c:pt idx="2486">
                  <c:v>2976527</c:v>
                </c:pt>
                <c:pt idx="2487">
                  <c:v>2976672</c:v>
                </c:pt>
                <c:pt idx="2488">
                  <c:v>2976908</c:v>
                </c:pt>
                <c:pt idx="2489">
                  <c:v>2977061</c:v>
                </c:pt>
                <c:pt idx="2490">
                  <c:v>2977297</c:v>
                </c:pt>
                <c:pt idx="2491">
                  <c:v>2977470</c:v>
                </c:pt>
                <c:pt idx="2492">
                  <c:v>2977656</c:v>
                </c:pt>
                <c:pt idx="2493">
                  <c:v>2977760</c:v>
                </c:pt>
                <c:pt idx="2494">
                  <c:v>2977944</c:v>
                </c:pt>
                <c:pt idx="2495">
                  <c:v>2978202</c:v>
                </c:pt>
                <c:pt idx="2496">
                  <c:v>2978418</c:v>
                </c:pt>
                <c:pt idx="2497">
                  <c:v>2978557</c:v>
                </c:pt>
                <c:pt idx="2498">
                  <c:v>2978807</c:v>
                </c:pt>
                <c:pt idx="2499">
                  <c:v>2979037</c:v>
                </c:pt>
                <c:pt idx="2500">
                  <c:v>2979162</c:v>
                </c:pt>
                <c:pt idx="2501">
                  <c:v>2979231</c:v>
                </c:pt>
                <c:pt idx="2502">
                  <c:v>2979333</c:v>
                </c:pt>
                <c:pt idx="2503">
                  <c:v>2979465</c:v>
                </c:pt>
                <c:pt idx="2504">
                  <c:v>2970332</c:v>
                </c:pt>
                <c:pt idx="2505">
                  <c:v>2970491</c:v>
                </c:pt>
                <c:pt idx="2506">
                  <c:v>2970636</c:v>
                </c:pt>
                <c:pt idx="2507">
                  <c:v>2970804</c:v>
                </c:pt>
                <c:pt idx="2508">
                  <c:v>2970913</c:v>
                </c:pt>
                <c:pt idx="2509">
                  <c:v>2971029</c:v>
                </c:pt>
                <c:pt idx="2510">
                  <c:v>2971529</c:v>
                </c:pt>
                <c:pt idx="2511">
                  <c:v>2971733</c:v>
                </c:pt>
                <c:pt idx="2512">
                  <c:v>2971854</c:v>
                </c:pt>
                <c:pt idx="2513">
                  <c:v>2971987</c:v>
                </c:pt>
                <c:pt idx="2514">
                  <c:v>2972143</c:v>
                </c:pt>
                <c:pt idx="2515">
                  <c:v>2972339</c:v>
                </c:pt>
                <c:pt idx="2516">
                  <c:v>2972615</c:v>
                </c:pt>
                <c:pt idx="2517">
                  <c:v>2972871</c:v>
                </c:pt>
                <c:pt idx="2518">
                  <c:v>2973141</c:v>
                </c:pt>
                <c:pt idx="2519">
                  <c:v>2973365</c:v>
                </c:pt>
                <c:pt idx="2520">
                  <c:v>2973647</c:v>
                </c:pt>
                <c:pt idx="2521">
                  <c:v>2973874</c:v>
                </c:pt>
                <c:pt idx="2522">
                  <c:v>2974072</c:v>
                </c:pt>
                <c:pt idx="2523">
                  <c:v>2974266</c:v>
                </c:pt>
                <c:pt idx="2524">
                  <c:v>2974527</c:v>
                </c:pt>
                <c:pt idx="2525">
                  <c:v>2974684</c:v>
                </c:pt>
                <c:pt idx="2526">
                  <c:v>2974847</c:v>
                </c:pt>
                <c:pt idx="2527">
                  <c:v>2975031</c:v>
                </c:pt>
                <c:pt idx="2528">
                  <c:v>2975177</c:v>
                </c:pt>
                <c:pt idx="2529">
                  <c:v>2975261</c:v>
                </c:pt>
                <c:pt idx="2530">
                  <c:v>2975473</c:v>
                </c:pt>
                <c:pt idx="2531">
                  <c:v>2975687</c:v>
                </c:pt>
                <c:pt idx="2532">
                  <c:v>2975847</c:v>
                </c:pt>
                <c:pt idx="2533">
                  <c:v>2976049</c:v>
                </c:pt>
                <c:pt idx="2534">
                  <c:v>2976141</c:v>
                </c:pt>
                <c:pt idx="2535">
                  <c:v>2976280</c:v>
                </c:pt>
                <c:pt idx="2536">
                  <c:v>2976472</c:v>
                </c:pt>
                <c:pt idx="2537">
                  <c:v>2976639</c:v>
                </c:pt>
                <c:pt idx="2538">
                  <c:v>2976811</c:v>
                </c:pt>
                <c:pt idx="2539">
                  <c:v>2975885</c:v>
                </c:pt>
                <c:pt idx="2540">
                  <c:v>2976099</c:v>
                </c:pt>
                <c:pt idx="2541">
                  <c:v>2976295</c:v>
                </c:pt>
                <c:pt idx="2542">
                  <c:v>2976411</c:v>
                </c:pt>
                <c:pt idx="2543">
                  <c:v>2976514</c:v>
                </c:pt>
                <c:pt idx="2544">
                  <c:v>2976747</c:v>
                </c:pt>
                <c:pt idx="2545">
                  <c:v>2977074</c:v>
                </c:pt>
                <c:pt idx="2546">
                  <c:v>2977270</c:v>
                </c:pt>
                <c:pt idx="2547">
                  <c:v>2977499</c:v>
                </c:pt>
                <c:pt idx="2548">
                  <c:v>2977735</c:v>
                </c:pt>
                <c:pt idx="2549">
                  <c:v>2977943</c:v>
                </c:pt>
                <c:pt idx="2550">
                  <c:v>2978049</c:v>
                </c:pt>
                <c:pt idx="2551">
                  <c:v>2978143</c:v>
                </c:pt>
                <c:pt idx="2552">
                  <c:v>2978277</c:v>
                </c:pt>
                <c:pt idx="2553">
                  <c:v>2978409</c:v>
                </c:pt>
                <c:pt idx="2554">
                  <c:v>2978568</c:v>
                </c:pt>
                <c:pt idx="2555">
                  <c:v>2978674</c:v>
                </c:pt>
                <c:pt idx="2556">
                  <c:v>2978793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2CB-4970-BDDF-83CB9039A07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Walgreens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Sheet1!$A$2:$A$2558</c:f>
              <c:numCache>
                <c:formatCode>m/d/yyyy</c:formatCode>
                <c:ptCount val="2557"/>
                <c:pt idx="0">
                  <c:v>40544</c:v>
                </c:pt>
                <c:pt idx="1">
                  <c:v>40545</c:v>
                </c:pt>
                <c:pt idx="2">
                  <c:v>40546</c:v>
                </c:pt>
                <c:pt idx="3">
                  <c:v>40547</c:v>
                </c:pt>
                <c:pt idx="4">
                  <c:v>40548</c:v>
                </c:pt>
                <c:pt idx="5">
                  <c:v>40549</c:v>
                </c:pt>
                <c:pt idx="6">
                  <c:v>40550</c:v>
                </c:pt>
                <c:pt idx="7">
                  <c:v>40551</c:v>
                </c:pt>
                <c:pt idx="8">
                  <c:v>40552</c:v>
                </c:pt>
                <c:pt idx="9">
                  <c:v>40553</c:v>
                </c:pt>
                <c:pt idx="10">
                  <c:v>40554</c:v>
                </c:pt>
                <c:pt idx="11">
                  <c:v>40555</c:v>
                </c:pt>
                <c:pt idx="12">
                  <c:v>40556</c:v>
                </c:pt>
                <c:pt idx="13">
                  <c:v>40557</c:v>
                </c:pt>
                <c:pt idx="14">
                  <c:v>40558</c:v>
                </c:pt>
                <c:pt idx="15">
                  <c:v>40559</c:v>
                </c:pt>
                <c:pt idx="16">
                  <c:v>40560</c:v>
                </c:pt>
                <c:pt idx="17">
                  <c:v>40561</c:v>
                </c:pt>
                <c:pt idx="18">
                  <c:v>40562</c:v>
                </c:pt>
                <c:pt idx="19">
                  <c:v>40563</c:v>
                </c:pt>
                <c:pt idx="20">
                  <c:v>40564</c:v>
                </c:pt>
                <c:pt idx="21">
                  <c:v>40565</c:v>
                </c:pt>
                <c:pt idx="22">
                  <c:v>40566</c:v>
                </c:pt>
                <c:pt idx="23">
                  <c:v>40567</c:v>
                </c:pt>
                <c:pt idx="24">
                  <c:v>40568</c:v>
                </c:pt>
                <c:pt idx="25">
                  <c:v>40569</c:v>
                </c:pt>
                <c:pt idx="26">
                  <c:v>40570</c:v>
                </c:pt>
                <c:pt idx="27">
                  <c:v>40571</c:v>
                </c:pt>
                <c:pt idx="28">
                  <c:v>40572</c:v>
                </c:pt>
                <c:pt idx="29">
                  <c:v>40573</c:v>
                </c:pt>
                <c:pt idx="30">
                  <c:v>40574</c:v>
                </c:pt>
                <c:pt idx="31">
                  <c:v>40575</c:v>
                </c:pt>
                <c:pt idx="32">
                  <c:v>40576</c:v>
                </c:pt>
                <c:pt idx="33">
                  <c:v>40577</c:v>
                </c:pt>
                <c:pt idx="34">
                  <c:v>40578</c:v>
                </c:pt>
                <c:pt idx="35">
                  <c:v>40579</c:v>
                </c:pt>
                <c:pt idx="36">
                  <c:v>40580</c:v>
                </c:pt>
                <c:pt idx="37">
                  <c:v>40581</c:v>
                </c:pt>
                <c:pt idx="38">
                  <c:v>40582</c:v>
                </c:pt>
                <c:pt idx="39">
                  <c:v>40583</c:v>
                </c:pt>
                <c:pt idx="40">
                  <c:v>40584</c:v>
                </c:pt>
                <c:pt idx="41">
                  <c:v>40585</c:v>
                </c:pt>
                <c:pt idx="42">
                  <c:v>40586</c:v>
                </c:pt>
                <c:pt idx="43">
                  <c:v>40587</c:v>
                </c:pt>
                <c:pt idx="44">
                  <c:v>40588</c:v>
                </c:pt>
                <c:pt idx="45">
                  <c:v>40589</c:v>
                </c:pt>
                <c:pt idx="46">
                  <c:v>40590</c:v>
                </c:pt>
                <c:pt idx="47">
                  <c:v>40591</c:v>
                </c:pt>
                <c:pt idx="48">
                  <c:v>40592</c:v>
                </c:pt>
                <c:pt idx="49">
                  <c:v>40593</c:v>
                </c:pt>
                <c:pt idx="50">
                  <c:v>40594</c:v>
                </c:pt>
                <c:pt idx="51">
                  <c:v>40595</c:v>
                </c:pt>
                <c:pt idx="52">
                  <c:v>40596</c:v>
                </c:pt>
                <c:pt idx="53">
                  <c:v>40597</c:v>
                </c:pt>
                <c:pt idx="54">
                  <c:v>40598</c:v>
                </c:pt>
                <c:pt idx="55">
                  <c:v>40599</c:v>
                </c:pt>
                <c:pt idx="56">
                  <c:v>40600</c:v>
                </c:pt>
                <c:pt idx="57">
                  <c:v>40601</c:v>
                </c:pt>
                <c:pt idx="58">
                  <c:v>40602</c:v>
                </c:pt>
                <c:pt idx="59">
                  <c:v>40603</c:v>
                </c:pt>
                <c:pt idx="60">
                  <c:v>40604</c:v>
                </c:pt>
                <c:pt idx="61">
                  <c:v>40605</c:v>
                </c:pt>
                <c:pt idx="62">
                  <c:v>40606</c:v>
                </c:pt>
                <c:pt idx="63">
                  <c:v>40607</c:v>
                </c:pt>
                <c:pt idx="64">
                  <c:v>40608</c:v>
                </c:pt>
                <c:pt idx="65">
                  <c:v>40609</c:v>
                </c:pt>
                <c:pt idx="66">
                  <c:v>40610</c:v>
                </c:pt>
                <c:pt idx="67">
                  <c:v>40611</c:v>
                </c:pt>
                <c:pt idx="68">
                  <c:v>40612</c:v>
                </c:pt>
                <c:pt idx="69">
                  <c:v>40613</c:v>
                </c:pt>
                <c:pt idx="70">
                  <c:v>40614</c:v>
                </c:pt>
                <c:pt idx="71">
                  <c:v>40615</c:v>
                </c:pt>
                <c:pt idx="72">
                  <c:v>40616</c:v>
                </c:pt>
                <c:pt idx="73">
                  <c:v>40617</c:v>
                </c:pt>
                <c:pt idx="74">
                  <c:v>40618</c:v>
                </c:pt>
                <c:pt idx="75">
                  <c:v>40619</c:v>
                </c:pt>
                <c:pt idx="76">
                  <c:v>40620</c:v>
                </c:pt>
                <c:pt idx="77">
                  <c:v>40621</c:v>
                </c:pt>
                <c:pt idx="78">
                  <c:v>40622</c:v>
                </c:pt>
                <c:pt idx="79">
                  <c:v>40623</c:v>
                </c:pt>
                <c:pt idx="80">
                  <c:v>40624</c:v>
                </c:pt>
                <c:pt idx="81">
                  <c:v>40625</c:v>
                </c:pt>
                <c:pt idx="82">
                  <c:v>40626</c:v>
                </c:pt>
                <c:pt idx="83">
                  <c:v>40627</c:v>
                </c:pt>
                <c:pt idx="84">
                  <c:v>40628</c:v>
                </c:pt>
                <c:pt idx="85">
                  <c:v>40629</c:v>
                </c:pt>
                <c:pt idx="86">
                  <c:v>40630</c:v>
                </c:pt>
                <c:pt idx="87">
                  <c:v>40631</c:v>
                </c:pt>
                <c:pt idx="88">
                  <c:v>40632</c:v>
                </c:pt>
                <c:pt idx="89">
                  <c:v>40633</c:v>
                </c:pt>
                <c:pt idx="90">
                  <c:v>40634</c:v>
                </c:pt>
                <c:pt idx="91">
                  <c:v>40635</c:v>
                </c:pt>
                <c:pt idx="92">
                  <c:v>40636</c:v>
                </c:pt>
                <c:pt idx="93">
                  <c:v>40637</c:v>
                </c:pt>
                <c:pt idx="94">
                  <c:v>40638</c:v>
                </c:pt>
                <c:pt idx="95">
                  <c:v>40639</c:v>
                </c:pt>
                <c:pt idx="96">
                  <c:v>40640</c:v>
                </c:pt>
                <c:pt idx="97">
                  <c:v>40641</c:v>
                </c:pt>
                <c:pt idx="98">
                  <c:v>40642</c:v>
                </c:pt>
                <c:pt idx="99">
                  <c:v>40643</c:v>
                </c:pt>
                <c:pt idx="100">
                  <c:v>40644</c:v>
                </c:pt>
                <c:pt idx="101">
                  <c:v>40645</c:v>
                </c:pt>
                <c:pt idx="102">
                  <c:v>40646</c:v>
                </c:pt>
                <c:pt idx="103">
                  <c:v>40647</c:v>
                </c:pt>
                <c:pt idx="104">
                  <c:v>40648</c:v>
                </c:pt>
                <c:pt idx="105">
                  <c:v>40649</c:v>
                </c:pt>
                <c:pt idx="106">
                  <c:v>40650</c:v>
                </c:pt>
                <c:pt idx="107">
                  <c:v>40651</c:v>
                </c:pt>
                <c:pt idx="108">
                  <c:v>40652</c:v>
                </c:pt>
                <c:pt idx="109">
                  <c:v>40653</c:v>
                </c:pt>
                <c:pt idx="110">
                  <c:v>40654</c:v>
                </c:pt>
                <c:pt idx="111">
                  <c:v>40655</c:v>
                </c:pt>
                <c:pt idx="112">
                  <c:v>40656</c:v>
                </c:pt>
                <c:pt idx="113">
                  <c:v>40657</c:v>
                </c:pt>
                <c:pt idx="114">
                  <c:v>40658</c:v>
                </c:pt>
                <c:pt idx="115">
                  <c:v>40659</c:v>
                </c:pt>
                <c:pt idx="116">
                  <c:v>40660</c:v>
                </c:pt>
                <c:pt idx="117">
                  <c:v>40661</c:v>
                </c:pt>
                <c:pt idx="118">
                  <c:v>40662</c:v>
                </c:pt>
                <c:pt idx="119">
                  <c:v>40663</c:v>
                </c:pt>
                <c:pt idx="120">
                  <c:v>40664</c:v>
                </c:pt>
                <c:pt idx="121">
                  <c:v>40665</c:v>
                </c:pt>
                <c:pt idx="122">
                  <c:v>40666</c:v>
                </c:pt>
                <c:pt idx="123">
                  <c:v>40667</c:v>
                </c:pt>
                <c:pt idx="124">
                  <c:v>40668</c:v>
                </c:pt>
                <c:pt idx="125">
                  <c:v>40669</c:v>
                </c:pt>
                <c:pt idx="126">
                  <c:v>40670</c:v>
                </c:pt>
                <c:pt idx="127">
                  <c:v>40671</c:v>
                </c:pt>
                <c:pt idx="128">
                  <c:v>40672</c:v>
                </c:pt>
                <c:pt idx="129">
                  <c:v>40673</c:v>
                </c:pt>
                <c:pt idx="130">
                  <c:v>40674</c:v>
                </c:pt>
                <c:pt idx="131">
                  <c:v>40675</c:v>
                </c:pt>
                <c:pt idx="132">
                  <c:v>40676</c:v>
                </c:pt>
                <c:pt idx="133">
                  <c:v>40677</c:v>
                </c:pt>
                <c:pt idx="134">
                  <c:v>40678</c:v>
                </c:pt>
                <c:pt idx="135">
                  <c:v>40679</c:v>
                </c:pt>
                <c:pt idx="136">
                  <c:v>40680</c:v>
                </c:pt>
                <c:pt idx="137">
                  <c:v>40681</c:v>
                </c:pt>
                <c:pt idx="138">
                  <c:v>40682</c:v>
                </c:pt>
                <c:pt idx="139">
                  <c:v>40683</c:v>
                </c:pt>
                <c:pt idx="140">
                  <c:v>40684</c:v>
                </c:pt>
                <c:pt idx="141">
                  <c:v>40685</c:v>
                </c:pt>
                <c:pt idx="142">
                  <c:v>40686</c:v>
                </c:pt>
                <c:pt idx="143">
                  <c:v>40687</c:v>
                </c:pt>
                <c:pt idx="144">
                  <c:v>40688</c:v>
                </c:pt>
                <c:pt idx="145">
                  <c:v>40689</c:v>
                </c:pt>
                <c:pt idx="146">
                  <c:v>40690</c:v>
                </c:pt>
                <c:pt idx="147">
                  <c:v>40691</c:v>
                </c:pt>
                <c:pt idx="148">
                  <c:v>40692</c:v>
                </c:pt>
                <c:pt idx="149">
                  <c:v>40693</c:v>
                </c:pt>
                <c:pt idx="150">
                  <c:v>40694</c:v>
                </c:pt>
                <c:pt idx="151">
                  <c:v>40695</c:v>
                </c:pt>
                <c:pt idx="152">
                  <c:v>40696</c:v>
                </c:pt>
                <c:pt idx="153">
                  <c:v>40697</c:v>
                </c:pt>
                <c:pt idx="154">
                  <c:v>40698</c:v>
                </c:pt>
                <c:pt idx="155">
                  <c:v>40699</c:v>
                </c:pt>
                <c:pt idx="156">
                  <c:v>40700</c:v>
                </c:pt>
                <c:pt idx="157">
                  <c:v>40701</c:v>
                </c:pt>
                <c:pt idx="158">
                  <c:v>40702</c:v>
                </c:pt>
                <c:pt idx="159">
                  <c:v>40703</c:v>
                </c:pt>
                <c:pt idx="160">
                  <c:v>40704</c:v>
                </c:pt>
                <c:pt idx="161">
                  <c:v>40705</c:v>
                </c:pt>
                <c:pt idx="162">
                  <c:v>40706</c:v>
                </c:pt>
                <c:pt idx="163">
                  <c:v>40707</c:v>
                </c:pt>
                <c:pt idx="164">
                  <c:v>40708</c:v>
                </c:pt>
                <c:pt idx="165">
                  <c:v>40709</c:v>
                </c:pt>
                <c:pt idx="166">
                  <c:v>40710</c:v>
                </c:pt>
                <c:pt idx="167">
                  <c:v>40711</c:v>
                </c:pt>
                <c:pt idx="168">
                  <c:v>40712</c:v>
                </c:pt>
                <c:pt idx="169">
                  <c:v>40713</c:v>
                </c:pt>
                <c:pt idx="170">
                  <c:v>40714</c:v>
                </c:pt>
                <c:pt idx="171">
                  <c:v>40715</c:v>
                </c:pt>
                <c:pt idx="172">
                  <c:v>40716</c:v>
                </c:pt>
                <c:pt idx="173">
                  <c:v>40717</c:v>
                </c:pt>
                <c:pt idx="174">
                  <c:v>40718</c:v>
                </c:pt>
                <c:pt idx="175">
                  <c:v>40719</c:v>
                </c:pt>
                <c:pt idx="176">
                  <c:v>40720</c:v>
                </c:pt>
                <c:pt idx="177">
                  <c:v>40721</c:v>
                </c:pt>
                <c:pt idx="178">
                  <c:v>40722</c:v>
                </c:pt>
                <c:pt idx="179">
                  <c:v>40723</c:v>
                </c:pt>
                <c:pt idx="180">
                  <c:v>40724</c:v>
                </c:pt>
                <c:pt idx="181">
                  <c:v>40725</c:v>
                </c:pt>
                <c:pt idx="182">
                  <c:v>40726</c:v>
                </c:pt>
                <c:pt idx="183">
                  <c:v>40727</c:v>
                </c:pt>
                <c:pt idx="184">
                  <c:v>40728</c:v>
                </c:pt>
                <c:pt idx="185">
                  <c:v>40729</c:v>
                </c:pt>
                <c:pt idx="186">
                  <c:v>40730</c:v>
                </c:pt>
                <c:pt idx="187">
                  <c:v>40731</c:v>
                </c:pt>
                <c:pt idx="188">
                  <c:v>40732</c:v>
                </c:pt>
                <c:pt idx="189">
                  <c:v>40733</c:v>
                </c:pt>
                <c:pt idx="190">
                  <c:v>40734</c:v>
                </c:pt>
                <c:pt idx="191">
                  <c:v>40735</c:v>
                </c:pt>
                <c:pt idx="192">
                  <c:v>40736</c:v>
                </c:pt>
                <c:pt idx="193">
                  <c:v>40737</c:v>
                </c:pt>
                <c:pt idx="194">
                  <c:v>40738</c:v>
                </c:pt>
                <c:pt idx="195">
                  <c:v>40739</c:v>
                </c:pt>
                <c:pt idx="196">
                  <c:v>40740</c:v>
                </c:pt>
                <c:pt idx="197">
                  <c:v>40741</c:v>
                </c:pt>
                <c:pt idx="198">
                  <c:v>40742</c:v>
                </c:pt>
                <c:pt idx="199">
                  <c:v>40743</c:v>
                </c:pt>
                <c:pt idx="200">
                  <c:v>40744</c:v>
                </c:pt>
                <c:pt idx="201">
                  <c:v>40745</c:v>
                </c:pt>
                <c:pt idx="202">
                  <c:v>40746</c:v>
                </c:pt>
                <c:pt idx="203">
                  <c:v>40747</c:v>
                </c:pt>
                <c:pt idx="204">
                  <c:v>40748</c:v>
                </c:pt>
                <c:pt idx="205">
                  <c:v>40749</c:v>
                </c:pt>
                <c:pt idx="206">
                  <c:v>40750</c:v>
                </c:pt>
                <c:pt idx="207">
                  <c:v>40751</c:v>
                </c:pt>
                <c:pt idx="208">
                  <c:v>40752</c:v>
                </c:pt>
                <c:pt idx="209">
                  <c:v>40753</c:v>
                </c:pt>
                <c:pt idx="210">
                  <c:v>40754</c:v>
                </c:pt>
                <c:pt idx="211">
                  <c:v>40755</c:v>
                </c:pt>
                <c:pt idx="212">
                  <c:v>40756</c:v>
                </c:pt>
                <c:pt idx="213">
                  <c:v>40757</c:v>
                </c:pt>
                <c:pt idx="214">
                  <c:v>40758</c:v>
                </c:pt>
                <c:pt idx="215">
                  <c:v>40759</c:v>
                </c:pt>
                <c:pt idx="216">
                  <c:v>40760</c:v>
                </c:pt>
                <c:pt idx="217">
                  <c:v>40761</c:v>
                </c:pt>
                <c:pt idx="218">
                  <c:v>40762</c:v>
                </c:pt>
                <c:pt idx="219">
                  <c:v>40763</c:v>
                </c:pt>
                <c:pt idx="220">
                  <c:v>40764</c:v>
                </c:pt>
                <c:pt idx="221">
                  <c:v>40765</c:v>
                </c:pt>
                <c:pt idx="222">
                  <c:v>40766</c:v>
                </c:pt>
                <c:pt idx="223">
                  <c:v>40767</c:v>
                </c:pt>
                <c:pt idx="224">
                  <c:v>40768</c:v>
                </c:pt>
                <c:pt idx="225">
                  <c:v>40769</c:v>
                </c:pt>
                <c:pt idx="226">
                  <c:v>40770</c:v>
                </c:pt>
                <c:pt idx="227">
                  <c:v>40771</c:v>
                </c:pt>
                <c:pt idx="228">
                  <c:v>40772</c:v>
                </c:pt>
                <c:pt idx="229">
                  <c:v>40773</c:v>
                </c:pt>
                <c:pt idx="230">
                  <c:v>40774</c:v>
                </c:pt>
                <c:pt idx="231">
                  <c:v>40775</c:v>
                </c:pt>
                <c:pt idx="232">
                  <c:v>40776</c:v>
                </c:pt>
                <c:pt idx="233">
                  <c:v>40777</c:v>
                </c:pt>
                <c:pt idx="234">
                  <c:v>40778</c:v>
                </c:pt>
                <c:pt idx="235">
                  <c:v>40779</c:v>
                </c:pt>
                <c:pt idx="236">
                  <c:v>40780</c:v>
                </c:pt>
                <c:pt idx="237">
                  <c:v>40781</c:v>
                </c:pt>
                <c:pt idx="238">
                  <c:v>40782</c:v>
                </c:pt>
                <c:pt idx="239">
                  <c:v>40783</c:v>
                </c:pt>
                <c:pt idx="240">
                  <c:v>40784</c:v>
                </c:pt>
                <c:pt idx="241">
                  <c:v>40785</c:v>
                </c:pt>
                <c:pt idx="242">
                  <c:v>40786</c:v>
                </c:pt>
                <c:pt idx="243">
                  <c:v>40787</c:v>
                </c:pt>
                <c:pt idx="244">
                  <c:v>40788</c:v>
                </c:pt>
                <c:pt idx="245">
                  <c:v>40789</c:v>
                </c:pt>
                <c:pt idx="246">
                  <c:v>40790</c:v>
                </c:pt>
                <c:pt idx="247">
                  <c:v>40791</c:v>
                </c:pt>
                <c:pt idx="248">
                  <c:v>40792</c:v>
                </c:pt>
                <c:pt idx="249">
                  <c:v>40793</c:v>
                </c:pt>
                <c:pt idx="250">
                  <c:v>40794</c:v>
                </c:pt>
                <c:pt idx="251">
                  <c:v>40795</c:v>
                </c:pt>
                <c:pt idx="252">
                  <c:v>40796</c:v>
                </c:pt>
                <c:pt idx="253">
                  <c:v>40797</c:v>
                </c:pt>
                <c:pt idx="254">
                  <c:v>40798</c:v>
                </c:pt>
                <c:pt idx="255">
                  <c:v>40799</c:v>
                </c:pt>
                <c:pt idx="256">
                  <c:v>40800</c:v>
                </c:pt>
                <c:pt idx="257">
                  <c:v>40801</c:v>
                </c:pt>
                <c:pt idx="258">
                  <c:v>40802</c:v>
                </c:pt>
                <c:pt idx="259">
                  <c:v>40803</c:v>
                </c:pt>
                <c:pt idx="260">
                  <c:v>40804</c:v>
                </c:pt>
                <c:pt idx="261">
                  <c:v>40805</c:v>
                </c:pt>
                <c:pt idx="262">
                  <c:v>40806</c:v>
                </c:pt>
                <c:pt idx="263">
                  <c:v>40807</c:v>
                </c:pt>
                <c:pt idx="264">
                  <c:v>40808</c:v>
                </c:pt>
                <c:pt idx="265">
                  <c:v>40809</c:v>
                </c:pt>
                <c:pt idx="266">
                  <c:v>40810</c:v>
                </c:pt>
                <c:pt idx="267">
                  <c:v>40811</c:v>
                </c:pt>
                <c:pt idx="268">
                  <c:v>40812</c:v>
                </c:pt>
                <c:pt idx="269">
                  <c:v>40813</c:v>
                </c:pt>
                <c:pt idx="270">
                  <c:v>40814</c:v>
                </c:pt>
                <c:pt idx="271">
                  <c:v>40815</c:v>
                </c:pt>
                <c:pt idx="272">
                  <c:v>40816</c:v>
                </c:pt>
                <c:pt idx="273">
                  <c:v>40817</c:v>
                </c:pt>
                <c:pt idx="274">
                  <c:v>40818</c:v>
                </c:pt>
                <c:pt idx="275">
                  <c:v>40819</c:v>
                </c:pt>
                <c:pt idx="276">
                  <c:v>40820</c:v>
                </c:pt>
                <c:pt idx="277">
                  <c:v>40821</c:v>
                </c:pt>
                <c:pt idx="278">
                  <c:v>40822</c:v>
                </c:pt>
                <c:pt idx="279">
                  <c:v>40823</c:v>
                </c:pt>
                <c:pt idx="280">
                  <c:v>40824</c:v>
                </c:pt>
                <c:pt idx="281">
                  <c:v>40825</c:v>
                </c:pt>
                <c:pt idx="282">
                  <c:v>40826</c:v>
                </c:pt>
                <c:pt idx="283">
                  <c:v>40827</c:v>
                </c:pt>
                <c:pt idx="284">
                  <c:v>40828</c:v>
                </c:pt>
                <c:pt idx="285">
                  <c:v>40829</c:v>
                </c:pt>
                <c:pt idx="286">
                  <c:v>40830</c:v>
                </c:pt>
                <c:pt idx="287">
                  <c:v>40831</c:v>
                </c:pt>
                <c:pt idx="288">
                  <c:v>40832</c:v>
                </c:pt>
                <c:pt idx="289">
                  <c:v>40833</c:v>
                </c:pt>
                <c:pt idx="290">
                  <c:v>40834</c:v>
                </c:pt>
                <c:pt idx="291">
                  <c:v>40835</c:v>
                </c:pt>
                <c:pt idx="292">
                  <c:v>40836</c:v>
                </c:pt>
                <c:pt idx="293">
                  <c:v>40837</c:v>
                </c:pt>
                <c:pt idx="294">
                  <c:v>40838</c:v>
                </c:pt>
                <c:pt idx="295">
                  <c:v>40839</c:v>
                </c:pt>
                <c:pt idx="296">
                  <c:v>40840</c:v>
                </c:pt>
                <c:pt idx="297">
                  <c:v>40841</c:v>
                </c:pt>
                <c:pt idx="298">
                  <c:v>40842</c:v>
                </c:pt>
                <c:pt idx="299">
                  <c:v>40843</c:v>
                </c:pt>
                <c:pt idx="300">
                  <c:v>40844</c:v>
                </c:pt>
                <c:pt idx="301">
                  <c:v>40845</c:v>
                </c:pt>
                <c:pt idx="302">
                  <c:v>40846</c:v>
                </c:pt>
                <c:pt idx="303">
                  <c:v>40847</c:v>
                </c:pt>
                <c:pt idx="304">
                  <c:v>40848</c:v>
                </c:pt>
                <c:pt idx="305">
                  <c:v>40849</c:v>
                </c:pt>
                <c:pt idx="306">
                  <c:v>40850</c:v>
                </c:pt>
                <c:pt idx="307">
                  <c:v>40851</c:v>
                </c:pt>
                <c:pt idx="308">
                  <c:v>40852</c:v>
                </c:pt>
                <c:pt idx="309">
                  <c:v>40853</c:v>
                </c:pt>
                <c:pt idx="310">
                  <c:v>40854</c:v>
                </c:pt>
                <c:pt idx="311">
                  <c:v>40855</c:v>
                </c:pt>
                <c:pt idx="312">
                  <c:v>40856</c:v>
                </c:pt>
                <c:pt idx="313">
                  <c:v>40857</c:v>
                </c:pt>
                <c:pt idx="314">
                  <c:v>40858</c:v>
                </c:pt>
                <c:pt idx="315">
                  <c:v>40859</c:v>
                </c:pt>
                <c:pt idx="316">
                  <c:v>40860</c:v>
                </c:pt>
                <c:pt idx="317">
                  <c:v>40861</c:v>
                </c:pt>
                <c:pt idx="318">
                  <c:v>40862</c:v>
                </c:pt>
                <c:pt idx="319">
                  <c:v>40863</c:v>
                </c:pt>
                <c:pt idx="320">
                  <c:v>40864</c:v>
                </c:pt>
                <c:pt idx="321">
                  <c:v>40865</c:v>
                </c:pt>
                <c:pt idx="322">
                  <c:v>40866</c:v>
                </c:pt>
                <c:pt idx="323">
                  <c:v>40867</c:v>
                </c:pt>
                <c:pt idx="324">
                  <c:v>40868</c:v>
                </c:pt>
                <c:pt idx="325">
                  <c:v>40869</c:v>
                </c:pt>
                <c:pt idx="326">
                  <c:v>40870</c:v>
                </c:pt>
                <c:pt idx="327">
                  <c:v>40871</c:v>
                </c:pt>
                <c:pt idx="328">
                  <c:v>40872</c:v>
                </c:pt>
                <c:pt idx="329">
                  <c:v>40873</c:v>
                </c:pt>
                <c:pt idx="330">
                  <c:v>40874</c:v>
                </c:pt>
                <c:pt idx="331">
                  <c:v>40875</c:v>
                </c:pt>
                <c:pt idx="332">
                  <c:v>40876</c:v>
                </c:pt>
                <c:pt idx="333">
                  <c:v>40877</c:v>
                </c:pt>
                <c:pt idx="334">
                  <c:v>40878</c:v>
                </c:pt>
                <c:pt idx="335">
                  <c:v>40879</c:v>
                </c:pt>
                <c:pt idx="336">
                  <c:v>40880</c:v>
                </c:pt>
                <c:pt idx="337">
                  <c:v>40881</c:v>
                </c:pt>
                <c:pt idx="338">
                  <c:v>40882</c:v>
                </c:pt>
                <c:pt idx="339">
                  <c:v>40883</c:v>
                </c:pt>
                <c:pt idx="340">
                  <c:v>40884</c:v>
                </c:pt>
                <c:pt idx="341">
                  <c:v>40885</c:v>
                </c:pt>
                <c:pt idx="342">
                  <c:v>40886</c:v>
                </c:pt>
                <c:pt idx="343">
                  <c:v>40887</c:v>
                </c:pt>
                <c:pt idx="344">
                  <c:v>40888</c:v>
                </c:pt>
                <c:pt idx="345">
                  <c:v>40889</c:v>
                </c:pt>
                <c:pt idx="346">
                  <c:v>40890</c:v>
                </c:pt>
                <c:pt idx="347">
                  <c:v>40891</c:v>
                </c:pt>
                <c:pt idx="348">
                  <c:v>40892</c:v>
                </c:pt>
                <c:pt idx="349">
                  <c:v>40893</c:v>
                </c:pt>
                <c:pt idx="350">
                  <c:v>40894</c:v>
                </c:pt>
                <c:pt idx="351">
                  <c:v>40895</c:v>
                </c:pt>
                <c:pt idx="352">
                  <c:v>40896</c:v>
                </c:pt>
                <c:pt idx="353">
                  <c:v>40897</c:v>
                </c:pt>
                <c:pt idx="354">
                  <c:v>40898</c:v>
                </c:pt>
                <c:pt idx="355">
                  <c:v>40899</c:v>
                </c:pt>
                <c:pt idx="356">
                  <c:v>40900</c:v>
                </c:pt>
                <c:pt idx="357">
                  <c:v>40901</c:v>
                </c:pt>
                <c:pt idx="358">
                  <c:v>40902</c:v>
                </c:pt>
                <c:pt idx="359">
                  <c:v>40903</c:v>
                </c:pt>
                <c:pt idx="360">
                  <c:v>40904</c:v>
                </c:pt>
                <c:pt idx="361">
                  <c:v>40905</c:v>
                </c:pt>
                <c:pt idx="362">
                  <c:v>40906</c:v>
                </c:pt>
                <c:pt idx="363">
                  <c:v>40907</c:v>
                </c:pt>
                <c:pt idx="364">
                  <c:v>40908</c:v>
                </c:pt>
                <c:pt idx="365">
                  <c:v>40909</c:v>
                </c:pt>
                <c:pt idx="366">
                  <c:v>40910</c:v>
                </c:pt>
                <c:pt idx="367">
                  <c:v>40911</c:v>
                </c:pt>
                <c:pt idx="368">
                  <c:v>40912</c:v>
                </c:pt>
                <c:pt idx="369">
                  <c:v>40913</c:v>
                </c:pt>
                <c:pt idx="370">
                  <c:v>40914</c:v>
                </c:pt>
                <c:pt idx="371">
                  <c:v>40915</c:v>
                </c:pt>
                <c:pt idx="372">
                  <c:v>40916</c:v>
                </c:pt>
                <c:pt idx="373">
                  <c:v>40917</c:v>
                </c:pt>
                <c:pt idx="374">
                  <c:v>40918</c:v>
                </c:pt>
                <c:pt idx="375">
                  <c:v>40919</c:v>
                </c:pt>
                <c:pt idx="376">
                  <c:v>40920</c:v>
                </c:pt>
                <c:pt idx="377">
                  <c:v>40921</c:v>
                </c:pt>
                <c:pt idx="378">
                  <c:v>40922</c:v>
                </c:pt>
                <c:pt idx="379">
                  <c:v>40923</c:v>
                </c:pt>
                <c:pt idx="380">
                  <c:v>40924</c:v>
                </c:pt>
                <c:pt idx="381">
                  <c:v>40925</c:v>
                </c:pt>
                <c:pt idx="382">
                  <c:v>40926</c:v>
                </c:pt>
                <c:pt idx="383">
                  <c:v>40927</c:v>
                </c:pt>
                <c:pt idx="384">
                  <c:v>40928</c:v>
                </c:pt>
                <c:pt idx="385">
                  <c:v>40929</c:v>
                </c:pt>
                <c:pt idx="386">
                  <c:v>40930</c:v>
                </c:pt>
                <c:pt idx="387">
                  <c:v>40931</c:v>
                </c:pt>
                <c:pt idx="388">
                  <c:v>40932</c:v>
                </c:pt>
                <c:pt idx="389">
                  <c:v>40933</c:v>
                </c:pt>
                <c:pt idx="390">
                  <c:v>40934</c:v>
                </c:pt>
                <c:pt idx="391">
                  <c:v>40935</c:v>
                </c:pt>
                <c:pt idx="392">
                  <c:v>40936</c:v>
                </c:pt>
                <c:pt idx="393">
                  <c:v>40937</c:v>
                </c:pt>
                <c:pt idx="394">
                  <c:v>40938</c:v>
                </c:pt>
                <c:pt idx="395">
                  <c:v>40939</c:v>
                </c:pt>
                <c:pt idx="396">
                  <c:v>40940</c:v>
                </c:pt>
                <c:pt idx="397">
                  <c:v>40941</c:v>
                </c:pt>
                <c:pt idx="398">
                  <c:v>40942</c:v>
                </c:pt>
                <c:pt idx="399">
                  <c:v>40943</c:v>
                </c:pt>
                <c:pt idx="400">
                  <c:v>40944</c:v>
                </c:pt>
                <c:pt idx="401">
                  <c:v>40945</c:v>
                </c:pt>
                <c:pt idx="402">
                  <c:v>40946</c:v>
                </c:pt>
                <c:pt idx="403">
                  <c:v>40947</c:v>
                </c:pt>
                <c:pt idx="404">
                  <c:v>40948</c:v>
                </c:pt>
                <c:pt idx="405">
                  <c:v>40949</c:v>
                </c:pt>
                <c:pt idx="406">
                  <c:v>40950</c:v>
                </c:pt>
                <c:pt idx="407">
                  <c:v>40951</c:v>
                </c:pt>
                <c:pt idx="408">
                  <c:v>40952</c:v>
                </c:pt>
                <c:pt idx="409">
                  <c:v>40953</c:v>
                </c:pt>
                <c:pt idx="410">
                  <c:v>40954</c:v>
                </c:pt>
                <c:pt idx="411">
                  <c:v>40955</c:v>
                </c:pt>
                <c:pt idx="412">
                  <c:v>40956</c:v>
                </c:pt>
                <c:pt idx="413">
                  <c:v>40957</c:v>
                </c:pt>
                <c:pt idx="414">
                  <c:v>40958</c:v>
                </c:pt>
                <c:pt idx="415">
                  <c:v>40959</c:v>
                </c:pt>
                <c:pt idx="416">
                  <c:v>40960</c:v>
                </c:pt>
                <c:pt idx="417">
                  <c:v>40961</c:v>
                </c:pt>
                <c:pt idx="418">
                  <c:v>40962</c:v>
                </c:pt>
                <c:pt idx="419">
                  <c:v>40963</c:v>
                </c:pt>
                <c:pt idx="420">
                  <c:v>40964</c:v>
                </c:pt>
                <c:pt idx="421">
                  <c:v>40965</c:v>
                </c:pt>
                <c:pt idx="422">
                  <c:v>40966</c:v>
                </c:pt>
                <c:pt idx="423">
                  <c:v>40967</c:v>
                </c:pt>
                <c:pt idx="424">
                  <c:v>40968</c:v>
                </c:pt>
                <c:pt idx="425">
                  <c:v>40969</c:v>
                </c:pt>
                <c:pt idx="426">
                  <c:v>40970</c:v>
                </c:pt>
                <c:pt idx="427">
                  <c:v>40971</c:v>
                </c:pt>
                <c:pt idx="428">
                  <c:v>40972</c:v>
                </c:pt>
                <c:pt idx="429">
                  <c:v>40973</c:v>
                </c:pt>
                <c:pt idx="430">
                  <c:v>40974</c:v>
                </c:pt>
                <c:pt idx="431">
                  <c:v>40975</c:v>
                </c:pt>
                <c:pt idx="432">
                  <c:v>40976</c:v>
                </c:pt>
                <c:pt idx="433">
                  <c:v>40977</c:v>
                </c:pt>
                <c:pt idx="434">
                  <c:v>40978</c:v>
                </c:pt>
                <c:pt idx="435">
                  <c:v>40979</c:v>
                </c:pt>
                <c:pt idx="436">
                  <c:v>40980</c:v>
                </c:pt>
                <c:pt idx="437">
                  <c:v>40981</c:v>
                </c:pt>
                <c:pt idx="438">
                  <c:v>40982</c:v>
                </c:pt>
                <c:pt idx="439">
                  <c:v>40983</c:v>
                </c:pt>
                <c:pt idx="440">
                  <c:v>40984</c:v>
                </c:pt>
                <c:pt idx="441">
                  <c:v>40985</c:v>
                </c:pt>
                <c:pt idx="442">
                  <c:v>40986</c:v>
                </c:pt>
                <c:pt idx="443">
                  <c:v>40987</c:v>
                </c:pt>
                <c:pt idx="444">
                  <c:v>40988</c:v>
                </c:pt>
                <c:pt idx="445">
                  <c:v>40989</c:v>
                </c:pt>
                <c:pt idx="446">
                  <c:v>40990</c:v>
                </c:pt>
                <c:pt idx="447">
                  <c:v>40991</c:v>
                </c:pt>
                <c:pt idx="448">
                  <c:v>40992</c:v>
                </c:pt>
                <c:pt idx="449">
                  <c:v>40993</c:v>
                </c:pt>
                <c:pt idx="450">
                  <c:v>40994</c:v>
                </c:pt>
                <c:pt idx="451">
                  <c:v>40995</c:v>
                </c:pt>
                <c:pt idx="452">
                  <c:v>40996</c:v>
                </c:pt>
                <c:pt idx="453">
                  <c:v>40997</c:v>
                </c:pt>
                <c:pt idx="454">
                  <c:v>40998</c:v>
                </c:pt>
                <c:pt idx="455">
                  <c:v>40999</c:v>
                </c:pt>
                <c:pt idx="456">
                  <c:v>41000</c:v>
                </c:pt>
                <c:pt idx="457">
                  <c:v>41001</c:v>
                </c:pt>
                <c:pt idx="458">
                  <c:v>41002</c:v>
                </c:pt>
                <c:pt idx="459">
                  <c:v>41003</c:v>
                </c:pt>
                <c:pt idx="460">
                  <c:v>41004</c:v>
                </c:pt>
                <c:pt idx="461">
                  <c:v>41005</c:v>
                </c:pt>
                <c:pt idx="462">
                  <c:v>41006</c:v>
                </c:pt>
                <c:pt idx="463">
                  <c:v>41007</c:v>
                </c:pt>
                <c:pt idx="464">
                  <c:v>41008</c:v>
                </c:pt>
                <c:pt idx="465">
                  <c:v>41009</c:v>
                </c:pt>
                <c:pt idx="466">
                  <c:v>41010</c:v>
                </c:pt>
                <c:pt idx="467">
                  <c:v>41011</c:v>
                </c:pt>
                <c:pt idx="468">
                  <c:v>41012</c:v>
                </c:pt>
                <c:pt idx="469">
                  <c:v>41013</c:v>
                </c:pt>
                <c:pt idx="470">
                  <c:v>41014</c:v>
                </c:pt>
                <c:pt idx="471">
                  <c:v>41015</c:v>
                </c:pt>
                <c:pt idx="472">
                  <c:v>41016</c:v>
                </c:pt>
                <c:pt idx="473">
                  <c:v>41017</c:v>
                </c:pt>
                <c:pt idx="474">
                  <c:v>41018</c:v>
                </c:pt>
                <c:pt idx="475">
                  <c:v>41019</c:v>
                </c:pt>
                <c:pt idx="476">
                  <c:v>41020</c:v>
                </c:pt>
                <c:pt idx="477">
                  <c:v>41021</c:v>
                </c:pt>
                <c:pt idx="478">
                  <c:v>41022</c:v>
                </c:pt>
                <c:pt idx="479">
                  <c:v>41023</c:v>
                </c:pt>
                <c:pt idx="480">
                  <c:v>41024</c:v>
                </c:pt>
                <c:pt idx="481">
                  <c:v>41025</c:v>
                </c:pt>
                <c:pt idx="482">
                  <c:v>41026</c:v>
                </c:pt>
                <c:pt idx="483">
                  <c:v>41027</c:v>
                </c:pt>
                <c:pt idx="484">
                  <c:v>41028</c:v>
                </c:pt>
                <c:pt idx="485">
                  <c:v>41029</c:v>
                </c:pt>
                <c:pt idx="486">
                  <c:v>41030</c:v>
                </c:pt>
                <c:pt idx="487">
                  <c:v>41031</c:v>
                </c:pt>
                <c:pt idx="488">
                  <c:v>41032</c:v>
                </c:pt>
                <c:pt idx="489">
                  <c:v>41033</c:v>
                </c:pt>
                <c:pt idx="490">
                  <c:v>41034</c:v>
                </c:pt>
                <c:pt idx="491">
                  <c:v>41035</c:v>
                </c:pt>
                <c:pt idx="492">
                  <c:v>41036</c:v>
                </c:pt>
                <c:pt idx="493">
                  <c:v>41037</c:v>
                </c:pt>
                <c:pt idx="494">
                  <c:v>41038</c:v>
                </c:pt>
                <c:pt idx="495">
                  <c:v>41039</c:v>
                </c:pt>
                <c:pt idx="496">
                  <c:v>41040</c:v>
                </c:pt>
                <c:pt idx="497">
                  <c:v>41041</c:v>
                </c:pt>
                <c:pt idx="498">
                  <c:v>41042</c:v>
                </c:pt>
                <c:pt idx="499">
                  <c:v>41043</c:v>
                </c:pt>
                <c:pt idx="500">
                  <c:v>41044</c:v>
                </c:pt>
                <c:pt idx="501">
                  <c:v>41045</c:v>
                </c:pt>
                <c:pt idx="502">
                  <c:v>41046</c:v>
                </c:pt>
                <c:pt idx="503">
                  <c:v>41047</c:v>
                </c:pt>
                <c:pt idx="504">
                  <c:v>41048</c:v>
                </c:pt>
                <c:pt idx="505">
                  <c:v>41049</c:v>
                </c:pt>
                <c:pt idx="506">
                  <c:v>41050</c:v>
                </c:pt>
                <c:pt idx="507">
                  <c:v>41051</c:v>
                </c:pt>
                <c:pt idx="508">
                  <c:v>41052</c:v>
                </c:pt>
                <c:pt idx="509">
                  <c:v>41053</c:v>
                </c:pt>
                <c:pt idx="510">
                  <c:v>41054</c:v>
                </c:pt>
                <c:pt idx="511">
                  <c:v>41055</c:v>
                </c:pt>
                <c:pt idx="512">
                  <c:v>41056</c:v>
                </c:pt>
                <c:pt idx="513">
                  <c:v>41057</c:v>
                </c:pt>
                <c:pt idx="514">
                  <c:v>41058</c:v>
                </c:pt>
                <c:pt idx="515">
                  <c:v>41059</c:v>
                </c:pt>
                <c:pt idx="516">
                  <c:v>41060</c:v>
                </c:pt>
                <c:pt idx="517">
                  <c:v>41061</c:v>
                </c:pt>
                <c:pt idx="518">
                  <c:v>41062</c:v>
                </c:pt>
                <c:pt idx="519">
                  <c:v>41063</c:v>
                </c:pt>
                <c:pt idx="520">
                  <c:v>41064</c:v>
                </c:pt>
                <c:pt idx="521">
                  <c:v>41065</c:v>
                </c:pt>
                <c:pt idx="522">
                  <c:v>41066</c:v>
                </c:pt>
                <c:pt idx="523">
                  <c:v>41067</c:v>
                </c:pt>
                <c:pt idx="524">
                  <c:v>41068</c:v>
                </c:pt>
                <c:pt idx="525">
                  <c:v>41069</c:v>
                </c:pt>
                <c:pt idx="526">
                  <c:v>41070</c:v>
                </c:pt>
                <c:pt idx="527">
                  <c:v>41071</c:v>
                </c:pt>
                <c:pt idx="528">
                  <c:v>41072</c:v>
                </c:pt>
                <c:pt idx="529">
                  <c:v>41073</c:v>
                </c:pt>
                <c:pt idx="530">
                  <c:v>41074</c:v>
                </c:pt>
                <c:pt idx="531">
                  <c:v>41075</c:v>
                </c:pt>
                <c:pt idx="532">
                  <c:v>41076</c:v>
                </c:pt>
                <c:pt idx="533">
                  <c:v>41077</c:v>
                </c:pt>
                <c:pt idx="534">
                  <c:v>41078</c:v>
                </c:pt>
                <c:pt idx="535">
                  <c:v>41079</c:v>
                </c:pt>
                <c:pt idx="536">
                  <c:v>41080</c:v>
                </c:pt>
                <c:pt idx="537">
                  <c:v>41081</c:v>
                </c:pt>
                <c:pt idx="538">
                  <c:v>41082</c:v>
                </c:pt>
                <c:pt idx="539">
                  <c:v>41083</c:v>
                </c:pt>
                <c:pt idx="540">
                  <c:v>41084</c:v>
                </c:pt>
                <c:pt idx="541">
                  <c:v>41085</c:v>
                </c:pt>
                <c:pt idx="542">
                  <c:v>41086</c:v>
                </c:pt>
                <c:pt idx="543">
                  <c:v>41087</c:v>
                </c:pt>
                <c:pt idx="544">
                  <c:v>41088</c:v>
                </c:pt>
                <c:pt idx="545">
                  <c:v>41089</c:v>
                </c:pt>
                <c:pt idx="546">
                  <c:v>41090</c:v>
                </c:pt>
                <c:pt idx="547">
                  <c:v>41091</c:v>
                </c:pt>
                <c:pt idx="548">
                  <c:v>41092</c:v>
                </c:pt>
                <c:pt idx="549">
                  <c:v>41093</c:v>
                </c:pt>
                <c:pt idx="550">
                  <c:v>41094</c:v>
                </c:pt>
                <c:pt idx="551">
                  <c:v>41095</c:v>
                </c:pt>
                <c:pt idx="552">
                  <c:v>41096</c:v>
                </c:pt>
                <c:pt idx="553">
                  <c:v>41097</c:v>
                </c:pt>
                <c:pt idx="554">
                  <c:v>41098</c:v>
                </c:pt>
                <c:pt idx="555">
                  <c:v>41099</c:v>
                </c:pt>
                <c:pt idx="556">
                  <c:v>41100</c:v>
                </c:pt>
                <c:pt idx="557">
                  <c:v>41101</c:v>
                </c:pt>
                <c:pt idx="558">
                  <c:v>41102</c:v>
                </c:pt>
                <c:pt idx="559">
                  <c:v>41103</c:v>
                </c:pt>
                <c:pt idx="560">
                  <c:v>41104</c:v>
                </c:pt>
                <c:pt idx="561">
                  <c:v>41105</c:v>
                </c:pt>
                <c:pt idx="562">
                  <c:v>41106</c:v>
                </c:pt>
                <c:pt idx="563">
                  <c:v>41107</c:v>
                </c:pt>
                <c:pt idx="564">
                  <c:v>41108</c:v>
                </c:pt>
                <c:pt idx="565">
                  <c:v>41109</c:v>
                </c:pt>
                <c:pt idx="566">
                  <c:v>41110</c:v>
                </c:pt>
                <c:pt idx="567">
                  <c:v>41111</c:v>
                </c:pt>
                <c:pt idx="568">
                  <c:v>41112</c:v>
                </c:pt>
                <c:pt idx="569">
                  <c:v>41113</c:v>
                </c:pt>
                <c:pt idx="570">
                  <c:v>41114</c:v>
                </c:pt>
                <c:pt idx="571">
                  <c:v>41115</c:v>
                </c:pt>
                <c:pt idx="572">
                  <c:v>41116</c:v>
                </c:pt>
                <c:pt idx="573">
                  <c:v>41117</c:v>
                </c:pt>
                <c:pt idx="574">
                  <c:v>41118</c:v>
                </c:pt>
                <c:pt idx="575">
                  <c:v>41119</c:v>
                </c:pt>
                <c:pt idx="576">
                  <c:v>41120</c:v>
                </c:pt>
                <c:pt idx="577">
                  <c:v>41121</c:v>
                </c:pt>
                <c:pt idx="578">
                  <c:v>41122</c:v>
                </c:pt>
                <c:pt idx="579">
                  <c:v>41123</c:v>
                </c:pt>
                <c:pt idx="580">
                  <c:v>41124</c:v>
                </c:pt>
                <c:pt idx="581">
                  <c:v>41125</c:v>
                </c:pt>
                <c:pt idx="582">
                  <c:v>41126</c:v>
                </c:pt>
                <c:pt idx="583">
                  <c:v>41127</c:v>
                </c:pt>
                <c:pt idx="584">
                  <c:v>41128</c:v>
                </c:pt>
                <c:pt idx="585">
                  <c:v>41129</c:v>
                </c:pt>
                <c:pt idx="586">
                  <c:v>41130</c:v>
                </c:pt>
                <c:pt idx="587">
                  <c:v>41131</c:v>
                </c:pt>
                <c:pt idx="588">
                  <c:v>41132</c:v>
                </c:pt>
                <c:pt idx="589">
                  <c:v>41133</c:v>
                </c:pt>
                <c:pt idx="590">
                  <c:v>41134</c:v>
                </c:pt>
                <c:pt idx="591">
                  <c:v>41135</c:v>
                </c:pt>
                <c:pt idx="592">
                  <c:v>41136</c:v>
                </c:pt>
                <c:pt idx="593">
                  <c:v>41137</c:v>
                </c:pt>
                <c:pt idx="594">
                  <c:v>41138</c:v>
                </c:pt>
                <c:pt idx="595">
                  <c:v>41139</c:v>
                </c:pt>
                <c:pt idx="596">
                  <c:v>41140</c:v>
                </c:pt>
                <c:pt idx="597">
                  <c:v>41141</c:v>
                </c:pt>
                <c:pt idx="598">
                  <c:v>41142</c:v>
                </c:pt>
                <c:pt idx="599">
                  <c:v>41143</c:v>
                </c:pt>
                <c:pt idx="600">
                  <c:v>41144</c:v>
                </c:pt>
                <c:pt idx="601">
                  <c:v>41145</c:v>
                </c:pt>
                <c:pt idx="602">
                  <c:v>41146</c:v>
                </c:pt>
                <c:pt idx="603">
                  <c:v>41147</c:v>
                </c:pt>
                <c:pt idx="604">
                  <c:v>41148</c:v>
                </c:pt>
                <c:pt idx="605">
                  <c:v>41149</c:v>
                </c:pt>
                <c:pt idx="606">
                  <c:v>41150</c:v>
                </c:pt>
                <c:pt idx="607">
                  <c:v>41151</c:v>
                </c:pt>
                <c:pt idx="608">
                  <c:v>41152</c:v>
                </c:pt>
                <c:pt idx="609">
                  <c:v>41153</c:v>
                </c:pt>
                <c:pt idx="610">
                  <c:v>41154</c:v>
                </c:pt>
                <c:pt idx="611">
                  <c:v>41155</c:v>
                </c:pt>
                <c:pt idx="612">
                  <c:v>41156</c:v>
                </c:pt>
                <c:pt idx="613">
                  <c:v>41157</c:v>
                </c:pt>
                <c:pt idx="614">
                  <c:v>41158</c:v>
                </c:pt>
                <c:pt idx="615">
                  <c:v>41159</c:v>
                </c:pt>
                <c:pt idx="616">
                  <c:v>41160</c:v>
                </c:pt>
                <c:pt idx="617">
                  <c:v>41161</c:v>
                </c:pt>
                <c:pt idx="618">
                  <c:v>41162</c:v>
                </c:pt>
                <c:pt idx="619">
                  <c:v>41163</c:v>
                </c:pt>
                <c:pt idx="620">
                  <c:v>41164</c:v>
                </c:pt>
                <c:pt idx="621">
                  <c:v>41165</c:v>
                </c:pt>
                <c:pt idx="622">
                  <c:v>41166</c:v>
                </c:pt>
                <c:pt idx="623">
                  <c:v>41167</c:v>
                </c:pt>
                <c:pt idx="624">
                  <c:v>41168</c:v>
                </c:pt>
                <c:pt idx="625">
                  <c:v>41169</c:v>
                </c:pt>
                <c:pt idx="626">
                  <c:v>41170</c:v>
                </c:pt>
                <c:pt idx="627">
                  <c:v>41171</c:v>
                </c:pt>
                <c:pt idx="628">
                  <c:v>41172</c:v>
                </c:pt>
                <c:pt idx="629">
                  <c:v>41173</c:v>
                </c:pt>
                <c:pt idx="630">
                  <c:v>41174</c:v>
                </c:pt>
                <c:pt idx="631">
                  <c:v>41175</c:v>
                </c:pt>
                <c:pt idx="632">
                  <c:v>41176</c:v>
                </c:pt>
                <c:pt idx="633">
                  <c:v>41177</c:v>
                </c:pt>
                <c:pt idx="634">
                  <c:v>41178</c:v>
                </c:pt>
                <c:pt idx="635">
                  <c:v>41179</c:v>
                </c:pt>
                <c:pt idx="636">
                  <c:v>41180</c:v>
                </c:pt>
                <c:pt idx="637">
                  <c:v>41181</c:v>
                </c:pt>
                <c:pt idx="638">
                  <c:v>41182</c:v>
                </c:pt>
                <c:pt idx="639">
                  <c:v>41183</c:v>
                </c:pt>
                <c:pt idx="640">
                  <c:v>41184</c:v>
                </c:pt>
                <c:pt idx="641">
                  <c:v>41185</c:v>
                </c:pt>
                <c:pt idx="642">
                  <c:v>41186</c:v>
                </c:pt>
                <c:pt idx="643">
                  <c:v>41187</c:v>
                </c:pt>
                <c:pt idx="644">
                  <c:v>41188</c:v>
                </c:pt>
                <c:pt idx="645">
                  <c:v>41189</c:v>
                </c:pt>
                <c:pt idx="646">
                  <c:v>41190</c:v>
                </c:pt>
                <c:pt idx="647">
                  <c:v>41191</c:v>
                </c:pt>
                <c:pt idx="648">
                  <c:v>41192</c:v>
                </c:pt>
                <c:pt idx="649">
                  <c:v>41193</c:v>
                </c:pt>
                <c:pt idx="650">
                  <c:v>41194</c:v>
                </c:pt>
                <c:pt idx="651">
                  <c:v>41195</c:v>
                </c:pt>
                <c:pt idx="652">
                  <c:v>41196</c:v>
                </c:pt>
                <c:pt idx="653">
                  <c:v>41197</c:v>
                </c:pt>
                <c:pt idx="654">
                  <c:v>41198</c:v>
                </c:pt>
                <c:pt idx="655">
                  <c:v>41199</c:v>
                </c:pt>
                <c:pt idx="656">
                  <c:v>41200</c:v>
                </c:pt>
                <c:pt idx="657">
                  <c:v>41201</c:v>
                </c:pt>
                <c:pt idx="658">
                  <c:v>41202</c:v>
                </c:pt>
                <c:pt idx="659">
                  <c:v>41203</c:v>
                </c:pt>
                <c:pt idx="660">
                  <c:v>41204</c:v>
                </c:pt>
                <c:pt idx="661">
                  <c:v>41205</c:v>
                </c:pt>
                <c:pt idx="662">
                  <c:v>41206</c:v>
                </c:pt>
                <c:pt idx="663">
                  <c:v>41207</c:v>
                </c:pt>
                <c:pt idx="664">
                  <c:v>41208</c:v>
                </c:pt>
                <c:pt idx="665">
                  <c:v>41209</c:v>
                </c:pt>
                <c:pt idx="666">
                  <c:v>41210</c:v>
                </c:pt>
                <c:pt idx="667">
                  <c:v>41211</c:v>
                </c:pt>
                <c:pt idx="668">
                  <c:v>41212</c:v>
                </c:pt>
                <c:pt idx="669">
                  <c:v>41213</c:v>
                </c:pt>
                <c:pt idx="670">
                  <c:v>41214</c:v>
                </c:pt>
                <c:pt idx="671">
                  <c:v>41215</c:v>
                </c:pt>
                <c:pt idx="672">
                  <c:v>41216</c:v>
                </c:pt>
                <c:pt idx="673">
                  <c:v>41217</c:v>
                </c:pt>
                <c:pt idx="674">
                  <c:v>41218</c:v>
                </c:pt>
                <c:pt idx="675">
                  <c:v>41219</c:v>
                </c:pt>
                <c:pt idx="676">
                  <c:v>41220</c:v>
                </c:pt>
                <c:pt idx="677">
                  <c:v>41221</c:v>
                </c:pt>
                <c:pt idx="678">
                  <c:v>41222</c:v>
                </c:pt>
                <c:pt idx="679">
                  <c:v>41223</c:v>
                </c:pt>
                <c:pt idx="680">
                  <c:v>41224</c:v>
                </c:pt>
                <c:pt idx="681">
                  <c:v>41225</c:v>
                </c:pt>
                <c:pt idx="682">
                  <c:v>41226</c:v>
                </c:pt>
                <c:pt idx="683">
                  <c:v>41227</c:v>
                </c:pt>
                <c:pt idx="684">
                  <c:v>41228</c:v>
                </c:pt>
                <c:pt idx="685">
                  <c:v>41229</c:v>
                </c:pt>
                <c:pt idx="686">
                  <c:v>41230</c:v>
                </c:pt>
                <c:pt idx="687">
                  <c:v>41231</c:v>
                </c:pt>
                <c:pt idx="688">
                  <c:v>41232</c:v>
                </c:pt>
                <c:pt idx="689">
                  <c:v>41233</c:v>
                </c:pt>
                <c:pt idx="690">
                  <c:v>41234</c:v>
                </c:pt>
                <c:pt idx="691">
                  <c:v>41235</c:v>
                </c:pt>
                <c:pt idx="692">
                  <c:v>41236</c:v>
                </c:pt>
                <c:pt idx="693">
                  <c:v>41237</c:v>
                </c:pt>
                <c:pt idx="694">
                  <c:v>41238</c:v>
                </c:pt>
                <c:pt idx="695">
                  <c:v>41239</c:v>
                </c:pt>
                <c:pt idx="696">
                  <c:v>41240</c:v>
                </c:pt>
                <c:pt idx="697">
                  <c:v>41241</c:v>
                </c:pt>
                <c:pt idx="698">
                  <c:v>41242</c:v>
                </c:pt>
                <c:pt idx="699">
                  <c:v>41243</c:v>
                </c:pt>
                <c:pt idx="700">
                  <c:v>41244</c:v>
                </c:pt>
                <c:pt idx="701">
                  <c:v>41245</c:v>
                </c:pt>
                <c:pt idx="702">
                  <c:v>41246</c:v>
                </c:pt>
                <c:pt idx="703">
                  <c:v>41247</c:v>
                </c:pt>
                <c:pt idx="704">
                  <c:v>41248</c:v>
                </c:pt>
                <c:pt idx="705">
                  <c:v>41249</c:v>
                </c:pt>
                <c:pt idx="706">
                  <c:v>41250</c:v>
                </c:pt>
                <c:pt idx="707">
                  <c:v>41251</c:v>
                </c:pt>
                <c:pt idx="708">
                  <c:v>41252</c:v>
                </c:pt>
                <c:pt idx="709">
                  <c:v>41253</c:v>
                </c:pt>
                <c:pt idx="710">
                  <c:v>41254</c:v>
                </c:pt>
                <c:pt idx="711">
                  <c:v>41255</c:v>
                </c:pt>
                <c:pt idx="712">
                  <c:v>41256</c:v>
                </c:pt>
                <c:pt idx="713">
                  <c:v>41257</c:v>
                </c:pt>
                <c:pt idx="714">
                  <c:v>41258</c:v>
                </c:pt>
                <c:pt idx="715">
                  <c:v>41259</c:v>
                </c:pt>
                <c:pt idx="716">
                  <c:v>41260</c:v>
                </c:pt>
                <c:pt idx="717">
                  <c:v>41261</c:v>
                </c:pt>
                <c:pt idx="718">
                  <c:v>41262</c:v>
                </c:pt>
                <c:pt idx="719">
                  <c:v>41263</c:v>
                </c:pt>
                <c:pt idx="720">
                  <c:v>41264</c:v>
                </c:pt>
                <c:pt idx="721">
                  <c:v>41265</c:v>
                </c:pt>
                <c:pt idx="722">
                  <c:v>41266</c:v>
                </c:pt>
                <c:pt idx="723">
                  <c:v>41267</c:v>
                </c:pt>
                <c:pt idx="724">
                  <c:v>41268</c:v>
                </c:pt>
                <c:pt idx="725">
                  <c:v>41269</c:v>
                </c:pt>
                <c:pt idx="726">
                  <c:v>41270</c:v>
                </c:pt>
                <c:pt idx="727">
                  <c:v>41271</c:v>
                </c:pt>
                <c:pt idx="728">
                  <c:v>41272</c:v>
                </c:pt>
                <c:pt idx="729">
                  <c:v>41273</c:v>
                </c:pt>
                <c:pt idx="730">
                  <c:v>41274</c:v>
                </c:pt>
                <c:pt idx="731">
                  <c:v>41275</c:v>
                </c:pt>
                <c:pt idx="732">
                  <c:v>41276</c:v>
                </c:pt>
                <c:pt idx="733">
                  <c:v>41277</c:v>
                </c:pt>
                <c:pt idx="734">
                  <c:v>41278</c:v>
                </c:pt>
                <c:pt idx="735">
                  <c:v>41279</c:v>
                </c:pt>
                <c:pt idx="736">
                  <c:v>41280</c:v>
                </c:pt>
                <c:pt idx="737">
                  <c:v>41281</c:v>
                </c:pt>
                <c:pt idx="738">
                  <c:v>41282</c:v>
                </c:pt>
                <c:pt idx="739">
                  <c:v>41283</c:v>
                </c:pt>
                <c:pt idx="740">
                  <c:v>41284</c:v>
                </c:pt>
                <c:pt idx="741">
                  <c:v>41285</c:v>
                </c:pt>
                <c:pt idx="742">
                  <c:v>41286</c:v>
                </c:pt>
                <c:pt idx="743">
                  <c:v>41287</c:v>
                </c:pt>
                <c:pt idx="744">
                  <c:v>41288</c:v>
                </c:pt>
                <c:pt idx="745">
                  <c:v>41289</c:v>
                </c:pt>
                <c:pt idx="746">
                  <c:v>41290</c:v>
                </c:pt>
                <c:pt idx="747">
                  <c:v>41291</c:v>
                </c:pt>
                <c:pt idx="748">
                  <c:v>41292</c:v>
                </c:pt>
                <c:pt idx="749">
                  <c:v>41293</c:v>
                </c:pt>
                <c:pt idx="750">
                  <c:v>41294</c:v>
                </c:pt>
                <c:pt idx="751">
                  <c:v>41295</c:v>
                </c:pt>
                <c:pt idx="752">
                  <c:v>41296</c:v>
                </c:pt>
                <c:pt idx="753">
                  <c:v>41297</c:v>
                </c:pt>
                <c:pt idx="754">
                  <c:v>41298</c:v>
                </c:pt>
                <c:pt idx="755">
                  <c:v>41299</c:v>
                </c:pt>
                <c:pt idx="756">
                  <c:v>41300</c:v>
                </c:pt>
                <c:pt idx="757">
                  <c:v>41301</c:v>
                </c:pt>
                <c:pt idx="758">
                  <c:v>41302</c:v>
                </c:pt>
                <c:pt idx="759">
                  <c:v>41303</c:v>
                </c:pt>
                <c:pt idx="760">
                  <c:v>41304</c:v>
                </c:pt>
                <c:pt idx="761">
                  <c:v>41305</c:v>
                </c:pt>
                <c:pt idx="762">
                  <c:v>41306</c:v>
                </c:pt>
                <c:pt idx="763">
                  <c:v>41307</c:v>
                </c:pt>
                <c:pt idx="764">
                  <c:v>41308</c:v>
                </c:pt>
                <c:pt idx="765">
                  <c:v>41309</c:v>
                </c:pt>
                <c:pt idx="766">
                  <c:v>41310</c:v>
                </c:pt>
                <c:pt idx="767">
                  <c:v>41311</c:v>
                </c:pt>
                <c:pt idx="768">
                  <c:v>41312</c:v>
                </c:pt>
                <c:pt idx="769">
                  <c:v>41313</c:v>
                </c:pt>
                <c:pt idx="770">
                  <c:v>41314</c:v>
                </c:pt>
                <c:pt idx="771">
                  <c:v>41315</c:v>
                </c:pt>
                <c:pt idx="772">
                  <c:v>41316</c:v>
                </c:pt>
                <c:pt idx="773">
                  <c:v>41317</c:v>
                </c:pt>
                <c:pt idx="774">
                  <c:v>41318</c:v>
                </c:pt>
                <c:pt idx="775">
                  <c:v>41319</c:v>
                </c:pt>
                <c:pt idx="776">
                  <c:v>41320</c:v>
                </c:pt>
                <c:pt idx="777">
                  <c:v>41321</c:v>
                </c:pt>
                <c:pt idx="778">
                  <c:v>41322</c:v>
                </c:pt>
                <c:pt idx="779">
                  <c:v>41323</c:v>
                </c:pt>
                <c:pt idx="780">
                  <c:v>41324</c:v>
                </c:pt>
                <c:pt idx="781">
                  <c:v>41325</c:v>
                </c:pt>
                <c:pt idx="782">
                  <c:v>41326</c:v>
                </c:pt>
                <c:pt idx="783">
                  <c:v>41327</c:v>
                </c:pt>
                <c:pt idx="784">
                  <c:v>41328</c:v>
                </c:pt>
                <c:pt idx="785">
                  <c:v>41329</c:v>
                </c:pt>
                <c:pt idx="786">
                  <c:v>41330</c:v>
                </c:pt>
                <c:pt idx="787">
                  <c:v>41331</c:v>
                </c:pt>
                <c:pt idx="788">
                  <c:v>41332</c:v>
                </c:pt>
                <c:pt idx="789">
                  <c:v>41333</c:v>
                </c:pt>
                <c:pt idx="790">
                  <c:v>41334</c:v>
                </c:pt>
                <c:pt idx="791">
                  <c:v>41335</c:v>
                </c:pt>
                <c:pt idx="792">
                  <c:v>41336</c:v>
                </c:pt>
                <c:pt idx="793">
                  <c:v>41337</c:v>
                </c:pt>
                <c:pt idx="794">
                  <c:v>41338</c:v>
                </c:pt>
                <c:pt idx="795">
                  <c:v>41339</c:v>
                </c:pt>
                <c:pt idx="796">
                  <c:v>41340</c:v>
                </c:pt>
                <c:pt idx="797">
                  <c:v>41341</c:v>
                </c:pt>
                <c:pt idx="798">
                  <c:v>41342</c:v>
                </c:pt>
                <c:pt idx="799">
                  <c:v>41343</c:v>
                </c:pt>
                <c:pt idx="800">
                  <c:v>41344</c:v>
                </c:pt>
                <c:pt idx="801">
                  <c:v>41345</c:v>
                </c:pt>
                <c:pt idx="802">
                  <c:v>41346</c:v>
                </c:pt>
                <c:pt idx="803">
                  <c:v>41347</c:v>
                </c:pt>
                <c:pt idx="804">
                  <c:v>41348</c:v>
                </c:pt>
                <c:pt idx="805">
                  <c:v>41349</c:v>
                </c:pt>
                <c:pt idx="806">
                  <c:v>41350</c:v>
                </c:pt>
                <c:pt idx="807">
                  <c:v>41351</c:v>
                </c:pt>
                <c:pt idx="808">
                  <c:v>41352</c:v>
                </c:pt>
                <c:pt idx="809">
                  <c:v>41353</c:v>
                </c:pt>
                <c:pt idx="810">
                  <c:v>41354</c:v>
                </c:pt>
                <c:pt idx="811">
                  <c:v>41355</c:v>
                </c:pt>
                <c:pt idx="812">
                  <c:v>41356</c:v>
                </c:pt>
                <c:pt idx="813">
                  <c:v>41357</c:v>
                </c:pt>
                <c:pt idx="814">
                  <c:v>41358</c:v>
                </c:pt>
                <c:pt idx="815">
                  <c:v>41359</c:v>
                </c:pt>
                <c:pt idx="816">
                  <c:v>41360</c:v>
                </c:pt>
                <c:pt idx="817">
                  <c:v>41361</c:v>
                </c:pt>
                <c:pt idx="818">
                  <c:v>41362</c:v>
                </c:pt>
                <c:pt idx="819">
                  <c:v>41363</c:v>
                </c:pt>
                <c:pt idx="820">
                  <c:v>41364</c:v>
                </c:pt>
                <c:pt idx="821">
                  <c:v>41365</c:v>
                </c:pt>
                <c:pt idx="822">
                  <c:v>41366</c:v>
                </c:pt>
                <c:pt idx="823">
                  <c:v>41367</c:v>
                </c:pt>
                <c:pt idx="824">
                  <c:v>41368</c:v>
                </c:pt>
                <c:pt idx="825">
                  <c:v>41369</c:v>
                </c:pt>
                <c:pt idx="826">
                  <c:v>41370</c:v>
                </c:pt>
                <c:pt idx="827">
                  <c:v>41371</c:v>
                </c:pt>
                <c:pt idx="828">
                  <c:v>41372</c:v>
                </c:pt>
                <c:pt idx="829">
                  <c:v>41373</c:v>
                </c:pt>
                <c:pt idx="830">
                  <c:v>41374</c:v>
                </c:pt>
                <c:pt idx="831">
                  <c:v>41375</c:v>
                </c:pt>
                <c:pt idx="832">
                  <c:v>41376</c:v>
                </c:pt>
                <c:pt idx="833">
                  <c:v>41377</c:v>
                </c:pt>
                <c:pt idx="834">
                  <c:v>41378</c:v>
                </c:pt>
                <c:pt idx="835">
                  <c:v>41379</c:v>
                </c:pt>
                <c:pt idx="836">
                  <c:v>41380</c:v>
                </c:pt>
                <c:pt idx="837">
                  <c:v>41381</c:v>
                </c:pt>
                <c:pt idx="838">
                  <c:v>41382</c:v>
                </c:pt>
                <c:pt idx="839">
                  <c:v>41383</c:v>
                </c:pt>
                <c:pt idx="840">
                  <c:v>41384</c:v>
                </c:pt>
                <c:pt idx="841">
                  <c:v>41385</c:v>
                </c:pt>
                <c:pt idx="842">
                  <c:v>41386</c:v>
                </c:pt>
                <c:pt idx="843">
                  <c:v>41387</c:v>
                </c:pt>
                <c:pt idx="844">
                  <c:v>41388</c:v>
                </c:pt>
                <c:pt idx="845">
                  <c:v>41389</c:v>
                </c:pt>
                <c:pt idx="846">
                  <c:v>41390</c:v>
                </c:pt>
                <c:pt idx="847">
                  <c:v>41391</c:v>
                </c:pt>
                <c:pt idx="848">
                  <c:v>41392</c:v>
                </c:pt>
                <c:pt idx="849">
                  <c:v>41393</c:v>
                </c:pt>
                <c:pt idx="850">
                  <c:v>41394</c:v>
                </c:pt>
                <c:pt idx="851">
                  <c:v>41395</c:v>
                </c:pt>
                <c:pt idx="852">
                  <c:v>41396</c:v>
                </c:pt>
                <c:pt idx="853">
                  <c:v>41397</c:v>
                </c:pt>
                <c:pt idx="854">
                  <c:v>41398</c:v>
                </c:pt>
                <c:pt idx="855">
                  <c:v>41399</c:v>
                </c:pt>
                <c:pt idx="856">
                  <c:v>41400</c:v>
                </c:pt>
                <c:pt idx="857">
                  <c:v>41401</c:v>
                </c:pt>
                <c:pt idx="858">
                  <c:v>41402</c:v>
                </c:pt>
                <c:pt idx="859">
                  <c:v>41403</c:v>
                </c:pt>
                <c:pt idx="860">
                  <c:v>41404</c:v>
                </c:pt>
                <c:pt idx="861">
                  <c:v>41405</c:v>
                </c:pt>
                <c:pt idx="862">
                  <c:v>41406</c:v>
                </c:pt>
                <c:pt idx="863">
                  <c:v>41407</c:v>
                </c:pt>
                <c:pt idx="864">
                  <c:v>41408</c:v>
                </c:pt>
                <c:pt idx="865">
                  <c:v>41409</c:v>
                </c:pt>
                <c:pt idx="866">
                  <c:v>41410</c:v>
                </c:pt>
                <c:pt idx="867">
                  <c:v>41411</c:v>
                </c:pt>
                <c:pt idx="868">
                  <c:v>41412</c:v>
                </c:pt>
                <c:pt idx="869">
                  <c:v>41413</c:v>
                </c:pt>
                <c:pt idx="870">
                  <c:v>41414</c:v>
                </c:pt>
                <c:pt idx="871">
                  <c:v>41415</c:v>
                </c:pt>
                <c:pt idx="872">
                  <c:v>41416</c:v>
                </c:pt>
                <c:pt idx="873">
                  <c:v>41417</c:v>
                </c:pt>
                <c:pt idx="874">
                  <c:v>41418</c:v>
                </c:pt>
                <c:pt idx="875">
                  <c:v>41419</c:v>
                </c:pt>
                <c:pt idx="876">
                  <c:v>41420</c:v>
                </c:pt>
                <c:pt idx="877">
                  <c:v>41421</c:v>
                </c:pt>
                <c:pt idx="878">
                  <c:v>41422</c:v>
                </c:pt>
                <c:pt idx="879">
                  <c:v>41423</c:v>
                </c:pt>
                <c:pt idx="880">
                  <c:v>41424</c:v>
                </c:pt>
                <c:pt idx="881">
                  <c:v>41425</c:v>
                </c:pt>
                <c:pt idx="882">
                  <c:v>41426</c:v>
                </c:pt>
                <c:pt idx="883">
                  <c:v>41427</c:v>
                </c:pt>
                <c:pt idx="884">
                  <c:v>41428</c:v>
                </c:pt>
                <c:pt idx="885">
                  <c:v>41429</c:v>
                </c:pt>
                <c:pt idx="886">
                  <c:v>41430</c:v>
                </c:pt>
                <c:pt idx="887">
                  <c:v>41431</c:v>
                </c:pt>
                <c:pt idx="888">
                  <c:v>41432</c:v>
                </c:pt>
                <c:pt idx="889">
                  <c:v>41433</c:v>
                </c:pt>
                <c:pt idx="890">
                  <c:v>41434</c:v>
                </c:pt>
                <c:pt idx="891">
                  <c:v>41435</c:v>
                </c:pt>
                <c:pt idx="892">
                  <c:v>41436</c:v>
                </c:pt>
                <c:pt idx="893">
                  <c:v>41437</c:v>
                </c:pt>
                <c:pt idx="894">
                  <c:v>41438</c:v>
                </c:pt>
                <c:pt idx="895">
                  <c:v>41439</c:v>
                </c:pt>
                <c:pt idx="896">
                  <c:v>41440</c:v>
                </c:pt>
                <c:pt idx="897">
                  <c:v>41441</c:v>
                </c:pt>
                <c:pt idx="898">
                  <c:v>41442</c:v>
                </c:pt>
                <c:pt idx="899">
                  <c:v>41443</c:v>
                </c:pt>
                <c:pt idx="900">
                  <c:v>41444</c:v>
                </c:pt>
                <c:pt idx="901">
                  <c:v>41445</c:v>
                </c:pt>
                <c:pt idx="902">
                  <c:v>41446</c:v>
                </c:pt>
                <c:pt idx="903">
                  <c:v>41447</c:v>
                </c:pt>
                <c:pt idx="904">
                  <c:v>41448</c:v>
                </c:pt>
                <c:pt idx="905">
                  <c:v>41449</c:v>
                </c:pt>
                <c:pt idx="906">
                  <c:v>41450</c:v>
                </c:pt>
                <c:pt idx="907">
                  <c:v>41451</c:v>
                </c:pt>
                <c:pt idx="908">
                  <c:v>41452</c:v>
                </c:pt>
                <c:pt idx="909">
                  <c:v>41453</c:v>
                </c:pt>
                <c:pt idx="910">
                  <c:v>41454</c:v>
                </c:pt>
                <c:pt idx="911">
                  <c:v>41455</c:v>
                </c:pt>
                <c:pt idx="912">
                  <c:v>41456</c:v>
                </c:pt>
                <c:pt idx="913">
                  <c:v>41457</c:v>
                </c:pt>
                <c:pt idx="914">
                  <c:v>41458</c:v>
                </c:pt>
                <c:pt idx="915">
                  <c:v>41459</c:v>
                </c:pt>
                <c:pt idx="916">
                  <c:v>41460</c:v>
                </c:pt>
                <c:pt idx="917">
                  <c:v>41461</c:v>
                </c:pt>
                <c:pt idx="918">
                  <c:v>41462</c:v>
                </c:pt>
                <c:pt idx="919">
                  <c:v>41463</c:v>
                </c:pt>
                <c:pt idx="920">
                  <c:v>41464</c:v>
                </c:pt>
                <c:pt idx="921">
                  <c:v>41465</c:v>
                </c:pt>
                <c:pt idx="922">
                  <c:v>41466</c:v>
                </c:pt>
                <c:pt idx="923">
                  <c:v>41467</c:v>
                </c:pt>
                <c:pt idx="924">
                  <c:v>41468</c:v>
                </c:pt>
                <c:pt idx="925">
                  <c:v>41469</c:v>
                </c:pt>
                <c:pt idx="926">
                  <c:v>41470</c:v>
                </c:pt>
                <c:pt idx="927">
                  <c:v>41471</c:v>
                </c:pt>
                <c:pt idx="928">
                  <c:v>41472</c:v>
                </c:pt>
                <c:pt idx="929">
                  <c:v>41473</c:v>
                </c:pt>
                <c:pt idx="930">
                  <c:v>41474</c:v>
                </c:pt>
                <c:pt idx="931">
                  <c:v>41475</c:v>
                </c:pt>
                <c:pt idx="932">
                  <c:v>41476</c:v>
                </c:pt>
                <c:pt idx="933">
                  <c:v>41477</c:v>
                </c:pt>
                <c:pt idx="934">
                  <c:v>41478</c:v>
                </c:pt>
                <c:pt idx="935">
                  <c:v>41479</c:v>
                </c:pt>
                <c:pt idx="936">
                  <c:v>41480</c:v>
                </c:pt>
                <c:pt idx="937">
                  <c:v>41481</c:v>
                </c:pt>
                <c:pt idx="938">
                  <c:v>41482</c:v>
                </c:pt>
                <c:pt idx="939">
                  <c:v>41483</c:v>
                </c:pt>
                <c:pt idx="940">
                  <c:v>41484</c:v>
                </c:pt>
                <c:pt idx="941">
                  <c:v>41485</c:v>
                </c:pt>
                <c:pt idx="942">
                  <c:v>41486</c:v>
                </c:pt>
                <c:pt idx="943">
                  <c:v>41487</c:v>
                </c:pt>
                <c:pt idx="944">
                  <c:v>41488</c:v>
                </c:pt>
                <c:pt idx="945">
                  <c:v>41489</c:v>
                </c:pt>
                <c:pt idx="946">
                  <c:v>41490</c:v>
                </c:pt>
                <c:pt idx="947">
                  <c:v>41491</c:v>
                </c:pt>
                <c:pt idx="948">
                  <c:v>41492</c:v>
                </c:pt>
                <c:pt idx="949">
                  <c:v>41493</c:v>
                </c:pt>
                <c:pt idx="950">
                  <c:v>41494</c:v>
                </c:pt>
                <c:pt idx="951">
                  <c:v>41495</c:v>
                </c:pt>
                <c:pt idx="952">
                  <c:v>41496</c:v>
                </c:pt>
                <c:pt idx="953">
                  <c:v>41497</c:v>
                </c:pt>
                <c:pt idx="954">
                  <c:v>41498</c:v>
                </c:pt>
                <c:pt idx="955">
                  <c:v>41499</c:v>
                </c:pt>
                <c:pt idx="956">
                  <c:v>41500</c:v>
                </c:pt>
                <c:pt idx="957">
                  <c:v>41501</c:v>
                </c:pt>
                <c:pt idx="958">
                  <c:v>41502</c:v>
                </c:pt>
                <c:pt idx="959">
                  <c:v>41503</c:v>
                </c:pt>
                <c:pt idx="960">
                  <c:v>41504</c:v>
                </c:pt>
                <c:pt idx="961">
                  <c:v>41505</c:v>
                </c:pt>
                <c:pt idx="962">
                  <c:v>41506</c:v>
                </c:pt>
                <c:pt idx="963">
                  <c:v>41507</c:v>
                </c:pt>
                <c:pt idx="964">
                  <c:v>41508</c:v>
                </c:pt>
                <c:pt idx="965">
                  <c:v>41509</c:v>
                </c:pt>
                <c:pt idx="966">
                  <c:v>41510</c:v>
                </c:pt>
                <c:pt idx="967">
                  <c:v>41511</c:v>
                </c:pt>
                <c:pt idx="968">
                  <c:v>41512</c:v>
                </c:pt>
                <c:pt idx="969">
                  <c:v>41513</c:v>
                </c:pt>
                <c:pt idx="970">
                  <c:v>41514</c:v>
                </c:pt>
                <c:pt idx="971">
                  <c:v>41515</c:v>
                </c:pt>
                <c:pt idx="972">
                  <c:v>41516</c:v>
                </c:pt>
                <c:pt idx="973">
                  <c:v>41517</c:v>
                </c:pt>
                <c:pt idx="974">
                  <c:v>41518</c:v>
                </c:pt>
                <c:pt idx="975">
                  <c:v>41519</c:v>
                </c:pt>
                <c:pt idx="976">
                  <c:v>41520</c:v>
                </c:pt>
                <c:pt idx="977">
                  <c:v>41521</c:v>
                </c:pt>
                <c:pt idx="978">
                  <c:v>41522</c:v>
                </c:pt>
                <c:pt idx="979">
                  <c:v>41523</c:v>
                </c:pt>
                <c:pt idx="980">
                  <c:v>41524</c:v>
                </c:pt>
                <c:pt idx="981">
                  <c:v>41525</c:v>
                </c:pt>
                <c:pt idx="982">
                  <c:v>41526</c:v>
                </c:pt>
                <c:pt idx="983">
                  <c:v>41527</c:v>
                </c:pt>
                <c:pt idx="984">
                  <c:v>41528</c:v>
                </c:pt>
                <c:pt idx="985">
                  <c:v>41529</c:v>
                </c:pt>
                <c:pt idx="986">
                  <c:v>41530</c:v>
                </c:pt>
                <c:pt idx="987">
                  <c:v>41531</c:v>
                </c:pt>
                <c:pt idx="988">
                  <c:v>41532</c:v>
                </c:pt>
                <c:pt idx="989">
                  <c:v>41533</c:v>
                </c:pt>
                <c:pt idx="990">
                  <c:v>41534</c:v>
                </c:pt>
                <c:pt idx="991">
                  <c:v>41535</c:v>
                </c:pt>
                <c:pt idx="992">
                  <c:v>41536</c:v>
                </c:pt>
                <c:pt idx="993">
                  <c:v>41537</c:v>
                </c:pt>
                <c:pt idx="994">
                  <c:v>41538</c:v>
                </c:pt>
                <c:pt idx="995">
                  <c:v>41539</c:v>
                </c:pt>
                <c:pt idx="996">
                  <c:v>41540</c:v>
                </c:pt>
                <c:pt idx="997">
                  <c:v>41541</c:v>
                </c:pt>
                <c:pt idx="998">
                  <c:v>41542</c:v>
                </c:pt>
                <c:pt idx="999">
                  <c:v>41543</c:v>
                </c:pt>
                <c:pt idx="1000">
                  <c:v>41544</c:v>
                </c:pt>
                <c:pt idx="1001">
                  <c:v>41545</c:v>
                </c:pt>
                <c:pt idx="1002">
                  <c:v>41546</c:v>
                </c:pt>
                <c:pt idx="1003">
                  <c:v>41547</c:v>
                </c:pt>
                <c:pt idx="1004">
                  <c:v>41548</c:v>
                </c:pt>
                <c:pt idx="1005">
                  <c:v>41549</c:v>
                </c:pt>
                <c:pt idx="1006">
                  <c:v>41550</c:v>
                </c:pt>
                <c:pt idx="1007">
                  <c:v>41551</c:v>
                </c:pt>
                <c:pt idx="1008">
                  <c:v>41552</c:v>
                </c:pt>
                <c:pt idx="1009">
                  <c:v>41553</c:v>
                </c:pt>
                <c:pt idx="1010">
                  <c:v>41554</c:v>
                </c:pt>
                <c:pt idx="1011">
                  <c:v>41555</c:v>
                </c:pt>
                <c:pt idx="1012">
                  <c:v>41556</c:v>
                </c:pt>
                <c:pt idx="1013">
                  <c:v>41557</c:v>
                </c:pt>
                <c:pt idx="1014">
                  <c:v>41558</c:v>
                </c:pt>
                <c:pt idx="1015">
                  <c:v>41559</c:v>
                </c:pt>
                <c:pt idx="1016">
                  <c:v>41560</c:v>
                </c:pt>
                <c:pt idx="1017">
                  <c:v>41561</c:v>
                </c:pt>
                <c:pt idx="1018">
                  <c:v>41562</c:v>
                </c:pt>
                <c:pt idx="1019">
                  <c:v>41563</c:v>
                </c:pt>
                <c:pt idx="1020">
                  <c:v>41564</c:v>
                </c:pt>
                <c:pt idx="1021">
                  <c:v>41565</c:v>
                </c:pt>
                <c:pt idx="1022">
                  <c:v>41566</c:v>
                </c:pt>
                <c:pt idx="1023">
                  <c:v>41567</c:v>
                </c:pt>
                <c:pt idx="1024">
                  <c:v>41568</c:v>
                </c:pt>
                <c:pt idx="1025">
                  <c:v>41569</c:v>
                </c:pt>
                <c:pt idx="1026">
                  <c:v>41570</c:v>
                </c:pt>
                <c:pt idx="1027">
                  <c:v>41571</c:v>
                </c:pt>
                <c:pt idx="1028">
                  <c:v>41572</c:v>
                </c:pt>
                <c:pt idx="1029">
                  <c:v>41573</c:v>
                </c:pt>
                <c:pt idx="1030">
                  <c:v>41574</c:v>
                </c:pt>
                <c:pt idx="1031">
                  <c:v>41575</c:v>
                </c:pt>
                <c:pt idx="1032">
                  <c:v>41576</c:v>
                </c:pt>
                <c:pt idx="1033">
                  <c:v>41577</c:v>
                </c:pt>
                <c:pt idx="1034">
                  <c:v>41578</c:v>
                </c:pt>
                <c:pt idx="1035">
                  <c:v>41579</c:v>
                </c:pt>
                <c:pt idx="1036">
                  <c:v>41580</c:v>
                </c:pt>
                <c:pt idx="1037">
                  <c:v>41581</c:v>
                </c:pt>
                <c:pt idx="1038">
                  <c:v>41582</c:v>
                </c:pt>
                <c:pt idx="1039">
                  <c:v>41583</c:v>
                </c:pt>
                <c:pt idx="1040">
                  <c:v>41584</c:v>
                </c:pt>
                <c:pt idx="1041">
                  <c:v>41585</c:v>
                </c:pt>
                <c:pt idx="1042">
                  <c:v>41586</c:v>
                </c:pt>
                <c:pt idx="1043">
                  <c:v>41587</c:v>
                </c:pt>
                <c:pt idx="1044">
                  <c:v>41588</c:v>
                </c:pt>
                <c:pt idx="1045">
                  <c:v>41589</c:v>
                </c:pt>
                <c:pt idx="1046">
                  <c:v>41590</c:v>
                </c:pt>
                <c:pt idx="1047">
                  <c:v>41591</c:v>
                </c:pt>
                <c:pt idx="1048">
                  <c:v>41592</c:v>
                </c:pt>
                <c:pt idx="1049">
                  <c:v>41593</c:v>
                </c:pt>
                <c:pt idx="1050">
                  <c:v>41594</c:v>
                </c:pt>
                <c:pt idx="1051">
                  <c:v>41595</c:v>
                </c:pt>
                <c:pt idx="1052">
                  <c:v>41596</c:v>
                </c:pt>
                <c:pt idx="1053">
                  <c:v>41597</c:v>
                </c:pt>
                <c:pt idx="1054">
                  <c:v>41598</c:v>
                </c:pt>
                <c:pt idx="1055">
                  <c:v>41599</c:v>
                </c:pt>
                <c:pt idx="1056">
                  <c:v>41600</c:v>
                </c:pt>
                <c:pt idx="1057">
                  <c:v>41601</c:v>
                </c:pt>
                <c:pt idx="1058">
                  <c:v>41602</c:v>
                </c:pt>
                <c:pt idx="1059">
                  <c:v>41603</c:v>
                </c:pt>
                <c:pt idx="1060">
                  <c:v>41604</c:v>
                </c:pt>
                <c:pt idx="1061">
                  <c:v>41605</c:v>
                </c:pt>
                <c:pt idx="1062">
                  <c:v>41606</c:v>
                </c:pt>
                <c:pt idx="1063">
                  <c:v>41607</c:v>
                </c:pt>
                <c:pt idx="1064">
                  <c:v>41608</c:v>
                </c:pt>
                <c:pt idx="1065">
                  <c:v>41609</c:v>
                </c:pt>
                <c:pt idx="1066">
                  <c:v>41610</c:v>
                </c:pt>
                <c:pt idx="1067">
                  <c:v>41611</c:v>
                </c:pt>
                <c:pt idx="1068">
                  <c:v>41612</c:v>
                </c:pt>
                <c:pt idx="1069">
                  <c:v>41613</c:v>
                </c:pt>
                <c:pt idx="1070">
                  <c:v>41614</c:v>
                </c:pt>
                <c:pt idx="1071">
                  <c:v>41615</c:v>
                </c:pt>
                <c:pt idx="1072">
                  <c:v>41616</c:v>
                </c:pt>
                <c:pt idx="1073">
                  <c:v>41617</c:v>
                </c:pt>
                <c:pt idx="1074">
                  <c:v>41618</c:v>
                </c:pt>
                <c:pt idx="1075">
                  <c:v>41619</c:v>
                </c:pt>
                <c:pt idx="1076">
                  <c:v>41620</c:v>
                </c:pt>
                <c:pt idx="1077">
                  <c:v>41621</c:v>
                </c:pt>
                <c:pt idx="1078">
                  <c:v>41622</c:v>
                </c:pt>
                <c:pt idx="1079">
                  <c:v>41623</c:v>
                </c:pt>
                <c:pt idx="1080">
                  <c:v>41624</c:v>
                </c:pt>
                <c:pt idx="1081">
                  <c:v>41625</c:v>
                </c:pt>
                <c:pt idx="1082">
                  <c:v>41626</c:v>
                </c:pt>
                <c:pt idx="1083">
                  <c:v>41627</c:v>
                </c:pt>
                <c:pt idx="1084">
                  <c:v>41628</c:v>
                </c:pt>
                <c:pt idx="1085">
                  <c:v>41629</c:v>
                </c:pt>
                <c:pt idx="1086">
                  <c:v>41630</c:v>
                </c:pt>
                <c:pt idx="1087">
                  <c:v>41631</c:v>
                </c:pt>
                <c:pt idx="1088">
                  <c:v>41632</c:v>
                </c:pt>
                <c:pt idx="1089">
                  <c:v>41633</c:v>
                </c:pt>
                <c:pt idx="1090">
                  <c:v>41634</c:v>
                </c:pt>
                <c:pt idx="1091">
                  <c:v>41635</c:v>
                </c:pt>
                <c:pt idx="1092">
                  <c:v>41636</c:v>
                </c:pt>
                <c:pt idx="1093">
                  <c:v>41637</c:v>
                </c:pt>
                <c:pt idx="1094">
                  <c:v>41638</c:v>
                </c:pt>
                <c:pt idx="1095">
                  <c:v>41639</c:v>
                </c:pt>
                <c:pt idx="1096">
                  <c:v>41640</c:v>
                </c:pt>
                <c:pt idx="1097">
                  <c:v>41641</c:v>
                </c:pt>
                <c:pt idx="1098">
                  <c:v>41642</c:v>
                </c:pt>
                <c:pt idx="1099">
                  <c:v>41643</c:v>
                </c:pt>
                <c:pt idx="1100">
                  <c:v>41644</c:v>
                </c:pt>
                <c:pt idx="1101">
                  <c:v>41645</c:v>
                </c:pt>
                <c:pt idx="1102">
                  <c:v>41646</c:v>
                </c:pt>
                <c:pt idx="1103">
                  <c:v>41647</c:v>
                </c:pt>
                <c:pt idx="1104">
                  <c:v>41648</c:v>
                </c:pt>
                <c:pt idx="1105">
                  <c:v>41649</c:v>
                </c:pt>
                <c:pt idx="1106">
                  <c:v>41650</c:v>
                </c:pt>
                <c:pt idx="1107">
                  <c:v>41651</c:v>
                </c:pt>
                <c:pt idx="1108">
                  <c:v>41652</c:v>
                </c:pt>
                <c:pt idx="1109">
                  <c:v>41653</c:v>
                </c:pt>
                <c:pt idx="1110">
                  <c:v>41654</c:v>
                </c:pt>
                <c:pt idx="1111">
                  <c:v>41655</c:v>
                </c:pt>
                <c:pt idx="1112">
                  <c:v>41656</c:v>
                </c:pt>
                <c:pt idx="1113">
                  <c:v>41657</c:v>
                </c:pt>
                <c:pt idx="1114">
                  <c:v>41658</c:v>
                </c:pt>
                <c:pt idx="1115">
                  <c:v>41659</c:v>
                </c:pt>
                <c:pt idx="1116">
                  <c:v>41660</c:v>
                </c:pt>
                <c:pt idx="1117">
                  <c:v>41661</c:v>
                </c:pt>
                <c:pt idx="1118">
                  <c:v>41662</c:v>
                </c:pt>
                <c:pt idx="1119">
                  <c:v>41663</c:v>
                </c:pt>
                <c:pt idx="1120">
                  <c:v>41664</c:v>
                </c:pt>
                <c:pt idx="1121">
                  <c:v>41665</c:v>
                </c:pt>
                <c:pt idx="1122">
                  <c:v>41666</c:v>
                </c:pt>
                <c:pt idx="1123">
                  <c:v>41667</c:v>
                </c:pt>
                <c:pt idx="1124">
                  <c:v>41668</c:v>
                </c:pt>
                <c:pt idx="1125">
                  <c:v>41669</c:v>
                </c:pt>
                <c:pt idx="1126">
                  <c:v>41670</c:v>
                </c:pt>
                <c:pt idx="1127">
                  <c:v>41671</c:v>
                </c:pt>
                <c:pt idx="1128">
                  <c:v>41672</c:v>
                </c:pt>
                <c:pt idx="1129">
                  <c:v>41673</c:v>
                </c:pt>
                <c:pt idx="1130">
                  <c:v>41674</c:v>
                </c:pt>
                <c:pt idx="1131">
                  <c:v>41675</c:v>
                </c:pt>
                <c:pt idx="1132">
                  <c:v>41676</c:v>
                </c:pt>
                <c:pt idx="1133">
                  <c:v>41677</c:v>
                </c:pt>
                <c:pt idx="1134">
                  <c:v>41678</c:v>
                </c:pt>
                <c:pt idx="1135">
                  <c:v>41679</c:v>
                </c:pt>
                <c:pt idx="1136">
                  <c:v>41680</c:v>
                </c:pt>
                <c:pt idx="1137">
                  <c:v>41681</c:v>
                </c:pt>
                <c:pt idx="1138">
                  <c:v>41682</c:v>
                </c:pt>
                <c:pt idx="1139">
                  <c:v>41683</c:v>
                </c:pt>
                <c:pt idx="1140">
                  <c:v>41684</c:v>
                </c:pt>
                <c:pt idx="1141">
                  <c:v>41685</c:v>
                </c:pt>
                <c:pt idx="1142">
                  <c:v>41686</c:v>
                </c:pt>
                <c:pt idx="1143">
                  <c:v>41687</c:v>
                </c:pt>
                <c:pt idx="1144">
                  <c:v>41688</c:v>
                </c:pt>
                <c:pt idx="1145">
                  <c:v>41689</c:v>
                </c:pt>
                <c:pt idx="1146">
                  <c:v>41690</c:v>
                </c:pt>
                <c:pt idx="1147">
                  <c:v>41691</c:v>
                </c:pt>
                <c:pt idx="1148">
                  <c:v>41692</c:v>
                </c:pt>
                <c:pt idx="1149">
                  <c:v>41693</c:v>
                </c:pt>
                <c:pt idx="1150">
                  <c:v>41694</c:v>
                </c:pt>
                <c:pt idx="1151">
                  <c:v>41695</c:v>
                </c:pt>
                <c:pt idx="1152">
                  <c:v>41696</c:v>
                </c:pt>
                <c:pt idx="1153">
                  <c:v>41697</c:v>
                </c:pt>
                <c:pt idx="1154">
                  <c:v>41698</c:v>
                </c:pt>
                <c:pt idx="1155">
                  <c:v>41699</c:v>
                </c:pt>
                <c:pt idx="1156">
                  <c:v>41700</c:v>
                </c:pt>
                <c:pt idx="1157">
                  <c:v>41701</c:v>
                </c:pt>
                <c:pt idx="1158">
                  <c:v>41702</c:v>
                </c:pt>
                <c:pt idx="1159">
                  <c:v>41703</c:v>
                </c:pt>
                <c:pt idx="1160">
                  <c:v>41704</c:v>
                </c:pt>
                <c:pt idx="1161">
                  <c:v>41705</c:v>
                </c:pt>
                <c:pt idx="1162">
                  <c:v>41706</c:v>
                </c:pt>
                <c:pt idx="1163">
                  <c:v>41707</c:v>
                </c:pt>
                <c:pt idx="1164">
                  <c:v>41708</c:v>
                </c:pt>
                <c:pt idx="1165">
                  <c:v>41709</c:v>
                </c:pt>
                <c:pt idx="1166">
                  <c:v>41710</c:v>
                </c:pt>
                <c:pt idx="1167">
                  <c:v>41711</c:v>
                </c:pt>
                <c:pt idx="1168">
                  <c:v>41712</c:v>
                </c:pt>
                <c:pt idx="1169">
                  <c:v>41713</c:v>
                </c:pt>
                <c:pt idx="1170">
                  <c:v>41714</c:v>
                </c:pt>
                <c:pt idx="1171">
                  <c:v>41715</c:v>
                </c:pt>
                <c:pt idx="1172">
                  <c:v>41716</c:v>
                </c:pt>
                <c:pt idx="1173">
                  <c:v>41717</c:v>
                </c:pt>
                <c:pt idx="1174">
                  <c:v>41718</c:v>
                </c:pt>
                <c:pt idx="1175">
                  <c:v>41719</c:v>
                </c:pt>
                <c:pt idx="1176">
                  <c:v>41720</c:v>
                </c:pt>
                <c:pt idx="1177">
                  <c:v>41721</c:v>
                </c:pt>
                <c:pt idx="1178">
                  <c:v>41722</c:v>
                </c:pt>
                <c:pt idx="1179">
                  <c:v>41723</c:v>
                </c:pt>
                <c:pt idx="1180">
                  <c:v>41724</c:v>
                </c:pt>
                <c:pt idx="1181">
                  <c:v>41725</c:v>
                </c:pt>
                <c:pt idx="1182">
                  <c:v>41726</c:v>
                </c:pt>
                <c:pt idx="1183">
                  <c:v>41727</c:v>
                </c:pt>
                <c:pt idx="1184">
                  <c:v>41728</c:v>
                </c:pt>
                <c:pt idx="1185">
                  <c:v>41729</c:v>
                </c:pt>
                <c:pt idx="1186">
                  <c:v>41730</c:v>
                </c:pt>
                <c:pt idx="1187">
                  <c:v>41731</c:v>
                </c:pt>
                <c:pt idx="1188">
                  <c:v>41732</c:v>
                </c:pt>
                <c:pt idx="1189">
                  <c:v>41733</c:v>
                </c:pt>
                <c:pt idx="1190">
                  <c:v>41734</c:v>
                </c:pt>
                <c:pt idx="1191">
                  <c:v>41735</c:v>
                </c:pt>
                <c:pt idx="1192">
                  <c:v>41736</c:v>
                </c:pt>
                <c:pt idx="1193">
                  <c:v>41737</c:v>
                </c:pt>
                <c:pt idx="1194">
                  <c:v>41738</c:v>
                </c:pt>
                <c:pt idx="1195">
                  <c:v>41739</c:v>
                </c:pt>
                <c:pt idx="1196">
                  <c:v>41740</c:v>
                </c:pt>
                <c:pt idx="1197">
                  <c:v>41741</c:v>
                </c:pt>
                <c:pt idx="1198">
                  <c:v>41742</c:v>
                </c:pt>
                <c:pt idx="1199">
                  <c:v>41743</c:v>
                </c:pt>
                <c:pt idx="1200">
                  <c:v>41744</c:v>
                </c:pt>
                <c:pt idx="1201">
                  <c:v>41745</c:v>
                </c:pt>
                <c:pt idx="1202">
                  <c:v>41746</c:v>
                </c:pt>
                <c:pt idx="1203">
                  <c:v>41747</c:v>
                </c:pt>
                <c:pt idx="1204">
                  <c:v>41748</c:v>
                </c:pt>
                <c:pt idx="1205">
                  <c:v>41749</c:v>
                </c:pt>
                <c:pt idx="1206">
                  <c:v>41750</c:v>
                </c:pt>
                <c:pt idx="1207">
                  <c:v>41751</c:v>
                </c:pt>
                <c:pt idx="1208">
                  <c:v>41752</c:v>
                </c:pt>
                <c:pt idx="1209">
                  <c:v>41753</c:v>
                </c:pt>
                <c:pt idx="1210">
                  <c:v>41754</c:v>
                </c:pt>
                <c:pt idx="1211">
                  <c:v>41755</c:v>
                </c:pt>
                <c:pt idx="1212">
                  <c:v>41756</c:v>
                </c:pt>
                <c:pt idx="1213">
                  <c:v>41757</c:v>
                </c:pt>
                <c:pt idx="1214">
                  <c:v>41758</c:v>
                </c:pt>
                <c:pt idx="1215">
                  <c:v>41759</c:v>
                </c:pt>
                <c:pt idx="1216">
                  <c:v>41760</c:v>
                </c:pt>
                <c:pt idx="1217">
                  <c:v>41761</c:v>
                </c:pt>
                <c:pt idx="1218">
                  <c:v>41762</c:v>
                </c:pt>
                <c:pt idx="1219">
                  <c:v>41763</c:v>
                </c:pt>
                <c:pt idx="1220">
                  <c:v>41764</c:v>
                </c:pt>
                <c:pt idx="1221">
                  <c:v>41765</c:v>
                </c:pt>
                <c:pt idx="1222">
                  <c:v>41766</c:v>
                </c:pt>
                <c:pt idx="1223">
                  <c:v>41767</c:v>
                </c:pt>
                <c:pt idx="1224">
                  <c:v>41768</c:v>
                </c:pt>
                <c:pt idx="1225">
                  <c:v>41769</c:v>
                </c:pt>
                <c:pt idx="1226">
                  <c:v>41770</c:v>
                </c:pt>
                <c:pt idx="1227">
                  <c:v>41771</c:v>
                </c:pt>
                <c:pt idx="1228">
                  <c:v>41772</c:v>
                </c:pt>
                <c:pt idx="1229">
                  <c:v>41773</c:v>
                </c:pt>
                <c:pt idx="1230">
                  <c:v>41774</c:v>
                </c:pt>
                <c:pt idx="1231">
                  <c:v>41775</c:v>
                </c:pt>
                <c:pt idx="1232">
                  <c:v>41776</c:v>
                </c:pt>
                <c:pt idx="1233">
                  <c:v>41777</c:v>
                </c:pt>
                <c:pt idx="1234">
                  <c:v>41778</c:v>
                </c:pt>
                <c:pt idx="1235">
                  <c:v>41779</c:v>
                </c:pt>
                <c:pt idx="1236">
                  <c:v>41780</c:v>
                </c:pt>
                <c:pt idx="1237">
                  <c:v>41781</c:v>
                </c:pt>
                <c:pt idx="1238">
                  <c:v>41782</c:v>
                </c:pt>
                <c:pt idx="1239">
                  <c:v>41783</c:v>
                </c:pt>
                <c:pt idx="1240">
                  <c:v>41784</c:v>
                </c:pt>
                <c:pt idx="1241">
                  <c:v>41785</c:v>
                </c:pt>
                <c:pt idx="1242">
                  <c:v>41786</c:v>
                </c:pt>
                <c:pt idx="1243">
                  <c:v>41787</c:v>
                </c:pt>
                <c:pt idx="1244">
                  <c:v>41788</c:v>
                </c:pt>
                <c:pt idx="1245">
                  <c:v>41789</c:v>
                </c:pt>
                <c:pt idx="1246">
                  <c:v>41790</c:v>
                </c:pt>
                <c:pt idx="1247">
                  <c:v>41791</c:v>
                </c:pt>
                <c:pt idx="1248">
                  <c:v>41792</c:v>
                </c:pt>
                <c:pt idx="1249">
                  <c:v>41793</c:v>
                </c:pt>
                <c:pt idx="1250">
                  <c:v>41794</c:v>
                </c:pt>
                <c:pt idx="1251">
                  <c:v>41795</c:v>
                </c:pt>
                <c:pt idx="1252">
                  <c:v>41796</c:v>
                </c:pt>
                <c:pt idx="1253">
                  <c:v>41797</c:v>
                </c:pt>
                <c:pt idx="1254">
                  <c:v>41798</c:v>
                </c:pt>
                <c:pt idx="1255">
                  <c:v>41799</c:v>
                </c:pt>
                <c:pt idx="1256">
                  <c:v>41800</c:v>
                </c:pt>
                <c:pt idx="1257">
                  <c:v>41801</c:v>
                </c:pt>
                <c:pt idx="1258">
                  <c:v>41802</c:v>
                </c:pt>
                <c:pt idx="1259">
                  <c:v>41803</c:v>
                </c:pt>
                <c:pt idx="1260">
                  <c:v>41804</c:v>
                </c:pt>
                <c:pt idx="1261">
                  <c:v>41805</c:v>
                </c:pt>
                <c:pt idx="1262">
                  <c:v>41806</c:v>
                </c:pt>
                <c:pt idx="1263">
                  <c:v>41807</c:v>
                </c:pt>
                <c:pt idx="1264">
                  <c:v>41808</c:v>
                </c:pt>
                <c:pt idx="1265">
                  <c:v>41809</c:v>
                </c:pt>
                <c:pt idx="1266">
                  <c:v>41810</c:v>
                </c:pt>
                <c:pt idx="1267">
                  <c:v>41811</c:v>
                </c:pt>
                <c:pt idx="1268">
                  <c:v>41812</c:v>
                </c:pt>
                <c:pt idx="1269">
                  <c:v>41813</c:v>
                </c:pt>
                <c:pt idx="1270">
                  <c:v>41814</c:v>
                </c:pt>
                <c:pt idx="1271">
                  <c:v>41815</c:v>
                </c:pt>
                <c:pt idx="1272">
                  <c:v>41816</c:v>
                </c:pt>
                <c:pt idx="1273">
                  <c:v>41817</c:v>
                </c:pt>
                <c:pt idx="1274">
                  <c:v>41818</c:v>
                </c:pt>
                <c:pt idx="1275">
                  <c:v>41819</c:v>
                </c:pt>
                <c:pt idx="1276">
                  <c:v>41820</c:v>
                </c:pt>
                <c:pt idx="1277">
                  <c:v>41821</c:v>
                </c:pt>
                <c:pt idx="1278">
                  <c:v>41822</c:v>
                </c:pt>
                <c:pt idx="1279">
                  <c:v>41823</c:v>
                </c:pt>
                <c:pt idx="1280">
                  <c:v>41824</c:v>
                </c:pt>
                <c:pt idx="1281">
                  <c:v>41825</c:v>
                </c:pt>
                <c:pt idx="1282">
                  <c:v>41826</c:v>
                </c:pt>
                <c:pt idx="1283">
                  <c:v>41827</c:v>
                </c:pt>
                <c:pt idx="1284">
                  <c:v>41828</c:v>
                </c:pt>
                <c:pt idx="1285">
                  <c:v>41829</c:v>
                </c:pt>
                <c:pt idx="1286">
                  <c:v>41830</c:v>
                </c:pt>
                <c:pt idx="1287">
                  <c:v>41831</c:v>
                </c:pt>
                <c:pt idx="1288">
                  <c:v>41832</c:v>
                </c:pt>
                <c:pt idx="1289">
                  <c:v>41833</c:v>
                </c:pt>
                <c:pt idx="1290">
                  <c:v>41834</c:v>
                </c:pt>
                <c:pt idx="1291">
                  <c:v>41835</c:v>
                </c:pt>
                <c:pt idx="1292">
                  <c:v>41836</c:v>
                </c:pt>
                <c:pt idx="1293">
                  <c:v>41837</c:v>
                </c:pt>
                <c:pt idx="1294">
                  <c:v>41838</c:v>
                </c:pt>
                <c:pt idx="1295">
                  <c:v>41839</c:v>
                </c:pt>
                <c:pt idx="1296">
                  <c:v>41840</c:v>
                </c:pt>
                <c:pt idx="1297">
                  <c:v>41841</c:v>
                </c:pt>
                <c:pt idx="1298">
                  <c:v>41842</c:v>
                </c:pt>
                <c:pt idx="1299">
                  <c:v>41843</c:v>
                </c:pt>
                <c:pt idx="1300">
                  <c:v>41844</c:v>
                </c:pt>
                <c:pt idx="1301">
                  <c:v>41845</c:v>
                </c:pt>
                <c:pt idx="1302">
                  <c:v>41846</c:v>
                </c:pt>
                <c:pt idx="1303">
                  <c:v>41847</c:v>
                </c:pt>
                <c:pt idx="1304">
                  <c:v>41848</c:v>
                </c:pt>
                <c:pt idx="1305">
                  <c:v>41849</c:v>
                </c:pt>
                <c:pt idx="1306">
                  <c:v>41850</c:v>
                </c:pt>
                <c:pt idx="1307">
                  <c:v>41851</c:v>
                </c:pt>
                <c:pt idx="1308">
                  <c:v>41852</c:v>
                </c:pt>
                <c:pt idx="1309">
                  <c:v>41853</c:v>
                </c:pt>
                <c:pt idx="1310">
                  <c:v>41854</c:v>
                </c:pt>
                <c:pt idx="1311">
                  <c:v>41855</c:v>
                </c:pt>
                <c:pt idx="1312">
                  <c:v>41856</c:v>
                </c:pt>
                <c:pt idx="1313">
                  <c:v>41857</c:v>
                </c:pt>
                <c:pt idx="1314">
                  <c:v>41858</c:v>
                </c:pt>
                <c:pt idx="1315">
                  <c:v>41859</c:v>
                </c:pt>
                <c:pt idx="1316">
                  <c:v>41860</c:v>
                </c:pt>
                <c:pt idx="1317">
                  <c:v>41861</c:v>
                </c:pt>
                <c:pt idx="1318">
                  <c:v>41862</c:v>
                </c:pt>
                <c:pt idx="1319">
                  <c:v>41863</c:v>
                </c:pt>
                <c:pt idx="1320">
                  <c:v>41864</c:v>
                </c:pt>
                <c:pt idx="1321">
                  <c:v>41865</c:v>
                </c:pt>
                <c:pt idx="1322">
                  <c:v>41866</c:v>
                </c:pt>
                <c:pt idx="1323">
                  <c:v>41867</c:v>
                </c:pt>
                <c:pt idx="1324">
                  <c:v>41868</c:v>
                </c:pt>
                <c:pt idx="1325">
                  <c:v>41869</c:v>
                </c:pt>
                <c:pt idx="1326">
                  <c:v>41870</c:v>
                </c:pt>
                <c:pt idx="1327">
                  <c:v>41871</c:v>
                </c:pt>
                <c:pt idx="1328">
                  <c:v>41872</c:v>
                </c:pt>
                <c:pt idx="1329">
                  <c:v>41873</c:v>
                </c:pt>
                <c:pt idx="1330">
                  <c:v>41874</c:v>
                </c:pt>
                <c:pt idx="1331">
                  <c:v>41875</c:v>
                </c:pt>
                <c:pt idx="1332">
                  <c:v>41876</c:v>
                </c:pt>
                <c:pt idx="1333">
                  <c:v>41877</c:v>
                </c:pt>
                <c:pt idx="1334">
                  <c:v>41878</c:v>
                </c:pt>
                <c:pt idx="1335">
                  <c:v>41879</c:v>
                </c:pt>
                <c:pt idx="1336">
                  <c:v>41880</c:v>
                </c:pt>
                <c:pt idx="1337">
                  <c:v>41881</c:v>
                </c:pt>
                <c:pt idx="1338">
                  <c:v>41882</c:v>
                </c:pt>
                <c:pt idx="1339">
                  <c:v>41883</c:v>
                </c:pt>
                <c:pt idx="1340">
                  <c:v>41884</c:v>
                </c:pt>
                <c:pt idx="1341">
                  <c:v>41885</c:v>
                </c:pt>
                <c:pt idx="1342">
                  <c:v>41886</c:v>
                </c:pt>
                <c:pt idx="1343">
                  <c:v>41887</c:v>
                </c:pt>
                <c:pt idx="1344">
                  <c:v>41888</c:v>
                </c:pt>
                <c:pt idx="1345">
                  <c:v>41889</c:v>
                </c:pt>
                <c:pt idx="1346">
                  <c:v>41890</c:v>
                </c:pt>
                <c:pt idx="1347">
                  <c:v>41891</c:v>
                </c:pt>
                <c:pt idx="1348">
                  <c:v>41892</c:v>
                </c:pt>
                <c:pt idx="1349">
                  <c:v>41893</c:v>
                </c:pt>
                <c:pt idx="1350">
                  <c:v>41894</c:v>
                </c:pt>
                <c:pt idx="1351">
                  <c:v>41895</c:v>
                </c:pt>
                <c:pt idx="1352">
                  <c:v>41896</c:v>
                </c:pt>
                <c:pt idx="1353">
                  <c:v>41897</c:v>
                </c:pt>
                <c:pt idx="1354">
                  <c:v>41898</c:v>
                </c:pt>
                <c:pt idx="1355">
                  <c:v>41899</c:v>
                </c:pt>
                <c:pt idx="1356">
                  <c:v>41900</c:v>
                </c:pt>
                <c:pt idx="1357">
                  <c:v>41901</c:v>
                </c:pt>
                <c:pt idx="1358">
                  <c:v>41902</c:v>
                </c:pt>
                <c:pt idx="1359">
                  <c:v>41903</c:v>
                </c:pt>
                <c:pt idx="1360">
                  <c:v>41904</c:v>
                </c:pt>
                <c:pt idx="1361">
                  <c:v>41905</c:v>
                </c:pt>
                <c:pt idx="1362">
                  <c:v>41906</c:v>
                </c:pt>
                <c:pt idx="1363">
                  <c:v>41907</c:v>
                </c:pt>
                <c:pt idx="1364">
                  <c:v>41908</c:v>
                </c:pt>
                <c:pt idx="1365">
                  <c:v>41909</c:v>
                </c:pt>
                <c:pt idx="1366">
                  <c:v>41910</c:v>
                </c:pt>
                <c:pt idx="1367">
                  <c:v>41911</c:v>
                </c:pt>
                <c:pt idx="1368">
                  <c:v>41912</c:v>
                </c:pt>
                <c:pt idx="1369">
                  <c:v>41913</c:v>
                </c:pt>
                <c:pt idx="1370">
                  <c:v>41914</c:v>
                </c:pt>
                <c:pt idx="1371">
                  <c:v>41915</c:v>
                </c:pt>
                <c:pt idx="1372">
                  <c:v>41916</c:v>
                </c:pt>
                <c:pt idx="1373">
                  <c:v>41917</c:v>
                </c:pt>
                <c:pt idx="1374">
                  <c:v>41918</c:v>
                </c:pt>
                <c:pt idx="1375">
                  <c:v>41919</c:v>
                </c:pt>
                <c:pt idx="1376">
                  <c:v>41920</c:v>
                </c:pt>
                <c:pt idx="1377">
                  <c:v>41921</c:v>
                </c:pt>
                <c:pt idx="1378">
                  <c:v>41922</c:v>
                </c:pt>
                <c:pt idx="1379">
                  <c:v>41923</c:v>
                </c:pt>
                <c:pt idx="1380">
                  <c:v>41924</c:v>
                </c:pt>
                <c:pt idx="1381">
                  <c:v>41925</c:v>
                </c:pt>
                <c:pt idx="1382">
                  <c:v>41926</c:v>
                </c:pt>
                <c:pt idx="1383">
                  <c:v>41927</c:v>
                </c:pt>
                <c:pt idx="1384">
                  <c:v>41928</c:v>
                </c:pt>
                <c:pt idx="1385">
                  <c:v>41929</c:v>
                </c:pt>
                <c:pt idx="1386">
                  <c:v>41930</c:v>
                </c:pt>
                <c:pt idx="1387">
                  <c:v>41931</c:v>
                </c:pt>
                <c:pt idx="1388">
                  <c:v>41932</c:v>
                </c:pt>
                <c:pt idx="1389">
                  <c:v>41933</c:v>
                </c:pt>
                <c:pt idx="1390">
                  <c:v>41934</c:v>
                </c:pt>
                <c:pt idx="1391">
                  <c:v>41935</c:v>
                </c:pt>
                <c:pt idx="1392">
                  <c:v>41936</c:v>
                </c:pt>
                <c:pt idx="1393">
                  <c:v>41937</c:v>
                </c:pt>
                <c:pt idx="1394">
                  <c:v>41938</c:v>
                </c:pt>
                <c:pt idx="1395">
                  <c:v>41939</c:v>
                </c:pt>
                <c:pt idx="1396">
                  <c:v>41940</c:v>
                </c:pt>
                <c:pt idx="1397">
                  <c:v>41941</c:v>
                </c:pt>
                <c:pt idx="1398">
                  <c:v>41942</c:v>
                </c:pt>
                <c:pt idx="1399">
                  <c:v>41943</c:v>
                </c:pt>
                <c:pt idx="1400">
                  <c:v>41944</c:v>
                </c:pt>
                <c:pt idx="1401">
                  <c:v>41945</c:v>
                </c:pt>
                <c:pt idx="1402">
                  <c:v>41946</c:v>
                </c:pt>
                <c:pt idx="1403">
                  <c:v>41947</c:v>
                </c:pt>
                <c:pt idx="1404">
                  <c:v>41948</c:v>
                </c:pt>
                <c:pt idx="1405">
                  <c:v>41949</c:v>
                </c:pt>
                <c:pt idx="1406">
                  <c:v>41950</c:v>
                </c:pt>
                <c:pt idx="1407">
                  <c:v>41951</c:v>
                </c:pt>
                <c:pt idx="1408">
                  <c:v>41952</c:v>
                </c:pt>
                <c:pt idx="1409">
                  <c:v>41953</c:v>
                </c:pt>
                <c:pt idx="1410">
                  <c:v>41954</c:v>
                </c:pt>
                <c:pt idx="1411">
                  <c:v>41955</c:v>
                </c:pt>
                <c:pt idx="1412">
                  <c:v>41956</c:v>
                </c:pt>
                <c:pt idx="1413">
                  <c:v>41957</c:v>
                </c:pt>
                <c:pt idx="1414">
                  <c:v>41958</c:v>
                </c:pt>
                <c:pt idx="1415">
                  <c:v>41959</c:v>
                </c:pt>
                <c:pt idx="1416">
                  <c:v>41960</c:v>
                </c:pt>
                <c:pt idx="1417">
                  <c:v>41961</c:v>
                </c:pt>
                <c:pt idx="1418">
                  <c:v>41962</c:v>
                </c:pt>
                <c:pt idx="1419">
                  <c:v>41963</c:v>
                </c:pt>
                <c:pt idx="1420">
                  <c:v>41964</c:v>
                </c:pt>
                <c:pt idx="1421">
                  <c:v>41965</c:v>
                </c:pt>
                <c:pt idx="1422">
                  <c:v>41966</c:v>
                </c:pt>
                <c:pt idx="1423">
                  <c:v>41967</c:v>
                </c:pt>
                <c:pt idx="1424">
                  <c:v>41968</c:v>
                </c:pt>
                <c:pt idx="1425">
                  <c:v>41969</c:v>
                </c:pt>
                <c:pt idx="1426">
                  <c:v>41970</c:v>
                </c:pt>
                <c:pt idx="1427">
                  <c:v>41971</c:v>
                </c:pt>
                <c:pt idx="1428">
                  <c:v>41972</c:v>
                </c:pt>
                <c:pt idx="1429">
                  <c:v>41973</c:v>
                </c:pt>
                <c:pt idx="1430">
                  <c:v>41974</c:v>
                </c:pt>
                <c:pt idx="1431">
                  <c:v>41975</c:v>
                </c:pt>
                <c:pt idx="1432">
                  <c:v>41976</c:v>
                </c:pt>
                <c:pt idx="1433">
                  <c:v>41977</c:v>
                </c:pt>
                <c:pt idx="1434">
                  <c:v>41978</c:v>
                </c:pt>
                <c:pt idx="1435">
                  <c:v>41979</c:v>
                </c:pt>
                <c:pt idx="1436">
                  <c:v>41980</c:v>
                </c:pt>
                <c:pt idx="1437">
                  <c:v>41981</c:v>
                </c:pt>
                <c:pt idx="1438">
                  <c:v>41982</c:v>
                </c:pt>
                <c:pt idx="1439">
                  <c:v>41983</c:v>
                </c:pt>
                <c:pt idx="1440">
                  <c:v>41984</c:v>
                </c:pt>
                <c:pt idx="1441">
                  <c:v>41985</c:v>
                </c:pt>
                <c:pt idx="1442">
                  <c:v>41986</c:v>
                </c:pt>
                <c:pt idx="1443">
                  <c:v>41987</c:v>
                </c:pt>
                <c:pt idx="1444">
                  <c:v>41988</c:v>
                </c:pt>
                <c:pt idx="1445">
                  <c:v>41989</c:v>
                </c:pt>
                <c:pt idx="1446">
                  <c:v>41990</c:v>
                </c:pt>
                <c:pt idx="1447">
                  <c:v>41991</c:v>
                </c:pt>
                <c:pt idx="1448">
                  <c:v>41992</c:v>
                </c:pt>
                <c:pt idx="1449">
                  <c:v>41993</c:v>
                </c:pt>
                <c:pt idx="1450">
                  <c:v>41994</c:v>
                </c:pt>
                <c:pt idx="1451">
                  <c:v>41995</c:v>
                </c:pt>
                <c:pt idx="1452">
                  <c:v>41996</c:v>
                </c:pt>
                <c:pt idx="1453">
                  <c:v>41997</c:v>
                </c:pt>
                <c:pt idx="1454">
                  <c:v>41998</c:v>
                </c:pt>
                <c:pt idx="1455">
                  <c:v>41999</c:v>
                </c:pt>
                <c:pt idx="1456">
                  <c:v>42000</c:v>
                </c:pt>
                <c:pt idx="1457">
                  <c:v>42001</c:v>
                </c:pt>
                <c:pt idx="1458">
                  <c:v>42002</c:v>
                </c:pt>
                <c:pt idx="1459">
                  <c:v>42003</c:v>
                </c:pt>
                <c:pt idx="1460">
                  <c:v>42004</c:v>
                </c:pt>
                <c:pt idx="1461">
                  <c:v>42005</c:v>
                </c:pt>
                <c:pt idx="1462">
                  <c:v>42006</c:v>
                </c:pt>
                <c:pt idx="1463">
                  <c:v>42007</c:v>
                </c:pt>
                <c:pt idx="1464">
                  <c:v>42008</c:v>
                </c:pt>
                <c:pt idx="1465">
                  <c:v>42009</c:v>
                </c:pt>
                <c:pt idx="1466">
                  <c:v>42010</c:v>
                </c:pt>
                <c:pt idx="1467">
                  <c:v>42011</c:v>
                </c:pt>
                <c:pt idx="1468">
                  <c:v>42012</c:v>
                </c:pt>
                <c:pt idx="1469">
                  <c:v>42013</c:v>
                </c:pt>
                <c:pt idx="1470">
                  <c:v>42014</c:v>
                </c:pt>
                <c:pt idx="1471">
                  <c:v>42015</c:v>
                </c:pt>
                <c:pt idx="1472">
                  <c:v>42016</c:v>
                </c:pt>
                <c:pt idx="1473">
                  <c:v>42017</c:v>
                </c:pt>
                <c:pt idx="1474">
                  <c:v>42018</c:v>
                </c:pt>
                <c:pt idx="1475">
                  <c:v>42019</c:v>
                </c:pt>
                <c:pt idx="1476">
                  <c:v>42020</c:v>
                </c:pt>
                <c:pt idx="1477">
                  <c:v>42021</c:v>
                </c:pt>
                <c:pt idx="1478">
                  <c:v>42022</c:v>
                </c:pt>
                <c:pt idx="1479">
                  <c:v>42023</c:v>
                </c:pt>
                <c:pt idx="1480">
                  <c:v>42024</c:v>
                </c:pt>
                <c:pt idx="1481">
                  <c:v>42025</c:v>
                </c:pt>
                <c:pt idx="1482">
                  <c:v>42026</c:v>
                </c:pt>
                <c:pt idx="1483">
                  <c:v>42027</c:v>
                </c:pt>
                <c:pt idx="1484">
                  <c:v>42028</c:v>
                </c:pt>
                <c:pt idx="1485">
                  <c:v>42029</c:v>
                </c:pt>
                <c:pt idx="1486">
                  <c:v>42030</c:v>
                </c:pt>
                <c:pt idx="1487">
                  <c:v>42031</c:v>
                </c:pt>
                <c:pt idx="1488">
                  <c:v>42032</c:v>
                </c:pt>
                <c:pt idx="1489">
                  <c:v>42033</c:v>
                </c:pt>
                <c:pt idx="1490">
                  <c:v>42034</c:v>
                </c:pt>
                <c:pt idx="1491">
                  <c:v>42035</c:v>
                </c:pt>
                <c:pt idx="1492">
                  <c:v>42036</c:v>
                </c:pt>
                <c:pt idx="1493">
                  <c:v>42037</c:v>
                </c:pt>
                <c:pt idx="1494">
                  <c:v>42038</c:v>
                </c:pt>
                <c:pt idx="1495">
                  <c:v>42039</c:v>
                </c:pt>
                <c:pt idx="1496">
                  <c:v>42040</c:v>
                </c:pt>
                <c:pt idx="1497">
                  <c:v>42041</c:v>
                </c:pt>
                <c:pt idx="1498">
                  <c:v>42042</c:v>
                </c:pt>
                <c:pt idx="1499">
                  <c:v>42043</c:v>
                </c:pt>
                <c:pt idx="1500">
                  <c:v>42044</c:v>
                </c:pt>
                <c:pt idx="1501">
                  <c:v>42045</c:v>
                </c:pt>
                <c:pt idx="1502">
                  <c:v>42046</c:v>
                </c:pt>
                <c:pt idx="1503">
                  <c:v>42047</c:v>
                </c:pt>
                <c:pt idx="1504">
                  <c:v>42048</c:v>
                </c:pt>
                <c:pt idx="1505">
                  <c:v>42049</c:v>
                </c:pt>
                <c:pt idx="1506">
                  <c:v>42050</c:v>
                </c:pt>
                <c:pt idx="1507">
                  <c:v>42051</c:v>
                </c:pt>
                <c:pt idx="1508">
                  <c:v>42052</c:v>
                </c:pt>
                <c:pt idx="1509">
                  <c:v>42053</c:v>
                </c:pt>
                <c:pt idx="1510">
                  <c:v>42054</c:v>
                </c:pt>
                <c:pt idx="1511">
                  <c:v>42055</c:v>
                </c:pt>
                <c:pt idx="1512">
                  <c:v>42056</c:v>
                </c:pt>
                <c:pt idx="1513">
                  <c:v>42057</c:v>
                </c:pt>
                <c:pt idx="1514">
                  <c:v>42058</c:v>
                </c:pt>
                <c:pt idx="1515">
                  <c:v>42059</c:v>
                </c:pt>
                <c:pt idx="1516">
                  <c:v>42060</c:v>
                </c:pt>
                <c:pt idx="1517">
                  <c:v>42061</c:v>
                </c:pt>
                <c:pt idx="1518">
                  <c:v>42062</c:v>
                </c:pt>
                <c:pt idx="1519">
                  <c:v>42063</c:v>
                </c:pt>
                <c:pt idx="1520">
                  <c:v>42064</c:v>
                </c:pt>
                <c:pt idx="1521">
                  <c:v>42065</c:v>
                </c:pt>
                <c:pt idx="1522">
                  <c:v>42066</c:v>
                </c:pt>
                <c:pt idx="1523">
                  <c:v>42067</c:v>
                </c:pt>
                <c:pt idx="1524">
                  <c:v>42068</c:v>
                </c:pt>
                <c:pt idx="1525">
                  <c:v>42069</c:v>
                </c:pt>
                <c:pt idx="1526">
                  <c:v>42070</c:v>
                </c:pt>
                <c:pt idx="1527">
                  <c:v>42071</c:v>
                </c:pt>
                <c:pt idx="1528">
                  <c:v>42072</c:v>
                </c:pt>
                <c:pt idx="1529">
                  <c:v>42073</c:v>
                </c:pt>
                <c:pt idx="1530">
                  <c:v>42074</c:v>
                </c:pt>
                <c:pt idx="1531">
                  <c:v>42075</c:v>
                </c:pt>
                <c:pt idx="1532">
                  <c:v>42076</c:v>
                </c:pt>
                <c:pt idx="1533">
                  <c:v>42077</c:v>
                </c:pt>
                <c:pt idx="1534">
                  <c:v>42078</c:v>
                </c:pt>
                <c:pt idx="1535">
                  <c:v>42079</c:v>
                </c:pt>
                <c:pt idx="1536">
                  <c:v>42080</c:v>
                </c:pt>
                <c:pt idx="1537">
                  <c:v>42081</c:v>
                </c:pt>
                <c:pt idx="1538">
                  <c:v>42082</c:v>
                </c:pt>
                <c:pt idx="1539">
                  <c:v>42083</c:v>
                </c:pt>
                <c:pt idx="1540">
                  <c:v>42084</c:v>
                </c:pt>
                <c:pt idx="1541">
                  <c:v>42085</c:v>
                </c:pt>
                <c:pt idx="1542">
                  <c:v>42086</c:v>
                </c:pt>
                <c:pt idx="1543">
                  <c:v>42087</c:v>
                </c:pt>
                <c:pt idx="1544">
                  <c:v>42088</c:v>
                </c:pt>
                <c:pt idx="1545">
                  <c:v>42089</c:v>
                </c:pt>
                <c:pt idx="1546">
                  <c:v>42090</c:v>
                </c:pt>
                <c:pt idx="1547">
                  <c:v>42091</c:v>
                </c:pt>
                <c:pt idx="1548">
                  <c:v>42092</c:v>
                </c:pt>
                <c:pt idx="1549">
                  <c:v>42093</c:v>
                </c:pt>
                <c:pt idx="1550">
                  <c:v>42094</c:v>
                </c:pt>
                <c:pt idx="1551">
                  <c:v>42095</c:v>
                </c:pt>
                <c:pt idx="1552">
                  <c:v>42096</c:v>
                </c:pt>
                <c:pt idx="1553">
                  <c:v>42097</c:v>
                </c:pt>
                <c:pt idx="1554">
                  <c:v>42098</c:v>
                </c:pt>
                <c:pt idx="1555">
                  <c:v>42099</c:v>
                </c:pt>
                <c:pt idx="1556">
                  <c:v>42100</c:v>
                </c:pt>
                <c:pt idx="1557">
                  <c:v>42101</c:v>
                </c:pt>
                <c:pt idx="1558">
                  <c:v>42102</c:v>
                </c:pt>
                <c:pt idx="1559">
                  <c:v>42103</c:v>
                </c:pt>
                <c:pt idx="1560">
                  <c:v>42104</c:v>
                </c:pt>
                <c:pt idx="1561">
                  <c:v>42105</c:v>
                </c:pt>
                <c:pt idx="1562">
                  <c:v>42106</c:v>
                </c:pt>
                <c:pt idx="1563">
                  <c:v>42107</c:v>
                </c:pt>
                <c:pt idx="1564">
                  <c:v>42108</c:v>
                </c:pt>
                <c:pt idx="1565">
                  <c:v>42109</c:v>
                </c:pt>
                <c:pt idx="1566">
                  <c:v>42110</c:v>
                </c:pt>
                <c:pt idx="1567">
                  <c:v>42111</c:v>
                </c:pt>
                <c:pt idx="1568">
                  <c:v>42112</c:v>
                </c:pt>
                <c:pt idx="1569">
                  <c:v>42113</c:v>
                </c:pt>
                <c:pt idx="1570">
                  <c:v>42114</c:v>
                </c:pt>
                <c:pt idx="1571">
                  <c:v>42115</c:v>
                </c:pt>
                <c:pt idx="1572">
                  <c:v>42116</c:v>
                </c:pt>
                <c:pt idx="1573">
                  <c:v>42117</c:v>
                </c:pt>
                <c:pt idx="1574">
                  <c:v>42118</c:v>
                </c:pt>
                <c:pt idx="1575">
                  <c:v>42119</c:v>
                </c:pt>
                <c:pt idx="1576">
                  <c:v>42120</c:v>
                </c:pt>
                <c:pt idx="1577">
                  <c:v>42121</c:v>
                </c:pt>
                <c:pt idx="1578">
                  <c:v>42122</c:v>
                </c:pt>
                <c:pt idx="1579">
                  <c:v>42123</c:v>
                </c:pt>
                <c:pt idx="1580">
                  <c:v>42124</c:v>
                </c:pt>
                <c:pt idx="1581">
                  <c:v>42125</c:v>
                </c:pt>
                <c:pt idx="1582">
                  <c:v>42126</c:v>
                </c:pt>
                <c:pt idx="1583">
                  <c:v>42127</c:v>
                </c:pt>
                <c:pt idx="1584">
                  <c:v>42128</c:v>
                </c:pt>
                <c:pt idx="1585">
                  <c:v>42129</c:v>
                </c:pt>
                <c:pt idx="1586">
                  <c:v>42130</c:v>
                </c:pt>
                <c:pt idx="1587">
                  <c:v>42131</c:v>
                </c:pt>
                <c:pt idx="1588">
                  <c:v>42132</c:v>
                </c:pt>
                <c:pt idx="1589">
                  <c:v>42133</c:v>
                </c:pt>
                <c:pt idx="1590">
                  <c:v>42134</c:v>
                </c:pt>
                <c:pt idx="1591">
                  <c:v>42135</c:v>
                </c:pt>
                <c:pt idx="1592">
                  <c:v>42136</c:v>
                </c:pt>
                <c:pt idx="1593">
                  <c:v>42137</c:v>
                </c:pt>
                <c:pt idx="1594">
                  <c:v>42138</c:v>
                </c:pt>
                <c:pt idx="1595">
                  <c:v>42139</c:v>
                </c:pt>
                <c:pt idx="1596">
                  <c:v>42140</c:v>
                </c:pt>
                <c:pt idx="1597">
                  <c:v>42141</c:v>
                </c:pt>
                <c:pt idx="1598">
                  <c:v>42142</c:v>
                </c:pt>
                <c:pt idx="1599">
                  <c:v>42143</c:v>
                </c:pt>
                <c:pt idx="1600">
                  <c:v>42144</c:v>
                </c:pt>
                <c:pt idx="1601">
                  <c:v>42145</c:v>
                </c:pt>
                <c:pt idx="1602">
                  <c:v>42146</c:v>
                </c:pt>
                <c:pt idx="1603">
                  <c:v>42147</c:v>
                </c:pt>
                <c:pt idx="1604">
                  <c:v>42148</c:v>
                </c:pt>
                <c:pt idx="1605">
                  <c:v>42149</c:v>
                </c:pt>
                <c:pt idx="1606">
                  <c:v>42150</c:v>
                </c:pt>
                <c:pt idx="1607">
                  <c:v>42151</c:v>
                </c:pt>
                <c:pt idx="1608">
                  <c:v>42152</c:v>
                </c:pt>
                <c:pt idx="1609">
                  <c:v>42153</c:v>
                </c:pt>
                <c:pt idx="1610">
                  <c:v>42154</c:v>
                </c:pt>
                <c:pt idx="1611">
                  <c:v>42155</c:v>
                </c:pt>
                <c:pt idx="1612">
                  <c:v>42156</c:v>
                </c:pt>
                <c:pt idx="1613">
                  <c:v>42157</c:v>
                </c:pt>
                <c:pt idx="1614">
                  <c:v>42158</c:v>
                </c:pt>
                <c:pt idx="1615">
                  <c:v>42159</c:v>
                </c:pt>
                <c:pt idx="1616">
                  <c:v>42160</c:v>
                </c:pt>
                <c:pt idx="1617">
                  <c:v>42161</c:v>
                </c:pt>
                <c:pt idx="1618">
                  <c:v>42162</c:v>
                </c:pt>
                <c:pt idx="1619">
                  <c:v>42163</c:v>
                </c:pt>
                <c:pt idx="1620">
                  <c:v>42164</c:v>
                </c:pt>
                <c:pt idx="1621">
                  <c:v>42165</c:v>
                </c:pt>
                <c:pt idx="1622">
                  <c:v>42166</c:v>
                </c:pt>
                <c:pt idx="1623">
                  <c:v>42167</c:v>
                </c:pt>
                <c:pt idx="1624">
                  <c:v>42168</c:v>
                </c:pt>
                <c:pt idx="1625">
                  <c:v>42169</c:v>
                </c:pt>
                <c:pt idx="1626">
                  <c:v>42170</c:v>
                </c:pt>
                <c:pt idx="1627">
                  <c:v>42171</c:v>
                </c:pt>
                <c:pt idx="1628">
                  <c:v>42172</c:v>
                </c:pt>
                <c:pt idx="1629">
                  <c:v>42173</c:v>
                </c:pt>
                <c:pt idx="1630">
                  <c:v>42174</c:v>
                </c:pt>
                <c:pt idx="1631">
                  <c:v>42175</c:v>
                </c:pt>
                <c:pt idx="1632">
                  <c:v>42176</c:v>
                </c:pt>
                <c:pt idx="1633">
                  <c:v>42177</c:v>
                </c:pt>
                <c:pt idx="1634">
                  <c:v>42178</c:v>
                </c:pt>
                <c:pt idx="1635">
                  <c:v>42179</c:v>
                </c:pt>
                <c:pt idx="1636">
                  <c:v>42180</c:v>
                </c:pt>
                <c:pt idx="1637">
                  <c:v>42181</c:v>
                </c:pt>
                <c:pt idx="1638">
                  <c:v>42182</c:v>
                </c:pt>
                <c:pt idx="1639">
                  <c:v>42183</c:v>
                </c:pt>
                <c:pt idx="1640">
                  <c:v>42184</c:v>
                </c:pt>
                <c:pt idx="1641">
                  <c:v>42185</c:v>
                </c:pt>
                <c:pt idx="1642">
                  <c:v>42186</c:v>
                </c:pt>
                <c:pt idx="1643">
                  <c:v>42187</c:v>
                </c:pt>
                <c:pt idx="1644">
                  <c:v>42188</c:v>
                </c:pt>
                <c:pt idx="1645">
                  <c:v>42189</c:v>
                </c:pt>
                <c:pt idx="1646">
                  <c:v>42190</c:v>
                </c:pt>
                <c:pt idx="1647">
                  <c:v>42191</c:v>
                </c:pt>
                <c:pt idx="1648">
                  <c:v>42192</c:v>
                </c:pt>
                <c:pt idx="1649">
                  <c:v>42193</c:v>
                </c:pt>
                <c:pt idx="1650">
                  <c:v>42194</c:v>
                </c:pt>
                <c:pt idx="1651">
                  <c:v>42195</c:v>
                </c:pt>
                <c:pt idx="1652">
                  <c:v>42196</c:v>
                </c:pt>
                <c:pt idx="1653">
                  <c:v>42197</c:v>
                </c:pt>
                <c:pt idx="1654">
                  <c:v>42198</c:v>
                </c:pt>
                <c:pt idx="1655">
                  <c:v>42199</c:v>
                </c:pt>
                <c:pt idx="1656">
                  <c:v>42200</c:v>
                </c:pt>
                <c:pt idx="1657">
                  <c:v>42201</c:v>
                </c:pt>
                <c:pt idx="1658">
                  <c:v>42202</c:v>
                </c:pt>
                <c:pt idx="1659">
                  <c:v>42203</c:v>
                </c:pt>
                <c:pt idx="1660">
                  <c:v>42204</c:v>
                </c:pt>
                <c:pt idx="1661">
                  <c:v>42205</c:v>
                </c:pt>
                <c:pt idx="1662">
                  <c:v>42206</c:v>
                </c:pt>
                <c:pt idx="1663">
                  <c:v>42207</c:v>
                </c:pt>
                <c:pt idx="1664">
                  <c:v>42208</c:v>
                </c:pt>
                <c:pt idx="1665">
                  <c:v>42209</c:v>
                </c:pt>
                <c:pt idx="1666">
                  <c:v>42210</c:v>
                </c:pt>
                <c:pt idx="1667">
                  <c:v>42211</c:v>
                </c:pt>
                <c:pt idx="1668">
                  <c:v>42212</c:v>
                </c:pt>
                <c:pt idx="1669">
                  <c:v>42213</c:v>
                </c:pt>
                <c:pt idx="1670">
                  <c:v>42214</c:v>
                </c:pt>
                <c:pt idx="1671">
                  <c:v>42215</c:v>
                </c:pt>
                <c:pt idx="1672">
                  <c:v>42216</c:v>
                </c:pt>
                <c:pt idx="1673">
                  <c:v>42217</c:v>
                </c:pt>
                <c:pt idx="1674">
                  <c:v>42218</c:v>
                </c:pt>
                <c:pt idx="1675">
                  <c:v>42219</c:v>
                </c:pt>
                <c:pt idx="1676">
                  <c:v>42220</c:v>
                </c:pt>
                <c:pt idx="1677">
                  <c:v>42221</c:v>
                </c:pt>
                <c:pt idx="1678">
                  <c:v>42222</c:v>
                </c:pt>
                <c:pt idx="1679">
                  <c:v>42223</c:v>
                </c:pt>
                <c:pt idx="1680">
                  <c:v>42224</c:v>
                </c:pt>
                <c:pt idx="1681">
                  <c:v>42225</c:v>
                </c:pt>
                <c:pt idx="1682">
                  <c:v>42226</c:v>
                </c:pt>
                <c:pt idx="1683">
                  <c:v>42227</c:v>
                </c:pt>
                <c:pt idx="1684">
                  <c:v>42228</c:v>
                </c:pt>
                <c:pt idx="1685">
                  <c:v>42229</c:v>
                </c:pt>
                <c:pt idx="1686">
                  <c:v>42230</c:v>
                </c:pt>
                <c:pt idx="1687">
                  <c:v>42231</c:v>
                </c:pt>
                <c:pt idx="1688">
                  <c:v>42232</c:v>
                </c:pt>
                <c:pt idx="1689">
                  <c:v>42233</c:v>
                </c:pt>
                <c:pt idx="1690">
                  <c:v>42234</c:v>
                </c:pt>
                <c:pt idx="1691">
                  <c:v>42235</c:v>
                </c:pt>
                <c:pt idx="1692">
                  <c:v>42236</c:v>
                </c:pt>
                <c:pt idx="1693">
                  <c:v>42237</c:v>
                </c:pt>
                <c:pt idx="1694">
                  <c:v>42238</c:v>
                </c:pt>
                <c:pt idx="1695">
                  <c:v>42239</c:v>
                </c:pt>
                <c:pt idx="1696">
                  <c:v>42240</c:v>
                </c:pt>
                <c:pt idx="1697">
                  <c:v>42241</c:v>
                </c:pt>
                <c:pt idx="1698">
                  <c:v>42242</c:v>
                </c:pt>
                <c:pt idx="1699">
                  <c:v>42243</c:v>
                </c:pt>
                <c:pt idx="1700">
                  <c:v>42244</c:v>
                </c:pt>
                <c:pt idx="1701">
                  <c:v>42245</c:v>
                </c:pt>
                <c:pt idx="1702">
                  <c:v>42246</c:v>
                </c:pt>
                <c:pt idx="1703">
                  <c:v>42247</c:v>
                </c:pt>
                <c:pt idx="1704">
                  <c:v>42248</c:v>
                </c:pt>
                <c:pt idx="1705">
                  <c:v>42249</c:v>
                </c:pt>
                <c:pt idx="1706">
                  <c:v>42250</c:v>
                </c:pt>
                <c:pt idx="1707">
                  <c:v>42251</c:v>
                </c:pt>
                <c:pt idx="1708">
                  <c:v>42252</c:v>
                </c:pt>
                <c:pt idx="1709">
                  <c:v>42253</c:v>
                </c:pt>
                <c:pt idx="1710">
                  <c:v>42254</c:v>
                </c:pt>
                <c:pt idx="1711">
                  <c:v>42255</c:v>
                </c:pt>
                <c:pt idx="1712">
                  <c:v>42256</c:v>
                </c:pt>
                <c:pt idx="1713">
                  <c:v>42257</c:v>
                </c:pt>
                <c:pt idx="1714">
                  <c:v>42258</c:v>
                </c:pt>
                <c:pt idx="1715">
                  <c:v>42259</c:v>
                </c:pt>
                <c:pt idx="1716">
                  <c:v>42260</c:v>
                </c:pt>
                <c:pt idx="1717">
                  <c:v>42261</c:v>
                </c:pt>
                <c:pt idx="1718">
                  <c:v>42262</c:v>
                </c:pt>
                <c:pt idx="1719">
                  <c:v>42263</c:v>
                </c:pt>
                <c:pt idx="1720">
                  <c:v>42264</c:v>
                </c:pt>
                <c:pt idx="1721">
                  <c:v>42265</c:v>
                </c:pt>
                <c:pt idx="1722">
                  <c:v>42266</c:v>
                </c:pt>
                <c:pt idx="1723">
                  <c:v>42267</c:v>
                </c:pt>
                <c:pt idx="1724">
                  <c:v>42268</c:v>
                </c:pt>
                <c:pt idx="1725">
                  <c:v>42269</c:v>
                </c:pt>
                <c:pt idx="1726">
                  <c:v>42270</c:v>
                </c:pt>
                <c:pt idx="1727">
                  <c:v>42271</c:v>
                </c:pt>
                <c:pt idx="1728">
                  <c:v>42272</c:v>
                </c:pt>
                <c:pt idx="1729">
                  <c:v>42273</c:v>
                </c:pt>
                <c:pt idx="1730">
                  <c:v>42274</c:v>
                </c:pt>
                <c:pt idx="1731">
                  <c:v>42275</c:v>
                </c:pt>
                <c:pt idx="1732">
                  <c:v>42276</c:v>
                </c:pt>
                <c:pt idx="1733">
                  <c:v>42277</c:v>
                </c:pt>
                <c:pt idx="1734">
                  <c:v>42278</c:v>
                </c:pt>
                <c:pt idx="1735">
                  <c:v>42279</c:v>
                </c:pt>
                <c:pt idx="1736">
                  <c:v>42280</c:v>
                </c:pt>
                <c:pt idx="1737">
                  <c:v>42281</c:v>
                </c:pt>
                <c:pt idx="1738">
                  <c:v>42282</c:v>
                </c:pt>
                <c:pt idx="1739">
                  <c:v>42283</c:v>
                </c:pt>
                <c:pt idx="1740">
                  <c:v>42284</c:v>
                </c:pt>
                <c:pt idx="1741">
                  <c:v>42285</c:v>
                </c:pt>
                <c:pt idx="1742">
                  <c:v>42286</c:v>
                </c:pt>
                <c:pt idx="1743">
                  <c:v>42287</c:v>
                </c:pt>
                <c:pt idx="1744">
                  <c:v>42288</c:v>
                </c:pt>
                <c:pt idx="1745">
                  <c:v>42289</c:v>
                </c:pt>
                <c:pt idx="1746">
                  <c:v>42290</c:v>
                </c:pt>
                <c:pt idx="1747">
                  <c:v>42291</c:v>
                </c:pt>
                <c:pt idx="1748">
                  <c:v>42292</c:v>
                </c:pt>
                <c:pt idx="1749">
                  <c:v>42293</c:v>
                </c:pt>
                <c:pt idx="1750">
                  <c:v>42294</c:v>
                </c:pt>
                <c:pt idx="1751">
                  <c:v>42295</c:v>
                </c:pt>
                <c:pt idx="1752">
                  <c:v>42296</c:v>
                </c:pt>
                <c:pt idx="1753">
                  <c:v>42297</c:v>
                </c:pt>
                <c:pt idx="1754">
                  <c:v>42298</c:v>
                </c:pt>
                <c:pt idx="1755">
                  <c:v>42299</c:v>
                </c:pt>
                <c:pt idx="1756">
                  <c:v>42300</c:v>
                </c:pt>
                <c:pt idx="1757">
                  <c:v>42301</c:v>
                </c:pt>
                <c:pt idx="1758">
                  <c:v>42302</c:v>
                </c:pt>
                <c:pt idx="1759">
                  <c:v>42303</c:v>
                </c:pt>
                <c:pt idx="1760">
                  <c:v>42304</c:v>
                </c:pt>
                <c:pt idx="1761">
                  <c:v>42305</c:v>
                </c:pt>
                <c:pt idx="1762">
                  <c:v>42306</c:v>
                </c:pt>
                <c:pt idx="1763">
                  <c:v>42307</c:v>
                </c:pt>
                <c:pt idx="1764">
                  <c:v>42308</c:v>
                </c:pt>
                <c:pt idx="1765">
                  <c:v>42309</c:v>
                </c:pt>
                <c:pt idx="1766">
                  <c:v>42310</c:v>
                </c:pt>
                <c:pt idx="1767">
                  <c:v>42311</c:v>
                </c:pt>
                <c:pt idx="1768">
                  <c:v>42312</c:v>
                </c:pt>
                <c:pt idx="1769">
                  <c:v>42313</c:v>
                </c:pt>
                <c:pt idx="1770">
                  <c:v>42314</c:v>
                </c:pt>
                <c:pt idx="1771">
                  <c:v>42315</c:v>
                </c:pt>
                <c:pt idx="1772">
                  <c:v>42316</c:v>
                </c:pt>
                <c:pt idx="1773">
                  <c:v>42317</c:v>
                </c:pt>
                <c:pt idx="1774">
                  <c:v>42318</c:v>
                </c:pt>
                <c:pt idx="1775">
                  <c:v>42319</c:v>
                </c:pt>
                <c:pt idx="1776">
                  <c:v>42320</c:v>
                </c:pt>
                <c:pt idx="1777">
                  <c:v>42321</c:v>
                </c:pt>
                <c:pt idx="1778">
                  <c:v>42322</c:v>
                </c:pt>
                <c:pt idx="1779">
                  <c:v>42323</c:v>
                </c:pt>
                <c:pt idx="1780">
                  <c:v>42324</c:v>
                </c:pt>
                <c:pt idx="1781">
                  <c:v>42325</c:v>
                </c:pt>
                <c:pt idx="1782">
                  <c:v>42326</c:v>
                </c:pt>
                <c:pt idx="1783">
                  <c:v>42327</c:v>
                </c:pt>
                <c:pt idx="1784">
                  <c:v>42328</c:v>
                </c:pt>
                <c:pt idx="1785">
                  <c:v>42329</c:v>
                </c:pt>
                <c:pt idx="1786">
                  <c:v>42330</c:v>
                </c:pt>
                <c:pt idx="1787">
                  <c:v>42331</c:v>
                </c:pt>
                <c:pt idx="1788">
                  <c:v>42332</c:v>
                </c:pt>
                <c:pt idx="1789">
                  <c:v>42333</c:v>
                </c:pt>
                <c:pt idx="1790">
                  <c:v>42334</c:v>
                </c:pt>
                <c:pt idx="1791">
                  <c:v>42335</c:v>
                </c:pt>
                <c:pt idx="1792">
                  <c:v>42336</c:v>
                </c:pt>
                <c:pt idx="1793">
                  <c:v>42337</c:v>
                </c:pt>
                <c:pt idx="1794">
                  <c:v>42338</c:v>
                </c:pt>
                <c:pt idx="1795">
                  <c:v>42339</c:v>
                </c:pt>
                <c:pt idx="1796">
                  <c:v>42340</c:v>
                </c:pt>
                <c:pt idx="1797">
                  <c:v>42341</c:v>
                </c:pt>
                <c:pt idx="1798">
                  <c:v>42342</c:v>
                </c:pt>
                <c:pt idx="1799">
                  <c:v>42343</c:v>
                </c:pt>
                <c:pt idx="1800">
                  <c:v>42344</c:v>
                </c:pt>
                <c:pt idx="1801">
                  <c:v>42345</c:v>
                </c:pt>
                <c:pt idx="1802">
                  <c:v>42346</c:v>
                </c:pt>
                <c:pt idx="1803">
                  <c:v>42347</c:v>
                </c:pt>
                <c:pt idx="1804">
                  <c:v>42348</c:v>
                </c:pt>
                <c:pt idx="1805">
                  <c:v>42349</c:v>
                </c:pt>
                <c:pt idx="1806">
                  <c:v>42350</c:v>
                </c:pt>
                <c:pt idx="1807">
                  <c:v>42351</c:v>
                </c:pt>
                <c:pt idx="1808">
                  <c:v>42352</c:v>
                </c:pt>
                <c:pt idx="1809">
                  <c:v>42353</c:v>
                </c:pt>
                <c:pt idx="1810">
                  <c:v>42354</c:v>
                </c:pt>
                <c:pt idx="1811">
                  <c:v>42355</c:v>
                </c:pt>
                <c:pt idx="1812">
                  <c:v>42356</c:v>
                </c:pt>
                <c:pt idx="1813">
                  <c:v>42357</c:v>
                </c:pt>
                <c:pt idx="1814">
                  <c:v>42358</c:v>
                </c:pt>
                <c:pt idx="1815">
                  <c:v>42359</c:v>
                </c:pt>
                <c:pt idx="1816">
                  <c:v>42360</c:v>
                </c:pt>
                <c:pt idx="1817">
                  <c:v>42361</c:v>
                </c:pt>
                <c:pt idx="1818">
                  <c:v>42362</c:v>
                </c:pt>
                <c:pt idx="1819">
                  <c:v>42363</c:v>
                </c:pt>
                <c:pt idx="1820">
                  <c:v>42364</c:v>
                </c:pt>
                <c:pt idx="1821">
                  <c:v>42365</c:v>
                </c:pt>
                <c:pt idx="1822">
                  <c:v>42366</c:v>
                </c:pt>
                <c:pt idx="1823">
                  <c:v>42367</c:v>
                </c:pt>
                <c:pt idx="1824">
                  <c:v>42368</c:v>
                </c:pt>
                <c:pt idx="1825">
                  <c:v>42369</c:v>
                </c:pt>
                <c:pt idx="1826">
                  <c:v>42370</c:v>
                </c:pt>
                <c:pt idx="1827">
                  <c:v>42371</c:v>
                </c:pt>
                <c:pt idx="1828">
                  <c:v>42372</c:v>
                </c:pt>
                <c:pt idx="1829">
                  <c:v>42373</c:v>
                </c:pt>
                <c:pt idx="1830">
                  <c:v>42374</c:v>
                </c:pt>
                <c:pt idx="1831">
                  <c:v>42375</c:v>
                </c:pt>
                <c:pt idx="1832">
                  <c:v>42376</c:v>
                </c:pt>
                <c:pt idx="1833">
                  <c:v>42377</c:v>
                </c:pt>
                <c:pt idx="1834">
                  <c:v>42378</c:v>
                </c:pt>
                <c:pt idx="1835">
                  <c:v>42379</c:v>
                </c:pt>
                <c:pt idx="1836">
                  <c:v>42380</c:v>
                </c:pt>
                <c:pt idx="1837">
                  <c:v>42381</c:v>
                </c:pt>
                <c:pt idx="1838">
                  <c:v>42382</c:v>
                </c:pt>
                <c:pt idx="1839">
                  <c:v>42383</c:v>
                </c:pt>
                <c:pt idx="1840">
                  <c:v>42384</c:v>
                </c:pt>
                <c:pt idx="1841">
                  <c:v>42385</c:v>
                </c:pt>
                <c:pt idx="1842">
                  <c:v>42386</c:v>
                </c:pt>
                <c:pt idx="1843">
                  <c:v>42387</c:v>
                </c:pt>
                <c:pt idx="1844">
                  <c:v>42388</c:v>
                </c:pt>
                <c:pt idx="1845">
                  <c:v>42389</c:v>
                </c:pt>
                <c:pt idx="1846">
                  <c:v>42390</c:v>
                </c:pt>
                <c:pt idx="1847">
                  <c:v>42391</c:v>
                </c:pt>
                <c:pt idx="1848">
                  <c:v>42392</c:v>
                </c:pt>
                <c:pt idx="1849">
                  <c:v>42393</c:v>
                </c:pt>
                <c:pt idx="1850">
                  <c:v>42394</c:v>
                </c:pt>
                <c:pt idx="1851">
                  <c:v>42395</c:v>
                </c:pt>
                <c:pt idx="1852">
                  <c:v>42396</c:v>
                </c:pt>
                <c:pt idx="1853">
                  <c:v>42397</c:v>
                </c:pt>
                <c:pt idx="1854">
                  <c:v>42398</c:v>
                </c:pt>
                <c:pt idx="1855">
                  <c:v>42399</c:v>
                </c:pt>
                <c:pt idx="1856">
                  <c:v>42400</c:v>
                </c:pt>
                <c:pt idx="1857">
                  <c:v>42401</c:v>
                </c:pt>
                <c:pt idx="1858">
                  <c:v>42402</c:v>
                </c:pt>
                <c:pt idx="1859">
                  <c:v>42403</c:v>
                </c:pt>
                <c:pt idx="1860">
                  <c:v>42404</c:v>
                </c:pt>
                <c:pt idx="1861">
                  <c:v>42405</c:v>
                </c:pt>
                <c:pt idx="1862">
                  <c:v>42406</c:v>
                </c:pt>
                <c:pt idx="1863">
                  <c:v>42407</c:v>
                </c:pt>
                <c:pt idx="1864">
                  <c:v>42408</c:v>
                </c:pt>
                <c:pt idx="1865">
                  <c:v>42409</c:v>
                </c:pt>
                <c:pt idx="1866">
                  <c:v>42410</c:v>
                </c:pt>
                <c:pt idx="1867">
                  <c:v>42411</c:v>
                </c:pt>
                <c:pt idx="1868">
                  <c:v>42412</c:v>
                </c:pt>
                <c:pt idx="1869">
                  <c:v>42413</c:v>
                </c:pt>
                <c:pt idx="1870">
                  <c:v>42414</c:v>
                </c:pt>
                <c:pt idx="1871">
                  <c:v>42415</c:v>
                </c:pt>
                <c:pt idx="1872">
                  <c:v>42416</c:v>
                </c:pt>
                <c:pt idx="1873">
                  <c:v>42417</c:v>
                </c:pt>
                <c:pt idx="1874">
                  <c:v>42418</c:v>
                </c:pt>
                <c:pt idx="1875">
                  <c:v>42419</c:v>
                </c:pt>
                <c:pt idx="1876">
                  <c:v>42420</c:v>
                </c:pt>
                <c:pt idx="1877">
                  <c:v>42421</c:v>
                </c:pt>
                <c:pt idx="1878">
                  <c:v>42422</c:v>
                </c:pt>
                <c:pt idx="1879">
                  <c:v>42423</c:v>
                </c:pt>
                <c:pt idx="1880">
                  <c:v>42424</c:v>
                </c:pt>
                <c:pt idx="1881">
                  <c:v>42425</c:v>
                </c:pt>
                <c:pt idx="1882">
                  <c:v>42426</c:v>
                </c:pt>
                <c:pt idx="1883">
                  <c:v>42427</c:v>
                </c:pt>
                <c:pt idx="1884">
                  <c:v>42428</c:v>
                </c:pt>
                <c:pt idx="1885">
                  <c:v>42429</c:v>
                </c:pt>
                <c:pt idx="1886">
                  <c:v>42430</c:v>
                </c:pt>
                <c:pt idx="1887">
                  <c:v>42431</c:v>
                </c:pt>
                <c:pt idx="1888">
                  <c:v>42432</c:v>
                </c:pt>
                <c:pt idx="1889">
                  <c:v>42433</c:v>
                </c:pt>
                <c:pt idx="1890">
                  <c:v>42434</c:v>
                </c:pt>
                <c:pt idx="1891">
                  <c:v>42435</c:v>
                </c:pt>
                <c:pt idx="1892">
                  <c:v>42436</c:v>
                </c:pt>
                <c:pt idx="1893">
                  <c:v>42437</c:v>
                </c:pt>
                <c:pt idx="1894">
                  <c:v>42438</c:v>
                </c:pt>
                <c:pt idx="1895">
                  <c:v>42439</c:v>
                </c:pt>
                <c:pt idx="1896">
                  <c:v>42440</c:v>
                </c:pt>
                <c:pt idx="1897">
                  <c:v>42441</c:v>
                </c:pt>
                <c:pt idx="1898">
                  <c:v>42442</c:v>
                </c:pt>
                <c:pt idx="1899">
                  <c:v>42443</c:v>
                </c:pt>
                <c:pt idx="1900">
                  <c:v>42444</c:v>
                </c:pt>
                <c:pt idx="1901">
                  <c:v>42445</c:v>
                </c:pt>
                <c:pt idx="1902">
                  <c:v>42446</c:v>
                </c:pt>
                <c:pt idx="1903">
                  <c:v>42447</c:v>
                </c:pt>
                <c:pt idx="1904">
                  <c:v>42448</c:v>
                </c:pt>
                <c:pt idx="1905">
                  <c:v>42449</c:v>
                </c:pt>
                <c:pt idx="1906">
                  <c:v>42450</c:v>
                </c:pt>
                <c:pt idx="1907">
                  <c:v>42451</c:v>
                </c:pt>
                <c:pt idx="1908">
                  <c:v>42452</c:v>
                </c:pt>
                <c:pt idx="1909">
                  <c:v>42453</c:v>
                </c:pt>
                <c:pt idx="1910">
                  <c:v>42454</c:v>
                </c:pt>
                <c:pt idx="1911">
                  <c:v>42455</c:v>
                </c:pt>
                <c:pt idx="1912">
                  <c:v>42456</c:v>
                </c:pt>
                <c:pt idx="1913">
                  <c:v>42457</c:v>
                </c:pt>
                <c:pt idx="1914">
                  <c:v>42458</c:v>
                </c:pt>
                <c:pt idx="1915">
                  <c:v>42459</c:v>
                </c:pt>
                <c:pt idx="1916">
                  <c:v>42460</c:v>
                </c:pt>
                <c:pt idx="1917">
                  <c:v>42461</c:v>
                </c:pt>
                <c:pt idx="1918">
                  <c:v>42462</c:v>
                </c:pt>
                <c:pt idx="1919">
                  <c:v>42463</c:v>
                </c:pt>
                <c:pt idx="1920">
                  <c:v>42464</c:v>
                </c:pt>
                <c:pt idx="1921">
                  <c:v>42465</c:v>
                </c:pt>
                <c:pt idx="1922">
                  <c:v>42466</c:v>
                </c:pt>
                <c:pt idx="1923">
                  <c:v>42467</c:v>
                </c:pt>
                <c:pt idx="1924">
                  <c:v>42468</c:v>
                </c:pt>
                <c:pt idx="1925">
                  <c:v>42469</c:v>
                </c:pt>
                <c:pt idx="1926">
                  <c:v>42470</c:v>
                </c:pt>
                <c:pt idx="1927">
                  <c:v>42471</c:v>
                </c:pt>
                <c:pt idx="1928">
                  <c:v>42472</c:v>
                </c:pt>
                <c:pt idx="1929">
                  <c:v>42473</c:v>
                </c:pt>
                <c:pt idx="1930">
                  <c:v>42474</c:v>
                </c:pt>
                <c:pt idx="1931">
                  <c:v>42475</c:v>
                </c:pt>
                <c:pt idx="1932">
                  <c:v>42476</c:v>
                </c:pt>
                <c:pt idx="1933">
                  <c:v>42477</c:v>
                </c:pt>
                <c:pt idx="1934">
                  <c:v>42478</c:v>
                </c:pt>
                <c:pt idx="1935">
                  <c:v>42479</c:v>
                </c:pt>
                <c:pt idx="1936">
                  <c:v>42480</c:v>
                </c:pt>
                <c:pt idx="1937">
                  <c:v>42481</c:v>
                </c:pt>
                <c:pt idx="1938">
                  <c:v>42482</c:v>
                </c:pt>
                <c:pt idx="1939">
                  <c:v>42483</c:v>
                </c:pt>
                <c:pt idx="1940">
                  <c:v>42484</c:v>
                </c:pt>
                <c:pt idx="1941">
                  <c:v>42485</c:v>
                </c:pt>
                <c:pt idx="1942">
                  <c:v>42486</c:v>
                </c:pt>
                <c:pt idx="1943">
                  <c:v>42487</c:v>
                </c:pt>
                <c:pt idx="1944">
                  <c:v>42488</c:v>
                </c:pt>
                <c:pt idx="1945">
                  <c:v>42489</c:v>
                </c:pt>
                <c:pt idx="1946">
                  <c:v>42490</c:v>
                </c:pt>
                <c:pt idx="1947">
                  <c:v>42491</c:v>
                </c:pt>
                <c:pt idx="1948">
                  <c:v>42492</c:v>
                </c:pt>
                <c:pt idx="1949">
                  <c:v>42493</c:v>
                </c:pt>
                <c:pt idx="1950">
                  <c:v>42494</c:v>
                </c:pt>
                <c:pt idx="1951">
                  <c:v>42495</c:v>
                </c:pt>
                <c:pt idx="1952">
                  <c:v>42496</c:v>
                </c:pt>
                <c:pt idx="1953">
                  <c:v>42497</c:v>
                </c:pt>
                <c:pt idx="1954">
                  <c:v>42498</c:v>
                </c:pt>
                <c:pt idx="1955">
                  <c:v>42499</c:v>
                </c:pt>
                <c:pt idx="1956">
                  <c:v>42500</c:v>
                </c:pt>
                <c:pt idx="1957">
                  <c:v>42501</c:v>
                </c:pt>
                <c:pt idx="1958">
                  <c:v>42502</c:v>
                </c:pt>
                <c:pt idx="1959">
                  <c:v>42503</c:v>
                </c:pt>
                <c:pt idx="1960">
                  <c:v>42504</c:v>
                </c:pt>
                <c:pt idx="1961">
                  <c:v>42505</c:v>
                </c:pt>
                <c:pt idx="1962">
                  <c:v>42506</c:v>
                </c:pt>
                <c:pt idx="1963">
                  <c:v>42507</c:v>
                </c:pt>
                <c:pt idx="1964">
                  <c:v>42508</c:v>
                </c:pt>
                <c:pt idx="1965">
                  <c:v>42509</c:v>
                </c:pt>
                <c:pt idx="1966">
                  <c:v>42510</c:v>
                </c:pt>
                <c:pt idx="1967">
                  <c:v>42511</c:v>
                </c:pt>
                <c:pt idx="1968">
                  <c:v>42512</c:v>
                </c:pt>
                <c:pt idx="1969">
                  <c:v>42513</c:v>
                </c:pt>
                <c:pt idx="1970">
                  <c:v>42514</c:v>
                </c:pt>
                <c:pt idx="1971">
                  <c:v>42515</c:v>
                </c:pt>
                <c:pt idx="1972">
                  <c:v>42516</c:v>
                </c:pt>
                <c:pt idx="1973">
                  <c:v>42517</c:v>
                </c:pt>
                <c:pt idx="1974">
                  <c:v>42518</c:v>
                </c:pt>
                <c:pt idx="1975">
                  <c:v>42519</c:v>
                </c:pt>
                <c:pt idx="1976">
                  <c:v>42520</c:v>
                </c:pt>
                <c:pt idx="1977">
                  <c:v>42521</c:v>
                </c:pt>
                <c:pt idx="1978">
                  <c:v>42522</c:v>
                </c:pt>
                <c:pt idx="1979">
                  <c:v>42523</c:v>
                </c:pt>
                <c:pt idx="1980">
                  <c:v>42524</c:v>
                </c:pt>
                <c:pt idx="1981">
                  <c:v>42525</c:v>
                </c:pt>
                <c:pt idx="1982">
                  <c:v>42526</c:v>
                </c:pt>
                <c:pt idx="1983">
                  <c:v>42527</c:v>
                </c:pt>
                <c:pt idx="1984">
                  <c:v>42528</c:v>
                </c:pt>
                <c:pt idx="1985">
                  <c:v>42529</c:v>
                </c:pt>
                <c:pt idx="1986">
                  <c:v>42530</c:v>
                </c:pt>
                <c:pt idx="1987">
                  <c:v>42531</c:v>
                </c:pt>
                <c:pt idx="1988">
                  <c:v>42532</c:v>
                </c:pt>
                <c:pt idx="1989">
                  <c:v>42533</c:v>
                </c:pt>
                <c:pt idx="1990">
                  <c:v>42534</c:v>
                </c:pt>
                <c:pt idx="1991">
                  <c:v>42535</c:v>
                </c:pt>
                <c:pt idx="1992">
                  <c:v>42536</c:v>
                </c:pt>
                <c:pt idx="1993">
                  <c:v>42537</c:v>
                </c:pt>
                <c:pt idx="1994">
                  <c:v>42538</c:v>
                </c:pt>
                <c:pt idx="1995">
                  <c:v>42539</c:v>
                </c:pt>
                <c:pt idx="1996">
                  <c:v>42540</c:v>
                </c:pt>
                <c:pt idx="1997">
                  <c:v>42541</c:v>
                </c:pt>
                <c:pt idx="1998">
                  <c:v>42542</c:v>
                </c:pt>
                <c:pt idx="1999">
                  <c:v>42543</c:v>
                </c:pt>
                <c:pt idx="2000">
                  <c:v>42544</c:v>
                </c:pt>
                <c:pt idx="2001">
                  <c:v>42545</c:v>
                </c:pt>
                <c:pt idx="2002">
                  <c:v>42546</c:v>
                </c:pt>
                <c:pt idx="2003">
                  <c:v>42547</c:v>
                </c:pt>
                <c:pt idx="2004">
                  <c:v>42548</c:v>
                </c:pt>
                <c:pt idx="2005">
                  <c:v>42549</c:v>
                </c:pt>
                <c:pt idx="2006">
                  <c:v>42550</c:v>
                </c:pt>
                <c:pt idx="2007">
                  <c:v>42551</c:v>
                </c:pt>
                <c:pt idx="2008">
                  <c:v>42552</c:v>
                </c:pt>
                <c:pt idx="2009">
                  <c:v>42553</c:v>
                </c:pt>
                <c:pt idx="2010">
                  <c:v>42554</c:v>
                </c:pt>
                <c:pt idx="2011">
                  <c:v>42555</c:v>
                </c:pt>
                <c:pt idx="2012">
                  <c:v>42556</c:v>
                </c:pt>
                <c:pt idx="2013">
                  <c:v>42557</c:v>
                </c:pt>
                <c:pt idx="2014">
                  <c:v>42558</c:v>
                </c:pt>
                <c:pt idx="2015">
                  <c:v>42559</c:v>
                </c:pt>
                <c:pt idx="2016">
                  <c:v>42560</c:v>
                </c:pt>
                <c:pt idx="2017">
                  <c:v>42561</c:v>
                </c:pt>
                <c:pt idx="2018">
                  <c:v>42562</c:v>
                </c:pt>
                <c:pt idx="2019">
                  <c:v>42563</c:v>
                </c:pt>
                <c:pt idx="2020">
                  <c:v>42564</c:v>
                </c:pt>
                <c:pt idx="2021">
                  <c:v>42565</c:v>
                </c:pt>
                <c:pt idx="2022">
                  <c:v>42566</c:v>
                </c:pt>
                <c:pt idx="2023">
                  <c:v>42567</c:v>
                </c:pt>
                <c:pt idx="2024">
                  <c:v>42568</c:v>
                </c:pt>
                <c:pt idx="2025">
                  <c:v>42569</c:v>
                </c:pt>
                <c:pt idx="2026">
                  <c:v>42570</c:v>
                </c:pt>
                <c:pt idx="2027">
                  <c:v>42571</c:v>
                </c:pt>
                <c:pt idx="2028">
                  <c:v>42572</c:v>
                </c:pt>
                <c:pt idx="2029">
                  <c:v>42573</c:v>
                </c:pt>
                <c:pt idx="2030">
                  <c:v>42574</c:v>
                </c:pt>
                <c:pt idx="2031">
                  <c:v>42575</c:v>
                </c:pt>
                <c:pt idx="2032">
                  <c:v>42576</c:v>
                </c:pt>
                <c:pt idx="2033">
                  <c:v>42577</c:v>
                </c:pt>
                <c:pt idx="2034">
                  <c:v>42578</c:v>
                </c:pt>
                <c:pt idx="2035">
                  <c:v>42579</c:v>
                </c:pt>
                <c:pt idx="2036">
                  <c:v>42580</c:v>
                </c:pt>
                <c:pt idx="2037">
                  <c:v>42581</c:v>
                </c:pt>
                <c:pt idx="2038">
                  <c:v>42582</c:v>
                </c:pt>
                <c:pt idx="2039">
                  <c:v>42583</c:v>
                </c:pt>
                <c:pt idx="2040">
                  <c:v>42584</c:v>
                </c:pt>
                <c:pt idx="2041">
                  <c:v>42585</c:v>
                </c:pt>
                <c:pt idx="2042">
                  <c:v>42586</c:v>
                </c:pt>
                <c:pt idx="2043">
                  <c:v>42587</c:v>
                </c:pt>
                <c:pt idx="2044">
                  <c:v>42588</c:v>
                </c:pt>
                <c:pt idx="2045">
                  <c:v>42589</c:v>
                </c:pt>
                <c:pt idx="2046">
                  <c:v>42590</c:v>
                </c:pt>
                <c:pt idx="2047">
                  <c:v>42591</c:v>
                </c:pt>
                <c:pt idx="2048">
                  <c:v>42592</c:v>
                </c:pt>
                <c:pt idx="2049">
                  <c:v>42593</c:v>
                </c:pt>
                <c:pt idx="2050">
                  <c:v>42594</c:v>
                </c:pt>
                <c:pt idx="2051">
                  <c:v>42595</c:v>
                </c:pt>
                <c:pt idx="2052">
                  <c:v>42596</c:v>
                </c:pt>
                <c:pt idx="2053">
                  <c:v>42597</c:v>
                </c:pt>
                <c:pt idx="2054">
                  <c:v>42598</c:v>
                </c:pt>
                <c:pt idx="2055">
                  <c:v>42599</c:v>
                </c:pt>
                <c:pt idx="2056">
                  <c:v>42600</c:v>
                </c:pt>
                <c:pt idx="2057">
                  <c:v>42601</c:v>
                </c:pt>
                <c:pt idx="2058">
                  <c:v>42602</c:v>
                </c:pt>
                <c:pt idx="2059">
                  <c:v>42603</c:v>
                </c:pt>
                <c:pt idx="2060">
                  <c:v>42604</c:v>
                </c:pt>
                <c:pt idx="2061">
                  <c:v>42605</c:v>
                </c:pt>
                <c:pt idx="2062">
                  <c:v>42606</c:v>
                </c:pt>
                <c:pt idx="2063">
                  <c:v>42607</c:v>
                </c:pt>
                <c:pt idx="2064">
                  <c:v>42608</c:v>
                </c:pt>
                <c:pt idx="2065">
                  <c:v>42609</c:v>
                </c:pt>
                <c:pt idx="2066">
                  <c:v>42610</c:v>
                </c:pt>
                <c:pt idx="2067">
                  <c:v>42611</c:v>
                </c:pt>
                <c:pt idx="2068">
                  <c:v>42612</c:v>
                </c:pt>
                <c:pt idx="2069">
                  <c:v>42613</c:v>
                </c:pt>
                <c:pt idx="2070">
                  <c:v>42614</c:v>
                </c:pt>
                <c:pt idx="2071">
                  <c:v>42615</c:v>
                </c:pt>
                <c:pt idx="2072">
                  <c:v>42616</c:v>
                </c:pt>
                <c:pt idx="2073">
                  <c:v>42617</c:v>
                </c:pt>
                <c:pt idx="2074">
                  <c:v>42618</c:v>
                </c:pt>
                <c:pt idx="2075">
                  <c:v>42619</c:v>
                </c:pt>
                <c:pt idx="2076">
                  <c:v>42620</c:v>
                </c:pt>
                <c:pt idx="2077">
                  <c:v>42621</c:v>
                </c:pt>
                <c:pt idx="2078">
                  <c:v>42622</c:v>
                </c:pt>
                <c:pt idx="2079">
                  <c:v>42623</c:v>
                </c:pt>
                <c:pt idx="2080">
                  <c:v>42624</c:v>
                </c:pt>
                <c:pt idx="2081">
                  <c:v>42625</c:v>
                </c:pt>
                <c:pt idx="2082">
                  <c:v>42626</c:v>
                </c:pt>
                <c:pt idx="2083">
                  <c:v>42627</c:v>
                </c:pt>
                <c:pt idx="2084">
                  <c:v>42628</c:v>
                </c:pt>
                <c:pt idx="2085">
                  <c:v>42629</c:v>
                </c:pt>
                <c:pt idx="2086">
                  <c:v>42630</c:v>
                </c:pt>
                <c:pt idx="2087">
                  <c:v>42631</c:v>
                </c:pt>
                <c:pt idx="2088">
                  <c:v>42632</c:v>
                </c:pt>
                <c:pt idx="2089">
                  <c:v>42633</c:v>
                </c:pt>
                <c:pt idx="2090">
                  <c:v>42634</c:v>
                </c:pt>
                <c:pt idx="2091">
                  <c:v>42635</c:v>
                </c:pt>
                <c:pt idx="2092">
                  <c:v>42636</c:v>
                </c:pt>
                <c:pt idx="2093">
                  <c:v>42637</c:v>
                </c:pt>
                <c:pt idx="2094">
                  <c:v>42638</c:v>
                </c:pt>
                <c:pt idx="2095">
                  <c:v>42639</c:v>
                </c:pt>
                <c:pt idx="2096">
                  <c:v>42640</c:v>
                </c:pt>
                <c:pt idx="2097">
                  <c:v>42641</c:v>
                </c:pt>
                <c:pt idx="2098">
                  <c:v>42642</c:v>
                </c:pt>
                <c:pt idx="2099">
                  <c:v>42643</c:v>
                </c:pt>
                <c:pt idx="2100">
                  <c:v>42644</c:v>
                </c:pt>
                <c:pt idx="2101">
                  <c:v>42645</c:v>
                </c:pt>
                <c:pt idx="2102">
                  <c:v>42646</c:v>
                </c:pt>
                <c:pt idx="2103">
                  <c:v>42647</c:v>
                </c:pt>
                <c:pt idx="2104">
                  <c:v>42648</c:v>
                </c:pt>
                <c:pt idx="2105">
                  <c:v>42649</c:v>
                </c:pt>
                <c:pt idx="2106">
                  <c:v>42650</c:v>
                </c:pt>
                <c:pt idx="2107">
                  <c:v>42651</c:v>
                </c:pt>
                <c:pt idx="2108">
                  <c:v>42652</c:v>
                </c:pt>
                <c:pt idx="2109">
                  <c:v>42653</c:v>
                </c:pt>
                <c:pt idx="2110">
                  <c:v>42654</c:v>
                </c:pt>
                <c:pt idx="2111">
                  <c:v>42655</c:v>
                </c:pt>
                <c:pt idx="2112">
                  <c:v>42656</c:v>
                </c:pt>
                <c:pt idx="2113">
                  <c:v>42657</c:v>
                </c:pt>
                <c:pt idx="2114">
                  <c:v>42658</c:v>
                </c:pt>
                <c:pt idx="2115">
                  <c:v>42659</c:v>
                </c:pt>
                <c:pt idx="2116">
                  <c:v>42660</c:v>
                </c:pt>
                <c:pt idx="2117">
                  <c:v>42661</c:v>
                </c:pt>
                <c:pt idx="2118">
                  <c:v>42662</c:v>
                </c:pt>
                <c:pt idx="2119">
                  <c:v>42663</c:v>
                </c:pt>
                <c:pt idx="2120">
                  <c:v>42664</c:v>
                </c:pt>
                <c:pt idx="2121">
                  <c:v>42665</c:v>
                </c:pt>
                <c:pt idx="2122">
                  <c:v>42666</c:v>
                </c:pt>
                <c:pt idx="2123">
                  <c:v>42667</c:v>
                </c:pt>
                <c:pt idx="2124">
                  <c:v>42668</c:v>
                </c:pt>
                <c:pt idx="2125">
                  <c:v>42669</c:v>
                </c:pt>
                <c:pt idx="2126">
                  <c:v>42670</c:v>
                </c:pt>
                <c:pt idx="2127">
                  <c:v>42671</c:v>
                </c:pt>
                <c:pt idx="2128">
                  <c:v>42672</c:v>
                </c:pt>
                <c:pt idx="2129">
                  <c:v>42673</c:v>
                </c:pt>
                <c:pt idx="2130">
                  <c:v>42674</c:v>
                </c:pt>
                <c:pt idx="2131">
                  <c:v>42675</c:v>
                </c:pt>
                <c:pt idx="2132">
                  <c:v>42676</c:v>
                </c:pt>
                <c:pt idx="2133">
                  <c:v>42677</c:v>
                </c:pt>
                <c:pt idx="2134">
                  <c:v>42678</c:v>
                </c:pt>
                <c:pt idx="2135">
                  <c:v>42679</c:v>
                </c:pt>
                <c:pt idx="2136">
                  <c:v>42680</c:v>
                </c:pt>
                <c:pt idx="2137">
                  <c:v>42681</c:v>
                </c:pt>
                <c:pt idx="2138">
                  <c:v>42682</c:v>
                </c:pt>
                <c:pt idx="2139">
                  <c:v>42683</c:v>
                </c:pt>
                <c:pt idx="2140">
                  <c:v>42684</c:v>
                </c:pt>
                <c:pt idx="2141">
                  <c:v>42685</c:v>
                </c:pt>
                <c:pt idx="2142">
                  <c:v>42686</c:v>
                </c:pt>
                <c:pt idx="2143">
                  <c:v>42687</c:v>
                </c:pt>
                <c:pt idx="2144">
                  <c:v>42688</c:v>
                </c:pt>
                <c:pt idx="2145">
                  <c:v>42689</c:v>
                </c:pt>
                <c:pt idx="2146">
                  <c:v>42690</c:v>
                </c:pt>
                <c:pt idx="2147">
                  <c:v>42691</c:v>
                </c:pt>
                <c:pt idx="2148">
                  <c:v>42692</c:v>
                </c:pt>
                <c:pt idx="2149">
                  <c:v>42693</c:v>
                </c:pt>
                <c:pt idx="2150">
                  <c:v>42694</c:v>
                </c:pt>
                <c:pt idx="2151">
                  <c:v>42695</c:v>
                </c:pt>
                <c:pt idx="2152">
                  <c:v>42696</c:v>
                </c:pt>
                <c:pt idx="2153">
                  <c:v>42697</c:v>
                </c:pt>
                <c:pt idx="2154">
                  <c:v>42698</c:v>
                </c:pt>
                <c:pt idx="2155">
                  <c:v>42699</c:v>
                </c:pt>
                <c:pt idx="2156">
                  <c:v>42700</c:v>
                </c:pt>
                <c:pt idx="2157">
                  <c:v>42701</c:v>
                </c:pt>
                <c:pt idx="2158">
                  <c:v>42702</c:v>
                </c:pt>
                <c:pt idx="2159">
                  <c:v>42703</c:v>
                </c:pt>
                <c:pt idx="2160">
                  <c:v>42704</c:v>
                </c:pt>
                <c:pt idx="2161">
                  <c:v>42705</c:v>
                </c:pt>
                <c:pt idx="2162">
                  <c:v>42706</c:v>
                </c:pt>
                <c:pt idx="2163">
                  <c:v>42707</c:v>
                </c:pt>
                <c:pt idx="2164">
                  <c:v>42708</c:v>
                </c:pt>
                <c:pt idx="2165">
                  <c:v>42709</c:v>
                </c:pt>
                <c:pt idx="2166">
                  <c:v>42710</c:v>
                </c:pt>
                <c:pt idx="2167">
                  <c:v>42711</c:v>
                </c:pt>
                <c:pt idx="2168">
                  <c:v>42712</c:v>
                </c:pt>
                <c:pt idx="2169">
                  <c:v>42713</c:v>
                </c:pt>
                <c:pt idx="2170">
                  <c:v>42714</c:v>
                </c:pt>
                <c:pt idx="2171">
                  <c:v>42715</c:v>
                </c:pt>
                <c:pt idx="2172">
                  <c:v>42716</c:v>
                </c:pt>
                <c:pt idx="2173">
                  <c:v>42717</c:v>
                </c:pt>
                <c:pt idx="2174">
                  <c:v>42718</c:v>
                </c:pt>
                <c:pt idx="2175">
                  <c:v>42719</c:v>
                </c:pt>
                <c:pt idx="2176">
                  <c:v>42720</c:v>
                </c:pt>
                <c:pt idx="2177">
                  <c:v>42721</c:v>
                </c:pt>
                <c:pt idx="2178">
                  <c:v>42722</c:v>
                </c:pt>
                <c:pt idx="2179">
                  <c:v>42723</c:v>
                </c:pt>
                <c:pt idx="2180">
                  <c:v>42724</c:v>
                </c:pt>
                <c:pt idx="2181">
                  <c:v>42725</c:v>
                </c:pt>
                <c:pt idx="2182">
                  <c:v>42726</c:v>
                </c:pt>
                <c:pt idx="2183">
                  <c:v>42727</c:v>
                </c:pt>
                <c:pt idx="2184">
                  <c:v>42728</c:v>
                </c:pt>
                <c:pt idx="2185">
                  <c:v>42729</c:v>
                </c:pt>
                <c:pt idx="2186">
                  <c:v>42730</c:v>
                </c:pt>
                <c:pt idx="2187">
                  <c:v>42731</c:v>
                </c:pt>
                <c:pt idx="2188">
                  <c:v>42732</c:v>
                </c:pt>
                <c:pt idx="2189">
                  <c:v>42733</c:v>
                </c:pt>
                <c:pt idx="2190">
                  <c:v>42734</c:v>
                </c:pt>
                <c:pt idx="2191">
                  <c:v>42735</c:v>
                </c:pt>
                <c:pt idx="2192">
                  <c:v>42736</c:v>
                </c:pt>
                <c:pt idx="2193">
                  <c:v>42737</c:v>
                </c:pt>
                <c:pt idx="2194">
                  <c:v>42738</c:v>
                </c:pt>
                <c:pt idx="2195">
                  <c:v>42739</c:v>
                </c:pt>
                <c:pt idx="2196">
                  <c:v>42740</c:v>
                </c:pt>
                <c:pt idx="2197">
                  <c:v>42741</c:v>
                </c:pt>
                <c:pt idx="2198">
                  <c:v>42742</c:v>
                </c:pt>
                <c:pt idx="2199">
                  <c:v>42743</c:v>
                </c:pt>
                <c:pt idx="2200">
                  <c:v>42744</c:v>
                </c:pt>
                <c:pt idx="2201">
                  <c:v>42745</c:v>
                </c:pt>
                <c:pt idx="2202">
                  <c:v>42746</c:v>
                </c:pt>
                <c:pt idx="2203">
                  <c:v>42747</c:v>
                </c:pt>
                <c:pt idx="2204">
                  <c:v>42748</c:v>
                </c:pt>
                <c:pt idx="2205">
                  <c:v>42749</c:v>
                </c:pt>
                <c:pt idx="2206">
                  <c:v>42750</c:v>
                </c:pt>
                <c:pt idx="2207">
                  <c:v>42751</c:v>
                </c:pt>
                <c:pt idx="2208">
                  <c:v>42752</c:v>
                </c:pt>
                <c:pt idx="2209">
                  <c:v>42753</c:v>
                </c:pt>
                <c:pt idx="2210">
                  <c:v>42754</c:v>
                </c:pt>
                <c:pt idx="2211">
                  <c:v>42755</c:v>
                </c:pt>
                <c:pt idx="2212">
                  <c:v>42756</c:v>
                </c:pt>
                <c:pt idx="2213">
                  <c:v>42757</c:v>
                </c:pt>
                <c:pt idx="2214">
                  <c:v>42758</c:v>
                </c:pt>
                <c:pt idx="2215">
                  <c:v>42759</c:v>
                </c:pt>
                <c:pt idx="2216">
                  <c:v>42760</c:v>
                </c:pt>
                <c:pt idx="2217">
                  <c:v>42761</c:v>
                </c:pt>
                <c:pt idx="2218">
                  <c:v>42762</c:v>
                </c:pt>
                <c:pt idx="2219">
                  <c:v>42763</c:v>
                </c:pt>
                <c:pt idx="2220">
                  <c:v>42764</c:v>
                </c:pt>
                <c:pt idx="2221">
                  <c:v>42765</c:v>
                </c:pt>
                <c:pt idx="2222">
                  <c:v>42766</c:v>
                </c:pt>
                <c:pt idx="2223">
                  <c:v>42767</c:v>
                </c:pt>
                <c:pt idx="2224">
                  <c:v>42768</c:v>
                </c:pt>
                <c:pt idx="2225">
                  <c:v>42769</c:v>
                </c:pt>
                <c:pt idx="2226">
                  <c:v>42770</c:v>
                </c:pt>
                <c:pt idx="2227">
                  <c:v>42771</c:v>
                </c:pt>
                <c:pt idx="2228">
                  <c:v>42772</c:v>
                </c:pt>
                <c:pt idx="2229">
                  <c:v>42773</c:v>
                </c:pt>
                <c:pt idx="2230">
                  <c:v>42774</c:v>
                </c:pt>
                <c:pt idx="2231">
                  <c:v>42775</c:v>
                </c:pt>
                <c:pt idx="2232">
                  <c:v>42776</c:v>
                </c:pt>
                <c:pt idx="2233">
                  <c:v>42777</c:v>
                </c:pt>
                <c:pt idx="2234">
                  <c:v>42778</c:v>
                </c:pt>
                <c:pt idx="2235">
                  <c:v>42779</c:v>
                </c:pt>
                <c:pt idx="2236">
                  <c:v>42780</c:v>
                </c:pt>
                <c:pt idx="2237">
                  <c:v>42781</c:v>
                </c:pt>
                <c:pt idx="2238">
                  <c:v>42782</c:v>
                </c:pt>
                <c:pt idx="2239">
                  <c:v>42783</c:v>
                </c:pt>
                <c:pt idx="2240">
                  <c:v>42784</c:v>
                </c:pt>
                <c:pt idx="2241">
                  <c:v>42785</c:v>
                </c:pt>
                <c:pt idx="2242">
                  <c:v>42786</c:v>
                </c:pt>
                <c:pt idx="2243">
                  <c:v>42787</c:v>
                </c:pt>
                <c:pt idx="2244">
                  <c:v>42788</c:v>
                </c:pt>
                <c:pt idx="2245">
                  <c:v>42789</c:v>
                </c:pt>
                <c:pt idx="2246">
                  <c:v>42790</c:v>
                </c:pt>
                <c:pt idx="2247">
                  <c:v>42791</c:v>
                </c:pt>
                <c:pt idx="2248">
                  <c:v>42792</c:v>
                </c:pt>
                <c:pt idx="2249">
                  <c:v>42793</c:v>
                </c:pt>
                <c:pt idx="2250">
                  <c:v>42794</c:v>
                </c:pt>
                <c:pt idx="2251">
                  <c:v>42795</c:v>
                </c:pt>
                <c:pt idx="2252">
                  <c:v>42796</c:v>
                </c:pt>
                <c:pt idx="2253">
                  <c:v>42797</c:v>
                </c:pt>
                <c:pt idx="2254">
                  <c:v>42798</c:v>
                </c:pt>
                <c:pt idx="2255">
                  <c:v>42799</c:v>
                </c:pt>
                <c:pt idx="2256">
                  <c:v>42800</c:v>
                </c:pt>
                <c:pt idx="2257">
                  <c:v>42801</c:v>
                </c:pt>
                <c:pt idx="2258">
                  <c:v>42802</c:v>
                </c:pt>
                <c:pt idx="2259">
                  <c:v>42803</c:v>
                </c:pt>
                <c:pt idx="2260">
                  <c:v>42804</c:v>
                </c:pt>
                <c:pt idx="2261">
                  <c:v>42805</c:v>
                </c:pt>
                <c:pt idx="2262">
                  <c:v>42806</c:v>
                </c:pt>
                <c:pt idx="2263">
                  <c:v>42807</c:v>
                </c:pt>
                <c:pt idx="2264">
                  <c:v>42808</c:v>
                </c:pt>
                <c:pt idx="2265">
                  <c:v>42809</c:v>
                </c:pt>
                <c:pt idx="2266">
                  <c:v>42810</c:v>
                </c:pt>
                <c:pt idx="2267">
                  <c:v>42811</c:v>
                </c:pt>
                <c:pt idx="2268">
                  <c:v>42812</c:v>
                </c:pt>
                <c:pt idx="2269">
                  <c:v>42813</c:v>
                </c:pt>
                <c:pt idx="2270">
                  <c:v>42814</c:v>
                </c:pt>
                <c:pt idx="2271">
                  <c:v>42815</c:v>
                </c:pt>
                <c:pt idx="2272">
                  <c:v>42816</c:v>
                </c:pt>
                <c:pt idx="2273">
                  <c:v>42817</c:v>
                </c:pt>
                <c:pt idx="2274">
                  <c:v>42818</c:v>
                </c:pt>
                <c:pt idx="2275">
                  <c:v>42819</c:v>
                </c:pt>
                <c:pt idx="2276">
                  <c:v>42820</c:v>
                </c:pt>
                <c:pt idx="2277">
                  <c:v>42821</c:v>
                </c:pt>
                <c:pt idx="2278">
                  <c:v>42822</c:v>
                </c:pt>
                <c:pt idx="2279">
                  <c:v>42823</c:v>
                </c:pt>
                <c:pt idx="2280">
                  <c:v>42824</c:v>
                </c:pt>
                <c:pt idx="2281">
                  <c:v>42825</c:v>
                </c:pt>
                <c:pt idx="2282">
                  <c:v>42826</c:v>
                </c:pt>
                <c:pt idx="2283">
                  <c:v>42827</c:v>
                </c:pt>
                <c:pt idx="2284">
                  <c:v>42828</c:v>
                </c:pt>
                <c:pt idx="2285">
                  <c:v>42829</c:v>
                </c:pt>
                <c:pt idx="2286">
                  <c:v>42830</c:v>
                </c:pt>
                <c:pt idx="2287">
                  <c:v>42831</c:v>
                </c:pt>
                <c:pt idx="2288">
                  <c:v>42832</c:v>
                </c:pt>
                <c:pt idx="2289">
                  <c:v>42833</c:v>
                </c:pt>
                <c:pt idx="2290">
                  <c:v>42834</c:v>
                </c:pt>
                <c:pt idx="2291">
                  <c:v>42835</c:v>
                </c:pt>
                <c:pt idx="2292">
                  <c:v>42836</c:v>
                </c:pt>
                <c:pt idx="2293">
                  <c:v>42837</c:v>
                </c:pt>
                <c:pt idx="2294">
                  <c:v>42838</c:v>
                </c:pt>
                <c:pt idx="2295">
                  <c:v>42839</c:v>
                </c:pt>
                <c:pt idx="2296">
                  <c:v>42840</c:v>
                </c:pt>
                <c:pt idx="2297">
                  <c:v>42841</c:v>
                </c:pt>
                <c:pt idx="2298">
                  <c:v>42842</c:v>
                </c:pt>
                <c:pt idx="2299">
                  <c:v>42843</c:v>
                </c:pt>
                <c:pt idx="2300">
                  <c:v>42844</c:v>
                </c:pt>
                <c:pt idx="2301">
                  <c:v>42845</c:v>
                </c:pt>
                <c:pt idx="2302">
                  <c:v>42846</c:v>
                </c:pt>
                <c:pt idx="2303">
                  <c:v>42847</c:v>
                </c:pt>
                <c:pt idx="2304">
                  <c:v>42848</c:v>
                </c:pt>
                <c:pt idx="2305">
                  <c:v>42849</c:v>
                </c:pt>
                <c:pt idx="2306">
                  <c:v>42850</c:v>
                </c:pt>
                <c:pt idx="2307">
                  <c:v>42851</c:v>
                </c:pt>
                <c:pt idx="2308">
                  <c:v>42852</c:v>
                </c:pt>
                <c:pt idx="2309">
                  <c:v>42853</c:v>
                </c:pt>
                <c:pt idx="2310">
                  <c:v>42854</c:v>
                </c:pt>
                <c:pt idx="2311">
                  <c:v>42855</c:v>
                </c:pt>
                <c:pt idx="2312">
                  <c:v>42856</c:v>
                </c:pt>
                <c:pt idx="2313">
                  <c:v>42857</c:v>
                </c:pt>
                <c:pt idx="2314">
                  <c:v>42858</c:v>
                </c:pt>
                <c:pt idx="2315">
                  <c:v>42859</c:v>
                </c:pt>
                <c:pt idx="2316">
                  <c:v>42860</c:v>
                </c:pt>
                <c:pt idx="2317">
                  <c:v>42861</c:v>
                </c:pt>
                <c:pt idx="2318">
                  <c:v>42862</c:v>
                </c:pt>
                <c:pt idx="2319">
                  <c:v>42863</c:v>
                </c:pt>
                <c:pt idx="2320">
                  <c:v>42864</c:v>
                </c:pt>
                <c:pt idx="2321">
                  <c:v>42865</c:v>
                </c:pt>
                <c:pt idx="2322">
                  <c:v>42866</c:v>
                </c:pt>
                <c:pt idx="2323">
                  <c:v>42867</c:v>
                </c:pt>
                <c:pt idx="2324">
                  <c:v>42868</c:v>
                </c:pt>
                <c:pt idx="2325">
                  <c:v>42869</c:v>
                </c:pt>
                <c:pt idx="2326">
                  <c:v>42870</c:v>
                </c:pt>
                <c:pt idx="2327">
                  <c:v>42871</c:v>
                </c:pt>
                <c:pt idx="2328">
                  <c:v>42872</c:v>
                </c:pt>
                <c:pt idx="2329">
                  <c:v>42873</c:v>
                </c:pt>
                <c:pt idx="2330">
                  <c:v>42874</c:v>
                </c:pt>
                <c:pt idx="2331">
                  <c:v>42875</c:v>
                </c:pt>
                <c:pt idx="2332">
                  <c:v>42876</c:v>
                </c:pt>
                <c:pt idx="2333">
                  <c:v>42877</c:v>
                </c:pt>
                <c:pt idx="2334">
                  <c:v>42878</c:v>
                </c:pt>
                <c:pt idx="2335">
                  <c:v>42879</c:v>
                </c:pt>
                <c:pt idx="2336">
                  <c:v>42880</c:v>
                </c:pt>
                <c:pt idx="2337">
                  <c:v>42881</c:v>
                </c:pt>
                <c:pt idx="2338">
                  <c:v>42882</c:v>
                </c:pt>
                <c:pt idx="2339">
                  <c:v>42883</c:v>
                </c:pt>
                <c:pt idx="2340">
                  <c:v>42884</c:v>
                </c:pt>
                <c:pt idx="2341">
                  <c:v>42885</c:v>
                </c:pt>
                <c:pt idx="2342">
                  <c:v>42886</c:v>
                </c:pt>
                <c:pt idx="2343">
                  <c:v>42887</c:v>
                </c:pt>
                <c:pt idx="2344">
                  <c:v>42888</c:v>
                </c:pt>
                <c:pt idx="2345">
                  <c:v>42889</c:v>
                </c:pt>
                <c:pt idx="2346">
                  <c:v>42890</c:v>
                </c:pt>
                <c:pt idx="2347">
                  <c:v>42891</c:v>
                </c:pt>
                <c:pt idx="2348">
                  <c:v>42892</c:v>
                </c:pt>
                <c:pt idx="2349">
                  <c:v>42893</c:v>
                </c:pt>
                <c:pt idx="2350">
                  <c:v>42894</c:v>
                </c:pt>
                <c:pt idx="2351">
                  <c:v>42895</c:v>
                </c:pt>
                <c:pt idx="2352">
                  <c:v>42896</c:v>
                </c:pt>
                <c:pt idx="2353">
                  <c:v>42897</c:v>
                </c:pt>
                <c:pt idx="2354">
                  <c:v>42898</c:v>
                </c:pt>
                <c:pt idx="2355">
                  <c:v>42899</c:v>
                </c:pt>
                <c:pt idx="2356">
                  <c:v>42900</c:v>
                </c:pt>
                <c:pt idx="2357">
                  <c:v>42901</c:v>
                </c:pt>
                <c:pt idx="2358">
                  <c:v>42902</c:v>
                </c:pt>
                <c:pt idx="2359">
                  <c:v>42903</c:v>
                </c:pt>
                <c:pt idx="2360">
                  <c:v>42904</c:v>
                </c:pt>
                <c:pt idx="2361">
                  <c:v>42905</c:v>
                </c:pt>
                <c:pt idx="2362">
                  <c:v>42906</c:v>
                </c:pt>
                <c:pt idx="2363">
                  <c:v>42907</c:v>
                </c:pt>
                <c:pt idx="2364">
                  <c:v>42908</c:v>
                </c:pt>
                <c:pt idx="2365">
                  <c:v>42909</c:v>
                </c:pt>
                <c:pt idx="2366">
                  <c:v>42910</c:v>
                </c:pt>
                <c:pt idx="2367">
                  <c:v>42911</c:v>
                </c:pt>
                <c:pt idx="2368">
                  <c:v>42912</c:v>
                </c:pt>
                <c:pt idx="2369">
                  <c:v>42913</c:v>
                </c:pt>
                <c:pt idx="2370">
                  <c:v>42914</c:v>
                </c:pt>
                <c:pt idx="2371">
                  <c:v>42915</c:v>
                </c:pt>
                <c:pt idx="2372">
                  <c:v>42916</c:v>
                </c:pt>
                <c:pt idx="2373">
                  <c:v>42917</c:v>
                </c:pt>
                <c:pt idx="2374">
                  <c:v>42918</c:v>
                </c:pt>
                <c:pt idx="2375">
                  <c:v>42919</c:v>
                </c:pt>
                <c:pt idx="2376">
                  <c:v>42920</c:v>
                </c:pt>
                <c:pt idx="2377">
                  <c:v>42921</c:v>
                </c:pt>
                <c:pt idx="2378">
                  <c:v>42922</c:v>
                </c:pt>
                <c:pt idx="2379">
                  <c:v>42923</c:v>
                </c:pt>
                <c:pt idx="2380">
                  <c:v>42924</c:v>
                </c:pt>
                <c:pt idx="2381">
                  <c:v>42925</c:v>
                </c:pt>
                <c:pt idx="2382">
                  <c:v>42926</c:v>
                </c:pt>
                <c:pt idx="2383">
                  <c:v>42927</c:v>
                </c:pt>
                <c:pt idx="2384">
                  <c:v>42928</c:v>
                </c:pt>
                <c:pt idx="2385">
                  <c:v>42929</c:v>
                </c:pt>
                <c:pt idx="2386">
                  <c:v>42930</c:v>
                </c:pt>
                <c:pt idx="2387">
                  <c:v>42931</c:v>
                </c:pt>
                <c:pt idx="2388">
                  <c:v>42932</c:v>
                </c:pt>
                <c:pt idx="2389">
                  <c:v>42933</c:v>
                </c:pt>
                <c:pt idx="2390">
                  <c:v>42934</c:v>
                </c:pt>
                <c:pt idx="2391">
                  <c:v>42935</c:v>
                </c:pt>
                <c:pt idx="2392">
                  <c:v>42936</c:v>
                </c:pt>
                <c:pt idx="2393">
                  <c:v>42937</c:v>
                </c:pt>
                <c:pt idx="2394">
                  <c:v>42938</c:v>
                </c:pt>
                <c:pt idx="2395">
                  <c:v>42939</c:v>
                </c:pt>
                <c:pt idx="2396">
                  <c:v>42940</c:v>
                </c:pt>
                <c:pt idx="2397">
                  <c:v>42941</c:v>
                </c:pt>
                <c:pt idx="2398">
                  <c:v>42942</c:v>
                </c:pt>
                <c:pt idx="2399">
                  <c:v>42943</c:v>
                </c:pt>
                <c:pt idx="2400">
                  <c:v>42944</c:v>
                </c:pt>
                <c:pt idx="2401">
                  <c:v>42945</c:v>
                </c:pt>
                <c:pt idx="2402">
                  <c:v>42946</c:v>
                </c:pt>
                <c:pt idx="2403">
                  <c:v>42947</c:v>
                </c:pt>
                <c:pt idx="2404">
                  <c:v>42948</c:v>
                </c:pt>
                <c:pt idx="2405">
                  <c:v>42949</c:v>
                </c:pt>
                <c:pt idx="2406">
                  <c:v>42950</c:v>
                </c:pt>
                <c:pt idx="2407">
                  <c:v>42951</c:v>
                </c:pt>
                <c:pt idx="2408">
                  <c:v>42952</c:v>
                </c:pt>
                <c:pt idx="2409">
                  <c:v>42953</c:v>
                </c:pt>
                <c:pt idx="2410">
                  <c:v>42954</c:v>
                </c:pt>
                <c:pt idx="2411">
                  <c:v>42955</c:v>
                </c:pt>
                <c:pt idx="2412">
                  <c:v>42956</c:v>
                </c:pt>
                <c:pt idx="2413">
                  <c:v>42957</c:v>
                </c:pt>
                <c:pt idx="2414">
                  <c:v>42958</c:v>
                </c:pt>
                <c:pt idx="2415">
                  <c:v>42959</c:v>
                </c:pt>
                <c:pt idx="2416">
                  <c:v>42960</c:v>
                </c:pt>
                <c:pt idx="2417">
                  <c:v>42961</c:v>
                </c:pt>
                <c:pt idx="2418">
                  <c:v>42962</c:v>
                </c:pt>
                <c:pt idx="2419">
                  <c:v>42963</c:v>
                </c:pt>
                <c:pt idx="2420">
                  <c:v>42964</c:v>
                </c:pt>
                <c:pt idx="2421">
                  <c:v>42965</c:v>
                </c:pt>
                <c:pt idx="2422">
                  <c:v>42966</c:v>
                </c:pt>
                <c:pt idx="2423">
                  <c:v>42967</c:v>
                </c:pt>
                <c:pt idx="2424">
                  <c:v>42968</c:v>
                </c:pt>
                <c:pt idx="2425">
                  <c:v>42969</c:v>
                </c:pt>
                <c:pt idx="2426">
                  <c:v>42970</c:v>
                </c:pt>
                <c:pt idx="2427">
                  <c:v>42971</c:v>
                </c:pt>
                <c:pt idx="2428">
                  <c:v>42972</c:v>
                </c:pt>
                <c:pt idx="2429">
                  <c:v>42973</c:v>
                </c:pt>
                <c:pt idx="2430">
                  <c:v>42974</c:v>
                </c:pt>
                <c:pt idx="2431">
                  <c:v>42975</c:v>
                </c:pt>
                <c:pt idx="2432">
                  <c:v>42976</c:v>
                </c:pt>
                <c:pt idx="2433">
                  <c:v>42977</c:v>
                </c:pt>
                <c:pt idx="2434">
                  <c:v>42978</c:v>
                </c:pt>
                <c:pt idx="2435">
                  <c:v>42979</c:v>
                </c:pt>
                <c:pt idx="2436">
                  <c:v>42980</c:v>
                </c:pt>
                <c:pt idx="2437">
                  <c:v>42981</c:v>
                </c:pt>
                <c:pt idx="2438">
                  <c:v>42982</c:v>
                </c:pt>
                <c:pt idx="2439">
                  <c:v>42983</c:v>
                </c:pt>
                <c:pt idx="2440">
                  <c:v>42984</c:v>
                </c:pt>
                <c:pt idx="2441">
                  <c:v>42985</c:v>
                </c:pt>
                <c:pt idx="2442">
                  <c:v>42986</c:v>
                </c:pt>
                <c:pt idx="2443">
                  <c:v>42987</c:v>
                </c:pt>
                <c:pt idx="2444">
                  <c:v>42988</c:v>
                </c:pt>
                <c:pt idx="2445">
                  <c:v>42989</c:v>
                </c:pt>
                <c:pt idx="2446">
                  <c:v>42990</c:v>
                </c:pt>
                <c:pt idx="2447">
                  <c:v>42991</c:v>
                </c:pt>
                <c:pt idx="2448">
                  <c:v>42992</c:v>
                </c:pt>
                <c:pt idx="2449">
                  <c:v>42993</c:v>
                </c:pt>
                <c:pt idx="2450">
                  <c:v>42994</c:v>
                </c:pt>
                <c:pt idx="2451">
                  <c:v>42995</c:v>
                </c:pt>
                <c:pt idx="2452">
                  <c:v>42996</c:v>
                </c:pt>
                <c:pt idx="2453">
                  <c:v>42997</c:v>
                </c:pt>
                <c:pt idx="2454">
                  <c:v>42998</c:v>
                </c:pt>
                <c:pt idx="2455">
                  <c:v>42999</c:v>
                </c:pt>
                <c:pt idx="2456">
                  <c:v>43000</c:v>
                </c:pt>
                <c:pt idx="2457">
                  <c:v>43001</c:v>
                </c:pt>
                <c:pt idx="2458">
                  <c:v>43002</c:v>
                </c:pt>
                <c:pt idx="2459">
                  <c:v>43003</c:v>
                </c:pt>
                <c:pt idx="2460">
                  <c:v>43004</c:v>
                </c:pt>
                <c:pt idx="2461">
                  <c:v>43005</c:v>
                </c:pt>
                <c:pt idx="2462">
                  <c:v>43006</c:v>
                </c:pt>
                <c:pt idx="2463">
                  <c:v>43007</c:v>
                </c:pt>
                <c:pt idx="2464">
                  <c:v>43008</c:v>
                </c:pt>
                <c:pt idx="2465">
                  <c:v>43009</c:v>
                </c:pt>
                <c:pt idx="2466">
                  <c:v>43010</c:v>
                </c:pt>
                <c:pt idx="2467">
                  <c:v>43011</c:v>
                </c:pt>
                <c:pt idx="2468">
                  <c:v>43012</c:v>
                </c:pt>
                <c:pt idx="2469">
                  <c:v>43013</c:v>
                </c:pt>
                <c:pt idx="2470">
                  <c:v>43014</c:v>
                </c:pt>
                <c:pt idx="2471">
                  <c:v>43015</c:v>
                </c:pt>
                <c:pt idx="2472">
                  <c:v>43016</c:v>
                </c:pt>
                <c:pt idx="2473">
                  <c:v>43017</c:v>
                </c:pt>
                <c:pt idx="2474">
                  <c:v>43018</c:v>
                </c:pt>
                <c:pt idx="2475">
                  <c:v>43019</c:v>
                </c:pt>
                <c:pt idx="2476">
                  <c:v>43020</c:v>
                </c:pt>
                <c:pt idx="2477">
                  <c:v>43021</c:v>
                </c:pt>
                <c:pt idx="2478">
                  <c:v>43022</c:v>
                </c:pt>
                <c:pt idx="2479">
                  <c:v>43023</c:v>
                </c:pt>
                <c:pt idx="2480">
                  <c:v>43024</c:v>
                </c:pt>
                <c:pt idx="2481">
                  <c:v>43025</c:v>
                </c:pt>
                <c:pt idx="2482">
                  <c:v>43026</c:v>
                </c:pt>
                <c:pt idx="2483">
                  <c:v>43027</c:v>
                </c:pt>
                <c:pt idx="2484">
                  <c:v>43028</c:v>
                </c:pt>
                <c:pt idx="2485">
                  <c:v>43029</c:v>
                </c:pt>
                <c:pt idx="2486">
                  <c:v>43030</c:v>
                </c:pt>
                <c:pt idx="2487">
                  <c:v>43031</c:v>
                </c:pt>
                <c:pt idx="2488">
                  <c:v>43032</c:v>
                </c:pt>
                <c:pt idx="2489">
                  <c:v>43033</c:v>
                </c:pt>
                <c:pt idx="2490">
                  <c:v>43034</c:v>
                </c:pt>
                <c:pt idx="2491">
                  <c:v>43035</c:v>
                </c:pt>
                <c:pt idx="2492">
                  <c:v>43036</c:v>
                </c:pt>
                <c:pt idx="2493">
                  <c:v>43037</c:v>
                </c:pt>
                <c:pt idx="2494">
                  <c:v>43038</c:v>
                </c:pt>
                <c:pt idx="2495">
                  <c:v>43039</c:v>
                </c:pt>
                <c:pt idx="2496">
                  <c:v>43040</c:v>
                </c:pt>
                <c:pt idx="2497">
                  <c:v>43041</c:v>
                </c:pt>
                <c:pt idx="2498">
                  <c:v>43042</c:v>
                </c:pt>
                <c:pt idx="2499">
                  <c:v>43043</c:v>
                </c:pt>
                <c:pt idx="2500">
                  <c:v>43044</c:v>
                </c:pt>
                <c:pt idx="2501">
                  <c:v>43045</c:v>
                </c:pt>
                <c:pt idx="2502">
                  <c:v>43046</c:v>
                </c:pt>
                <c:pt idx="2503">
                  <c:v>43047</c:v>
                </c:pt>
                <c:pt idx="2504">
                  <c:v>43048</c:v>
                </c:pt>
                <c:pt idx="2505">
                  <c:v>43049</c:v>
                </c:pt>
                <c:pt idx="2506">
                  <c:v>43050</c:v>
                </c:pt>
                <c:pt idx="2507">
                  <c:v>43051</c:v>
                </c:pt>
                <c:pt idx="2508">
                  <c:v>43052</c:v>
                </c:pt>
                <c:pt idx="2509">
                  <c:v>43053</c:v>
                </c:pt>
                <c:pt idx="2510">
                  <c:v>43054</c:v>
                </c:pt>
                <c:pt idx="2511">
                  <c:v>43055</c:v>
                </c:pt>
                <c:pt idx="2512">
                  <c:v>43056</c:v>
                </c:pt>
                <c:pt idx="2513">
                  <c:v>43057</c:v>
                </c:pt>
                <c:pt idx="2514">
                  <c:v>43058</c:v>
                </c:pt>
                <c:pt idx="2515">
                  <c:v>43059</c:v>
                </c:pt>
                <c:pt idx="2516">
                  <c:v>43060</c:v>
                </c:pt>
                <c:pt idx="2517">
                  <c:v>43061</c:v>
                </c:pt>
                <c:pt idx="2518">
                  <c:v>43062</c:v>
                </c:pt>
                <c:pt idx="2519">
                  <c:v>43063</c:v>
                </c:pt>
                <c:pt idx="2520">
                  <c:v>43064</c:v>
                </c:pt>
                <c:pt idx="2521">
                  <c:v>43065</c:v>
                </c:pt>
                <c:pt idx="2522">
                  <c:v>43066</c:v>
                </c:pt>
                <c:pt idx="2523">
                  <c:v>43067</c:v>
                </c:pt>
                <c:pt idx="2524">
                  <c:v>43068</c:v>
                </c:pt>
                <c:pt idx="2525">
                  <c:v>43069</c:v>
                </c:pt>
                <c:pt idx="2526">
                  <c:v>43070</c:v>
                </c:pt>
                <c:pt idx="2527">
                  <c:v>43071</c:v>
                </c:pt>
                <c:pt idx="2528">
                  <c:v>43072</c:v>
                </c:pt>
                <c:pt idx="2529">
                  <c:v>43073</c:v>
                </c:pt>
                <c:pt idx="2530">
                  <c:v>43074</c:v>
                </c:pt>
                <c:pt idx="2531">
                  <c:v>43075</c:v>
                </c:pt>
                <c:pt idx="2532">
                  <c:v>43076</c:v>
                </c:pt>
                <c:pt idx="2533">
                  <c:v>43077</c:v>
                </c:pt>
                <c:pt idx="2534">
                  <c:v>43078</c:v>
                </c:pt>
                <c:pt idx="2535">
                  <c:v>43079</c:v>
                </c:pt>
                <c:pt idx="2536">
                  <c:v>43080</c:v>
                </c:pt>
                <c:pt idx="2537">
                  <c:v>43081</c:v>
                </c:pt>
                <c:pt idx="2538">
                  <c:v>43082</c:v>
                </c:pt>
                <c:pt idx="2539">
                  <c:v>43083</c:v>
                </c:pt>
                <c:pt idx="2540">
                  <c:v>43084</c:v>
                </c:pt>
                <c:pt idx="2541">
                  <c:v>43085</c:v>
                </c:pt>
                <c:pt idx="2542">
                  <c:v>43086</c:v>
                </c:pt>
                <c:pt idx="2543">
                  <c:v>43087</c:v>
                </c:pt>
                <c:pt idx="2544">
                  <c:v>43088</c:v>
                </c:pt>
                <c:pt idx="2545">
                  <c:v>43089</c:v>
                </c:pt>
                <c:pt idx="2546">
                  <c:v>43090</c:v>
                </c:pt>
                <c:pt idx="2547">
                  <c:v>43091</c:v>
                </c:pt>
                <c:pt idx="2548">
                  <c:v>43092</c:v>
                </c:pt>
                <c:pt idx="2549">
                  <c:v>43093</c:v>
                </c:pt>
                <c:pt idx="2550">
                  <c:v>43094</c:v>
                </c:pt>
                <c:pt idx="2551">
                  <c:v>43095</c:v>
                </c:pt>
                <c:pt idx="2552">
                  <c:v>43096</c:v>
                </c:pt>
                <c:pt idx="2553">
                  <c:v>43097</c:v>
                </c:pt>
                <c:pt idx="2554">
                  <c:v>43098</c:v>
                </c:pt>
                <c:pt idx="2555">
                  <c:v>43099</c:v>
                </c:pt>
                <c:pt idx="2556">
                  <c:v>43100</c:v>
                </c:pt>
              </c:numCache>
            </c:numRef>
          </c:cat>
          <c:val>
            <c:numRef>
              <c:f>Sheet1!$G$2:$G$2558</c:f>
              <c:numCache>
                <c:formatCode>General</c:formatCode>
                <c:ptCount val="2557"/>
                <c:pt idx="956">
                  <c:v>7220410</c:v>
                </c:pt>
                <c:pt idx="957">
                  <c:v>7220874</c:v>
                </c:pt>
                <c:pt idx="958">
                  <c:v>7221281</c:v>
                </c:pt>
                <c:pt idx="959">
                  <c:v>7221643</c:v>
                </c:pt>
                <c:pt idx="960">
                  <c:v>7221944</c:v>
                </c:pt>
                <c:pt idx="961">
                  <c:v>7222245</c:v>
                </c:pt>
                <c:pt idx="962">
                  <c:v>7222593</c:v>
                </c:pt>
                <c:pt idx="963">
                  <c:v>7222593</c:v>
                </c:pt>
                <c:pt idx="964">
                  <c:v>7222892</c:v>
                </c:pt>
                <c:pt idx="965">
                  <c:v>7222892</c:v>
                </c:pt>
                <c:pt idx="966">
                  <c:v>7206278</c:v>
                </c:pt>
                <c:pt idx="967">
                  <c:v>7206532</c:v>
                </c:pt>
                <c:pt idx="968">
                  <c:v>7206811</c:v>
                </c:pt>
                <c:pt idx="969">
                  <c:v>7206811</c:v>
                </c:pt>
                <c:pt idx="970">
                  <c:v>7207132</c:v>
                </c:pt>
                <c:pt idx="971">
                  <c:v>7207132</c:v>
                </c:pt>
                <c:pt idx="972">
                  <c:v>7207729</c:v>
                </c:pt>
                <c:pt idx="973">
                  <c:v>7207995</c:v>
                </c:pt>
                <c:pt idx="974">
                  <c:v>7208512</c:v>
                </c:pt>
                <c:pt idx="975">
                  <c:v>7208754</c:v>
                </c:pt>
                <c:pt idx="976">
                  <c:v>7208754</c:v>
                </c:pt>
                <c:pt idx="977">
                  <c:v>7209026</c:v>
                </c:pt>
                <c:pt idx="978">
                  <c:v>7209422</c:v>
                </c:pt>
                <c:pt idx="979">
                  <c:v>7209951</c:v>
                </c:pt>
                <c:pt idx="980">
                  <c:v>7215197</c:v>
                </c:pt>
                <c:pt idx="981">
                  <c:v>7229533</c:v>
                </c:pt>
                <c:pt idx="982">
                  <c:v>7243009</c:v>
                </c:pt>
                <c:pt idx="983">
                  <c:v>7257352</c:v>
                </c:pt>
                <c:pt idx="984">
                  <c:v>7276534</c:v>
                </c:pt>
                <c:pt idx="985">
                  <c:v>7293979</c:v>
                </c:pt>
                <c:pt idx="986">
                  <c:v>7311757</c:v>
                </c:pt>
                <c:pt idx="987">
                  <c:v>7329854</c:v>
                </c:pt>
                <c:pt idx="988">
                  <c:v>7363066</c:v>
                </c:pt>
                <c:pt idx="989">
                  <c:v>7363066</c:v>
                </c:pt>
                <c:pt idx="990">
                  <c:v>7380774</c:v>
                </c:pt>
                <c:pt idx="991">
                  <c:v>7398972</c:v>
                </c:pt>
                <c:pt idx="992">
                  <c:v>7398972</c:v>
                </c:pt>
                <c:pt idx="993">
                  <c:v>7417996</c:v>
                </c:pt>
                <c:pt idx="994">
                  <c:v>7454445</c:v>
                </c:pt>
                <c:pt idx="995">
                  <c:v>7473465</c:v>
                </c:pt>
                <c:pt idx="996">
                  <c:v>7491092</c:v>
                </c:pt>
                <c:pt idx="997">
                  <c:v>7508757</c:v>
                </c:pt>
                <c:pt idx="998">
                  <c:v>7528028</c:v>
                </c:pt>
                <c:pt idx="999">
                  <c:v>7547067</c:v>
                </c:pt>
                <c:pt idx="1000">
                  <c:v>7547067</c:v>
                </c:pt>
                <c:pt idx="1001">
                  <c:v>7565436</c:v>
                </c:pt>
                <c:pt idx="1002">
                  <c:v>7601945</c:v>
                </c:pt>
                <c:pt idx="1003">
                  <c:v>7618398</c:v>
                </c:pt>
                <c:pt idx="1004">
                  <c:v>7636766</c:v>
                </c:pt>
                <c:pt idx="1005">
                  <c:v>7636766</c:v>
                </c:pt>
                <c:pt idx="1006">
                  <c:v>7636766</c:v>
                </c:pt>
                <c:pt idx="1007">
                  <c:v>7636766</c:v>
                </c:pt>
                <c:pt idx="1008">
                  <c:v>7636766</c:v>
                </c:pt>
                <c:pt idx="1009">
                  <c:v>7636766</c:v>
                </c:pt>
                <c:pt idx="1010">
                  <c:v>7636766</c:v>
                </c:pt>
                <c:pt idx="1011">
                  <c:v>7636766</c:v>
                </c:pt>
                <c:pt idx="1012">
                  <c:v>7811601</c:v>
                </c:pt>
                <c:pt idx="1013">
                  <c:v>7862046</c:v>
                </c:pt>
                <c:pt idx="1014">
                  <c:v>7884973</c:v>
                </c:pt>
                <c:pt idx="1015">
                  <c:v>7911554</c:v>
                </c:pt>
                <c:pt idx="1016">
                  <c:v>7954354</c:v>
                </c:pt>
                <c:pt idx="1017">
                  <c:v>7966515</c:v>
                </c:pt>
                <c:pt idx="1018">
                  <c:v>7966801</c:v>
                </c:pt>
                <c:pt idx="1019">
                  <c:v>7967175</c:v>
                </c:pt>
                <c:pt idx="1020">
                  <c:v>7967499</c:v>
                </c:pt>
                <c:pt idx="1021">
                  <c:v>7967790</c:v>
                </c:pt>
                <c:pt idx="1022">
                  <c:v>7968065</c:v>
                </c:pt>
                <c:pt idx="1023">
                  <c:v>7968065</c:v>
                </c:pt>
                <c:pt idx="1024">
                  <c:v>7968491</c:v>
                </c:pt>
                <c:pt idx="1025">
                  <c:v>7968809</c:v>
                </c:pt>
                <c:pt idx="1026">
                  <c:v>7969097</c:v>
                </c:pt>
                <c:pt idx="1027">
                  <c:v>7969350</c:v>
                </c:pt>
                <c:pt idx="1028">
                  <c:v>7969350</c:v>
                </c:pt>
                <c:pt idx="1029">
                  <c:v>7969626</c:v>
                </c:pt>
                <c:pt idx="1030">
                  <c:v>7970202</c:v>
                </c:pt>
                <c:pt idx="1031">
                  <c:v>7970439</c:v>
                </c:pt>
                <c:pt idx="1032">
                  <c:v>7970720</c:v>
                </c:pt>
                <c:pt idx="1033">
                  <c:v>7970720</c:v>
                </c:pt>
                <c:pt idx="1034">
                  <c:v>7971454</c:v>
                </c:pt>
                <c:pt idx="1035">
                  <c:v>7971454</c:v>
                </c:pt>
                <c:pt idx="1036">
                  <c:v>7972007</c:v>
                </c:pt>
                <c:pt idx="1037">
                  <c:v>7972459</c:v>
                </c:pt>
                <c:pt idx="1038">
                  <c:v>7972459</c:v>
                </c:pt>
                <c:pt idx="1039">
                  <c:v>7972745</c:v>
                </c:pt>
                <c:pt idx="1040">
                  <c:v>7972745</c:v>
                </c:pt>
                <c:pt idx="1041">
                  <c:v>7972745</c:v>
                </c:pt>
                <c:pt idx="1042">
                  <c:v>7973640</c:v>
                </c:pt>
                <c:pt idx="1043">
                  <c:v>7974586</c:v>
                </c:pt>
                <c:pt idx="1044">
                  <c:v>7974586</c:v>
                </c:pt>
                <c:pt idx="1045">
                  <c:v>7975206</c:v>
                </c:pt>
                <c:pt idx="1046">
                  <c:v>7975814</c:v>
                </c:pt>
                <c:pt idx="1047">
                  <c:v>7976563</c:v>
                </c:pt>
                <c:pt idx="1048">
                  <c:v>7977363</c:v>
                </c:pt>
                <c:pt idx="1049">
                  <c:v>7977884</c:v>
                </c:pt>
                <c:pt idx="1050">
                  <c:v>7978312</c:v>
                </c:pt>
                <c:pt idx="1051">
                  <c:v>7979165</c:v>
                </c:pt>
                <c:pt idx="1052">
                  <c:v>7979707</c:v>
                </c:pt>
                <c:pt idx="1053">
                  <c:v>7979707</c:v>
                </c:pt>
                <c:pt idx="1054">
                  <c:v>7979707</c:v>
                </c:pt>
                <c:pt idx="1055">
                  <c:v>7980142</c:v>
                </c:pt>
                <c:pt idx="1056">
                  <c:v>7980142</c:v>
                </c:pt>
                <c:pt idx="1057">
                  <c:v>7981406</c:v>
                </c:pt>
                <c:pt idx="1058">
                  <c:v>7981780</c:v>
                </c:pt>
                <c:pt idx="1059">
                  <c:v>7982083</c:v>
                </c:pt>
                <c:pt idx="1060">
                  <c:v>7982083</c:v>
                </c:pt>
                <c:pt idx="1061">
                  <c:v>7982754</c:v>
                </c:pt>
                <c:pt idx="1062">
                  <c:v>7983160</c:v>
                </c:pt>
                <c:pt idx="1063">
                  <c:v>7983423</c:v>
                </c:pt>
                <c:pt idx="1064">
                  <c:v>7983958</c:v>
                </c:pt>
                <c:pt idx="1065">
                  <c:v>7983958</c:v>
                </c:pt>
                <c:pt idx="1066">
                  <c:v>7984337</c:v>
                </c:pt>
                <c:pt idx="1067">
                  <c:v>7984776</c:v>
                </c:pt>
                <c:pt idx="1068">
                  <c:v>7985240</c:v>
                </c:pt>
                <c:pt idx="1069">
                  <c:v>7984783</c:v>
                </c:pt>
                <c:pt idx="1070">
                  <c:v>7984783</c:v>
                </c:pt>
                <c:pt idx="1071">
                  <c:v>7985075</c:v>
                </c:pt>
                <c:pt idx="1072">
                  <c:v>7985389</c:v>
                </c:pt>
                <c:pt idx="1073">
                  <c:v>7985642</c:v>
                </c:pt>
                <c:pt idx="1074">
                  <c:v>7985893</c:v>
                </c:pt>
                <c:pt idx="1075">
                  <c:v>7986211</c:v>
                </c:pt>
                <c:pt idx="1076">
                  <c:v>7986530</c:v>
                </c:pt>
                <c:pt idx="1077">
                  <c:v>7986956</c:v>
                </c:pt>
                <c:pt idx="1078">
                  <c:v>7987606</c:v>
                </c:pt>
                <c:pt idx="1079">
                  <c:v>7987893</c:v>
                </c:pt>
                <c:pt idx="1080">
                  <c:v>7988236</c:v>
                </c:pt>
                <c:pt idx="1081">
                  <c:v>7988236</c:v>
                </c:pt>
                <c:pt idx="1082">
                  <c:v>7988555</c:v>
                </c:pt>
                <c:pt idx="1083">
                  <c:v>7988792</c:v>
                </c:pt>
                <c:pt idx="1084">
                  <c:v>7989083</c:v>
                </c:pt>
                <c:pt idx="1085">
                  <c:v>7989638</c:v>
                </c:pt>
                <c:pt idx="1086">
                  <c:v>7989868</c:v>
                </c:pt>
                <c:pt idx="1087">
                  <c:v>7990097</c:v>
                </c:pt>
                <c:pt idx="1088">
                  <c:v>7990342</c:v>
                </c:pt>
                <c:pt idx="1089">
                  <c:v>7990512</c:v>
                </c:pt>
                <c:pt idx="1090">
                  <c:v>7990711</c:v>
                </c:pt>
                <c:pt idx="1091">
                  <c:v>7990711</c:v>
                </c:pt>
                <c:pt idx="1092">
                  <c:v>7991301</c:v>
                </c:pt>
                <c:pt idx="1093">
                  <c:v>7991571</c:v>
                </c:pt>
                <c:pt idx="1094">
                  <c:v>7991907</c:v>
                </c:pt>
                <c:pt idx="1095">
                  <c:v>7992289</c:v>
                </c:pt>
                <c:pt idx="1096">
                  <c:v>7992605</c:v>
                </c:pt>
                <c:pt idx="1097">
                  <c:v>7992978</c:v>
                </c:pt>
                <c:pt idx="1098">
                  <c:v>7993310</c:v>
                </c:pt>
                <c:pt idx="1099">
                  <c:v>7993642</c:v>
                </c:pt>
                <c:pt idx="1100">
                  <c:v>7993963</c:v>
                </c:pt>
                <c:pt idx="1101">
                  <c:v>7994347</c:v>
                </c:pt>
                <c:pt idx="1102">
                  <c:v>7994347</c:v>
                </c:pt>
                <c:pt idx="1103">
                  <c:v>7995828</c:v>
                </c:pt>
                <c:pt idx="1104">
                  <c:v>7996292</c:v>
                </c:pt>
                <c:pt idx="1105">
                  <c:v>7996292</c:v>
                </c:pt>
                <c:pt idx="1106">
                  <c:v>7997059</c:v>
                </c:pt>
                <c:pt idx="1107">
                  <c:v>7997663</c:v>
                </c:pt>
                <c:pt idx="1108">
                  <c:v>7998044</c:v>
                </c:pt>
                <c:pt idx="1109">
                  <c:v>7998044</c:v>
                </c:pt>
                <c:pt idx="1110">
                  <c:v>7998479</c:v>
                </c:pt>
                <c:pt idx="1111">
                  <c:v>7998902</c:v>
                </c:pt>
                <c:pt idx="1112">
                  <c:v>7999488</c:v>
                </c:pt>
                <c:pt idx="1113">
                  <c:v>8000512</c:v>
                </c:pt>
                <c:pt idx="1114">
                  <c:v>8000836</c:v>
                </c:pt>
                <c:pt idx="1115">
                  <c:v>8001195</c:v>
                </c:pt>
                <c:pt idx="1116">
                  <c:v>8001195</c:v>
                </c:pt>
                <c:pt idx="1117">
                  <c:v>8001598</c:v>
                </c:pt>
                <c:pt idx="1118">
                  <c:v>8001598</c:v>
                </c:pt>
                <c:pt idx="1119">
                  <c:v>8002388</c:v>
                </c:pt>
                <c:pt idx="1120">
                  <c:v>8005067</c:v>
                </c:pt>
                <c:pt idx="1121">
                  <c:v>8006284</c:v>
                </c:pt>
                <c:pt idx="1122">
                  <c:v>8008168</c:v>
                </c:pt>
                <c:pt idx="1123">
                  <c:v>8010328</c:v>
                </c:pt>
                <c:pt idx="1124">
                  <c:v>8012198</c:v>
                </c:pt>
                <c:pt idx="1125">
                  <c:v>8014331</c:v>
                </c:pt>
                <c:pt idx="1126">
                  <c:v>8016529</c:v>
                </c:pt>
                <c:pt idx="1127">
                  <c:v>8018412</c:v>
                </c:pt>
                <c:pt idx="1128">
                  <c:v>8020379</c:v>
                </c:pt>
                <c:pt idx="1129">
                  <c:v>8022002</c:v>
                </c:pt>
                <c:pt idx="1130">
                  <c:v>8023558</c:v>
                </c:pt>
                <c:pt idx="1131">
                  <c:v>8025188</c:v>
                </c:pt>
                <c:pt idx="1132">
                  <c:v>8026958</c:v>
                </c:pt>
                <c:pt idx="1133">
                  <c:v>8028918</c:v>
                </c:pt>
                <c:pt idx="1134">
                  <c:v>8030608</c:v>
                </c:pt>
                <c:pt idx="1135">
                  <c:v>8032385</c:v>
                </c:pt>
                <c:pt idx="1136">
                  <c:v>8034587</c:v>
                </c:pt>
                <c:pt idx="1137">
                  <c:v>8036820</c:v>
                </c:pt>
                <c:pt idx="1138">
                  <c:v>8038979</c:v>
                </c:pt>
                <c:pt idx="1139">
                  <c:v>8041189</c:v>
                </c:pt>
                <c:pt idx="1140">
                  <c:v>8043428</c:v>
                </c:pt>
                <c:pt idx="1141">
                  <c:v>8045373</c:v>
                </c:pt>
                <c:pt idx="1142">
                  <c:v>8047275</c:v>
                </c:pt>
                <c:pt idx="1143">
                  <c:v>8049393</c:v>
                </c:pt>
                <c:pt idx="1144">
                  <c:v>8051540</c:v>
                </c:pt>
                <c:pt idx="1145">
                  <c:v>8053917</c:v>
                </c:pt>
                <c:pt idx="1146">
                  <c:v>8056217</c:v>
                </c:pt>
                <c:pt idx="1147">
                  <c:v>8058519</c:v>
                </c:pt>
                <c:pt idx="1148">
                  <c:v>8060662</c:v>
                </c:pt>
                <c:pt idx="1149">
                  <c:v>8062835</c:v>
                </c:pt>
                <c:pt idx="1150">
                  <c:v>8064979</c:v>
                </c:pt>
                <c:pt idx="1151">
                  <c:v>8067070</c:v>
                </c:pt>
                <c:pt idx="1152">
                  <c:v>8069539</c:v>
                </c:pt>
                <c:pt idx="1153">
                  <c:v>8071818</c:v>
                </c:pt>
                <c:pt idx="1154">
                  <c:v>8074043</c:v>
                </c:pt>
                <c:pt idx="1155">
                  <c:v>8076048</c:v>
                </c:pt>
                <c:pt idx="1156">
                  <c:v>8077952</c:v>
                </c:pt>
                <c:pt idx="1157">
                  <c:v>8080024</c:v>
                </c:pt>
                <c:pt idx="1158">
                  <c:v>8082188</c:v>
                </c:pt>
                <c:pt idx="1159">
                  <c:v>8084426</c:v>
                </c:pt>
                <c:pt idx="1160">
                  <c:v>8086621</c:v>
                </c:pt>
                <c:pt idx="1161">
                  <c:v>8088944</c:v>
                </c:pt>
                <c:pt idx="1162">
                  <c:v>8091195</c:v>
                </c:pt>
                <c:pt idx="1163">
                  <c:v>8093367</c:v>
                </c:pt>
                <c:pt idx="1164">
                  <c:v>8096217</c:v>
                </c:pt>
                <c:pt idx="1165">
                  <c:v>8099099</c:v>
                </c:pt>
                <c:pt idx="1166">
                  <c:v>8102449</c:v>
                </c:pt>
                <c:pt idx="1167">
                  <c:v>8105307</c:v>
                </c:pt>
                <c:pt idx="1168">
                  <c:v>8108418</c:v>
                </c:pt>
                <c:pt idx="1169">
                  <c:v>8111841</c:v>
                </c:pt>
                <c:pt idx="1170">
                  <c:v>8114772</c:v>
                </c:pt>
                <c:pt idx="1171">
                  <c:v>8118109</c:v>
                </c:pt>
                <c:pt idx="1172">
                  <c:v>8121367</c:v>
                </c:pt>
                <c:pt idx="1173">
                  <c:v>8124582</c:v>
                </c:pt>
                <c:pt idx="1174">
                  <c:v>8127783</c:v>
                </c:pt>
                <c:pt idx="1175">
                  <c:v>8130812</c:v>
                </c:pt>
                <c:pt idx="1176">
                  <c:v>8133837</c:v>
                </c:pt>
                <c:pt idx="1177">
                  <c:v>8137028</c:v>
                </c:pt>
                <c:pt idx="1178">
                  <c:v>8140666</c:v>
                </c:pt>
                <c:pt idx="1179">
                  <c:v>8145750</c:v>
                </c:pt>
                <c:pt idx="1180">
                  <c:v>8146102</c:v>
                </c:pt>
                <c:pt idx="1181">
                  <c:v>8149898</c:v>
                </c:pt>
                <c:pt idx="1182">
                  <c:v>8152500</c:v>
                </c:pt>
                <c:pt idx="1183">
                  <c:v>8052782</c:v>
                </c:pt>
                <c:pt idx="1184">
                  <c:v>8052782</c:v>
                </c:pt>
                <c:pt idx="1185">
                  <c:v>8056116</c:v>
                </c:pt>
                <c:pt idx="1186">
                  <c:v>8056116</c:v>
                </c:pt>
                <c:pt idx="1187">
                  <c:v>8057481</c:v>
                </c:pt>
                <c:pt idx="1188">
                  <c:v>8058625</c:v>
                </c:pt>
                <c:pt idx="1189">
                  <c:v>8059591</c:v>
                </c:pt>
                <c:pt idx="1190">
                  <c:v>8061946</c:v>
                </c:pt>
                <c:pt idx="1191">
                  <c:v>8061946</c:v>
                </c:pt>
                <c:pt idx="1192">
                  <c:v>8061946</c:v>
                </c:pt>
                <c:pt idx="1193">
                  <c:v>8065148</c:v>
                </c:pt>
                <c:pt idx="1194">
                  <c:v>8066328</c:v>
                </c:pt>
                <c:pt idx="1195">
                  <c:v>8067427</c:v>
                </c:pt>
                <c:pt idx="1196">
                  <c:v>8068193</c:v>
                </c:pt>
                <c:pt idx="1197">
                  <c:v>8069251</c:v>
                </c:pt>
                <c:pt idx="1198">
                  <c:v>8069251</c:v>
                </c:pt>
                <c:pt idx="1199">
                  <c:v>8071485</c:v>
                </c:pt>
                <c:pt idx="1200">
                  <c:v>8071109</c:v>
                </c:pt>
                <c:pt idx="1201">
                  <c:v>8072022</c:v>
                </c:pt>
                <c:pt idx="1202">
                  <c:v>8072022</c:v>
                </c:pt>
                <c:pt idx="1203">
                  <c:v>8072804</c:v>
                </c:pt>
                <c:pt idx="1204">
                  <c:v>8074539</c:v>
                </c:pt>
                <c:pt idx="1205">
                  <c:v>8074539</c:v>
                </c:pt>
                <c:pt idx="1206">
                  <c:v>8079246</c:v>
                </c:pt>
                <c:pt idx="1207">
                  <c:v>8080046</c:v>
                </c:pt>
                <c:pt idx="1208">
                  <c:v>8080046</c:v>
                </c:pt>
                <c:pt idx="1209">
                  <c:v>8080934</c:v>
                </c:pt>
                <c:pt idx="1210">
                  <c:v>8082532</c:v>
                </c:pt>
                <c:pt idx="1211">
                  <c:v>8082532</c:v>
                </c:pt>
                <c:pt idx="1212">
                  <c:v>8083787</c:v>
                </c:pt>
                <c:pt idx="1213">
                  <c:v>8093132</c:v>
                </c:pt>
                <c:pt idx="1214">
                  <c:v>8094150</c:v>
                </c:pt>
                <c:pt idx="1215">
                  <c:v>8095052</c:v>
                </c:pt>
                <c:pt idx="1216">
                  <c:v>8096260</c:v>
                </c:pt>
                <c:pt idx="1217">
                  <c:v>8097320</c:v>
                </c:pt>
                <c:pt idx="1218">
                  <c:v>8098602</c:v>
                </c:pt>
                <c:pt idx="1219">
                  <c:v>8098602</c:v>
                </c:pt>
                <c:pt idx="1220">
                  <c:v>8100662</c:v>
                </c:pt>
                <c:pt idx="1221">
                  <c:v>8100662</c:v>
                </c:pt>
                <c:pt idx="1222">
                  <c:v>8102195</c:v>
                </c:pt>
                <c:pt idx="1223">
                  <c:v>8102903</c:v>
                </c:pt>
                <c:pt idx="1224">
                  <c:v>8103511</c:v>
                </c:pt>
                <c:pt idx="1225">
                  <c:v>8104118</c:v>
                </c:pt>
                <c:pt idx="1226">
                  <c:v>8104118</c:v>
                </c:pt>
                <c:pt idx="1227">
                  <c:v>8105303</c:v>
                </c:pt>
                <c:pt idx="1228">
                  <c:v>8105995</c:v>
                </c:pt>
                <c:pt idx="1229">
                  <c:v>8105995</c:v>
                </c:pt>
                <c:pt idx="1230">
                  <c:v>8107248</c:v>
                </c:pt>
                <c:pt idx="1231">
                  <c:v>8107248</c:v>
                </c:pt>
                <c:pt idx="1232">
                  <c:v>8109048</c:v>
                </c:pt>
                <c:pt idx="1233">
                  <c:v>8109048</c:v>
                </c:pt>
                <c:pt idx="1234">
                  <c:v>8112061</c:v>
                </c:pt>
                <c:pt idx="1235">
                  <c:v>8112980</c:v>
                </c:pt>
                <c:pt idx="1236">
                  <c:v>8113728</c:v>
                </c:pt>
                <c:pt idx="1237">
                  <c:v>8114414</c:v>
                </c:pt>
                <c:pt idx="1238">
                  <c:v>8115061</c:v>
                </c:pt>
                <c:pt idx="1239">
                  <c:v>8115905</c:v>
                </c:pt>
                <c:pt idx="1240">
                  <c:v>8115905</c:v>
                </c:pt>
                <c:pt idx="1241">
                  <c:v>8117489</c:v>
                </c:pt>
                <c:pt idx="1242">
                  <c:v>8118171</c:v>
                </c:pt>
                <c:pt idx="1243">
                  <c:v>8118983</c:v>
                </c:pt>
                <c:pt idx="1244">
                  <c:v>8119651</c:v>
                </c:pt>
                <c:pt idx="1245">
                  <c:v>8119651</c:v>
                </c:pt>
                <c:pt idx="1246">
                  <c:v>8121274</c:v>
                </c:pt>
                <c:pt idx="1247">
                  <c:v>8121274</c:v>
                </c:pt>
                <c:pt idx="1248">
                  <c:v>8122909</c:v>
                </c:pt>
                <c:pt idx="1249">
                  <c:v>8123598</c:v>
                </c:pt>
                <c:pt idx="1250">
                  <c:v>8124467</c:v>
                </c:pt>
                <c:pt idx="1251">
                  <c:v>8125158</c:v>
                </c:pt>
                <c:pt idx="1252">
                  <c:v>8125853</c:v>
                </c:pt>
                <c:pt idx="1253">
                  <c:v>8126491</c:v>
                </c:pt>
                <c:pt idx="1254">
                  <c:v>8126491</c:v>
                </c:pt>
                <c:pt idx="1255">
                  <c:v>8127750</c:v>
                </c:pt>
                <c:pt idx="1256">
                  <c:v>8128401</c:v>
                </c:pt>
                <c:pt idx="1257">
                  <c:v>8128401</c:v>
                </c:pt>
                <c:pt idx="1258">
                  <c:v>8129051</c:v>
                </c:pt>
                <c:pt idx="1259">
                  <c:v>7324092</c:v>
                </c:pt>
                <c:pt idx="1260">
                  <c:v>7324092</c:v>
                </c:pt>
                <c:pt idx="1261">
                  <c:v>7324791</c:v>
                </c:pt>
                <c:pt idx="1262">
                  <c:v>7326229</c:v>
                </c:pt>
                <c:pt idx="1263">
                  <c:v>7327097</c:v>
                </c:pt>
                <c:pt idx="1264">
                  <c:v>7327948</c:v>
                </c:pt>
                <c:pt idx="1265">
                  <c:v>7328793</c:v>
                </c:pt>
                <c:pt idx="1266">
                  <c:v>7329586</c:v>
                </c:pt>
                <c:pt idx="1267">
                  <c:v>7331153</c:v>
                </c:pt>
                <c:pt idx="1268">
                  <c:v>7332285</c:v>
                </c:pt>
                <c:pt idx="1269">
                  <c:v>7333883</c:v>
                </c:pt>
                <c:pt idx="1270">
                  <c:v>7334863</c:v>
                </c:pt>
                <c:pt idx="1271">
                  <c:v>7335596</c:v>
                </c:pt>
                <c:pt idx="1272">
                  <c:v>7336307</c:v>
                </c:pt>
                <c:pt idx="1273">
                  <c:v>7336960</c:v>
                </c:pt>
                <c:pt idx="1274">
                  <c:v>7338167</c:v>
                </c:pt>
                <c:pt idx="1275">
                  <c:v>7338167</c:v>
                </c:pt>
                <c:pt idx="1276">
                  <c:v>7340816</c:v>
                </c:pt>
                <c:pt idx="1277">
                  <c:v>7341877</c:v>
                </c:pt>
                <c:pt idx="1278">
                  <c:v>7342744</c:v>
                </c:pt>
                <c:pt idx="1279">
                  <c:v>7343536</c:v>
                </c:pt>
                <c:pt idx="1280">
                  <c:v>7344164</c:v>
                </c:pt>
                <c:pt idx="1281">
                  <c:v>7345303</c:v>
                </c:pt>
                <c:pt idx="1282">
                  <c:v>7345303</c:v>
                </c:pt>
                <c:pt idx="1283">
                  <c:v>7346273</c:v>
                </c:pt>
                <c:pt idx="1284">
                  <c:v>7349675</c:v>
                </c:pt>
                <c:pt idx="1285">
                  <c:v>7349675</c:v>
                </c:pt>
                <c:pt idx="1286">
                  <c:v>7350881</c:v>
                </c:pt>
                <c:pt idx="1287">
                  <c:v>7351794</c:v>
                </c:pt>
                <c:pt idx="1288">
                  <c:v>7352989</c:v>
                </c:pt>
                <c:pt idx="1289">
                  <c:v>7354416</c:v>
                </c:pt>
                <c:pt idx="1290">
                  <c:v>7355567</c:v>
                </c:pt>
                <c:pt idx="1291">
                  <c:v>7357169</c:v>
                </c:pt>
                <c:pt idx="1292">
                  <c:v>7360765</c:v>
                </c:pt>
                <c:pt idx="1293">
                  <c:v>7362626</c:v>
                </c:pt>
                <c:pt idx="1294">
                  <c:v>7363666</c:v>
                </c:pt>
                <c:pt idx="1295">
                  <c:v>7364969</c:v>
                </c:pt>
                <c:pt idx="1296">
                  <c:v>7364969</c:v>
                </c:pt>
                <c:pt idx="1297">
                  <c:v>7367739</c:v>
                </c:pt>
                <c:pt idx="1298">
                  <c:v>7369031</c:v>
                </c:pt>
                <c:pt idx="1299">
                  <c:v>7370151</c:v>
                </c:pt>
                <c:pt idx="1300">
                  <c:v>7370997</c:v>
                </c:pt>
                <c:pt idx="1301">
                  <c:v>7371852</c:v>
                </c:pt>
                <c:pt idx="1302">
                  <c:v>7373101</c:v>
                </c:pt>
                <c:pt idx="1303">
                  <c:v>7373101</c:v>
                </c:pt>
                <c:pt idx="1304">
                  <c:v>7376061</c:v>
                </c:pt>
                <c:pt idx="1305">
                  <c:v>7373218</c:v>
                </c:pt>
                <c:pt idx="1306">
                  <c:v>7367430</c:v>
                </c:pt>
                <c:pt idx="1307">
                  <c:v>7368949</c:v>
                </c:pt>
                <c:pt idx="1308">
                  <c:v>7353068</c:v>
                </c:pt>
                <c:pt idx="1309">
                  <c:v>7356334</c:v>
                </c:pt>
                <c:pt idx="1310">
                  <c:v>7356334</c:v>
                </c:pt>
                <c:pt idx="1311">
                  <c:v>7363957</c:v>
                </c:pt>
                <c:pt idx="1312">
                  <c:v>7367952</c:v>
                </c:pt>
                <c:pt idx="1313">
                  <c:v>7367952</c:v>
                </c:pt>
                <c:pt idx="1314">
                  <c:v>1668518</c:v>
                </c:pt>
                <c:pt idx="1315">
                  <c:v>1672874</c:v>
                </c:pt>
                <c:pt idx="1316">
                  <c:v>1677499</c:v>
                </c:pt>
                <c:pt idx="1317">
                  <c:v>1681505</c:v>
                </c:pt>
                <c:pt idx="1318">
                  <c:v>1684968</c:v>
                </c:pt>
                <c:pt idx="1319">
                  <c:v>1690066</c:v>
                </c:pt>
                <c:pt idx="1320">
                  <c:v>1695121</c:v>
                </c:pt>
                <c:pt idx="1321">
                  <c:v>1699705</c:v>
                </c:pt>
                <c:pt idx="1322">
                  <c:v>1703658</c:v>
                </c:pt>
                <c:pt idx="1323">
                  <c:v>1706858</c:v>
                </c:pt>
                <c:pt idx="1324">
                  <c:v>1709102</c:v>
                </c:pt>
                <c:pt idx="1325">
                  <c:v>1711538</c:v>
                </c:pt>
                <c:pt idx="1326">
                  <c:v>1714226</c:v>
                </c:pt>
                <c:pt idx="1327">
                  <c:v>1718183</c:v>
                </c:pt>
                <c:pt idx="1328">
                  <c:v>1718183</c:v>
                </c:pt>
                <c:pt idx="1329">
                  <c:v>1719941</c:v>
                </c:pt>
                <c:pt idx="1330">
                  <c:v>1721482</c:v>
                </c:pt>
                <c:pt idx="1331">
                  <c:v>1723934</c:v>
                </c:pt>
                <c:pt idx="1332">
                  <c:v>1727932</c:v>
                </c:pt>
                <c:pt idx="1333">
                  <c:v>1731597</c:v>
                </c:pt>
                <c:pt idx="1334">
                  <c:v>1733892</c:v>
                </c:pt>
                <c:pt idx="1335">
                  <c:v>1737497</c:v>
                </c:pt>
                <c:pt idx="1336">
                  <c:v>1737497</c:v>
                </c:pt>
                <c:pt idx="1337">
                  <c:v>1741028</c:v>
                </c:pt>
                <c:pt idx="1338">
                  <c:v>1741028</c:v>
                </c:pt>
                <c:pt idx="1339">
                  <c:v>1745025</c:v>
                </c:pt>
                <c:pt idx="1340">
                  <c:v>1746457</c:v>
                </c:pt>
                <c:pt idx="1341">
                  <c:v>1747620</c:v>
                </c:pt>
                <c:pt idx="1342">
                  <c:v>1748549</c:v>
                </c:pt>
                <c:pt idx="1343">
                  <c:v>1749361</c:v>
                </c:pt>
                <c:pt idx="1344">
                  <c:v>1743514</c:v>
                </c:pt>
                <c:pt idx="1345">
                  <c:v>1743514</c:v>
                </c:pt>
                <c:pt idx="1346">
                  <c:v>1746325</c:v>
                </c:pt>
                <c:pt idx="1347">
                  <c:v>1748487</c:v>
                </c:pt>
                <c:pt idx="1348">
                  <c:v>1749714</c:v>
                </c:pt>
                <c:pt idx="1349">
                  <c:v>1750549</c:v>
                </c:pt>
                <c:pt idx="1350">
                  <c:v>1751484</c:v>
                </c:pt>
                <c:pt idx="1351">
                  <c:v>1753591</c:v>
                </c:pt>
                <c:pt idx="1352">
                  <c:v>1753591</c:v>
                </c:pt>
                <c:pt idx="1353">
                  <c:v>1754612</c:v>
                </c:pt>
                <c:pt idx="1354">
                  <c:v>1758369</c:v>
                </c:pt>
                <c:pt idx="1355">
                  <c:v>1759618</c:v>
                </c:pt>
                <c:pt idx="1356">
                  <c:v>1759618</c:v>
                </c:pt>
                <c:pt idx="1357">
                  <c:v>1761637</c:v>
                </c:pt>
                <c:pt idx="1358">
                  <c:v>1762651</c:v>
                </c:pt>
                <c:pt idx="1359">
                  <c:v>1762651</c:v>
                </c:pt>
                <c:pt idx="1360">
                  <c:v>1763566</c:v>
                </c:pt>
                <c:pt idx="1361">
                  <c:v>1764871</c:v>
                </c:pt>
                <c:pt idx="1362">
                  <c:v>1765687</c:v>
                </c:pt>
                <c:pt idx="1363">
                  <c:v>1766369</c:v>
                </c:pt>
                <c:pt idx="1364">
                  <c:v>1766963</c:v>
                </c:pt>
                <c:pt idx="1365">
                  <c:v>1768606</c:v>
                </c:pt>
                <c:pt idx="1366">
                  <c:v>1768606</c:v>
                </c:pt>
                <c:pt idx="1367">
                  <c:v>1771238</c:v>
                </c:pt>
                <c:pt idx="1368">
                  <c:v>1772365</c:v>
                </c:pt>
                <c:pt idx="1369">
                  <c:v>1773503</c:v>
                </c:pt>
                <c:pt idx="1370">
                  <c:v>1774445</c:v>
                </c:pt>
                <c:pt idx="1371">
                  <c:v>1775201</c:v>
                </c:pt>
                <c:pt idx="1372">
                  <c:v>1776043</c:v>
                </c:pt>
                <c:pt idx="1373">
                  <c:v>1776043</c:v>
                </c:pt>
                <c:pt idx="1374">
                  <c:v>1778560</c:v>
                </c:pt>
                <c:pt idx="1375">
                  <c:v>1779635</c:v>
                </c:pt>
                <c:pt idx="1376">
                  <c:v>1780611</c:v>
                </c:pt>
                <c:pt idx="1377">
                  <c:v>1780611</c:v>
                </c:pt>
                <c:pt idx="1378">
                  <c:v>1782003</c:v>
                </c:pt>
                <c:pt idx="1379">
                  <c:v>1782821</c:v>
                </c:pt>
                <c:pt idx="1380">
                  <c:v>1782821</c:v>
                </c:pt>
                <c:pt idx="1381">
                  <c:v>1785163</c:v>
                </c:pt>
                <c:pt idx="1382">
                  <c:v>1785163</c:v>
                </c:pt>
                <c:pt idx="1383">
                  <c:v>1786872</c:v>
                </c:pt>
                <c:pt idx="1384">
                  <c:v>1787609</c:v>
                </c:pt>
                <c:pt idx="1385">
                  <c:v>1788404</c:v>
                </c:pt>
                <c:pt idx="1386">
                  <c:v>1789234</c:v>
                </c:pt>
                <c:pt idx="1387">
                  <c:v>1789234</c:v>
                </c:pt>
                <c:pt idx="1388">
                  <c:v>1790359</c:v>
                </c:pt>
                <c:pt idx="1389">
                  <c:v>1806156</c:v>
                </c:pt>
                <c:pt idx="1390">
                  <c:v>1822800</c:v>
                </c:pt>
                <c:pt idx="1391">
                  <c:v>1822800</c:v>
                </c:pt>
                <c:pt idx="1392">
                  <c:v>1832233</c:v>
                </c:pt>
                <c:pt idx="1393">
                  <c:v>1842911</c:v>
                </c:pt>
                <c:pt idx="1394">
                  <c:v>1852949</c:v>
                </c:pt>
                <c:pt idx="1395">
                  <c:v>1862883</c:v>
                </c:pt>
                <c:pt idx="1396">
                  <c:v>1873674</c:v>
                </c:pt>
                <c:pt idx="1397">
                  <c:v>1893289</c:v>
                </c:pt>
                <c:pt idx="1398">
                  <c:v>1893289</c:v>
                </c:pt>
                <c:pt idx="1399">
                  <c:v>1911449</c:v>
                </c:pt>
                <c:pt idx="1400">
                  <c:v>1938678</c:v>
                </c:pt>
                <c:pt idx="1401">
                  <c:v>1938678</c:v>
                </c:pt>
                <c:pt idx="1402">
                  <c:v>1955645</c:v>
                </c:pt>
                <c:pt idx="1403">
                  <c:v>1973641</c:v>
                </c:pt>
                <c:pt idx="1404">
                  <c:v>2001294</c:v>
                </c:pt>
                <c:pt idx="1405">
                  <c:v>2026074</c:v>
                </c:pt>
                <c:pt idx="1406">
                  <c:v>2051751</c:v>
                </c:pt>
                <c:pt idx="1407">
                  <c:v>2077035</c:v>
                </c:pt>
                <c:pt idx="1408">
                  <c:v>2102718</c:v>
                </c:pt>
                <c:pt idx="1409">
                  <c:v>2102718</c:v>
                </c:pt>
                <c:pt idx="1410">
                  <c:v>2158946</c:v>
                </c:pt>
                <c:pt idx="1411">
                  <c:v>2185216</c:v>
                </c:pt>
                <c:pt idx="1412">
                  <c:v>2175823</c:v>
                </c:pt>
                <c:pt idx="1413">
                  <c:v>2185876</c:v>
                </c:pt>
                <c:pt idx="1414">
                  <c:v>2196739</c:v>
                </c:pt>
                <c:pt idx="1415">
                  <c:v>2207867</c:v>
                </c:pt>
                <c:pt idx="1416">
                  <c:v>2219241</c:v>
                </c:pt>
                <c:pt idx="1417">
                  <c:v>2231135</c:v>
                </c:pt>
                <c:pt idx="1418">
                  <c:v>2241853</c:v>
                </c:pt>
                <c:pt idx="1419">
                  <c:v>2252116</c:v>
                </c:pt>
                <c:pt idx="1420">
                  <c:v>2262090</c:v>
                </c:pt>
                <c:pt idx="1421">
                  <c:v>2271986</c:v>
                </c:pt>
                <c:pt idx="1422">
                  <c:v>2282013</c:v>
                </c:pt>
                <c:pt idx="1423">
                  <c:v>2292855</c:v>
                </c:pt>
                <c:pt idx="1424">
                  <c:v>2314067</c:v>
                </c:pt>
                <c:pt idx="1425">
                  <c:v>2314067</c:v>
                </c:pt>
                <c:pt idx="1426">
                  <c:v>2324797</c:v>
                </c:pt>
                <c:pt idx="1427">
                  <c:v>2335301</c:v>
                </c:pt>
                <c:pt idx="1428">
                  <c:v>2357845</c:v>
                </c:pt>
                <c:pt idx="1429">
                  <c:v>2357845</c:v>
                </c:pt>
                <c:pt idx="1430">
                  <c:v>2368290</c:v>
                </c:pt>
                <c:pt idx="1431">
                  <c:v>2379227</c:v>
                </c:pt>
                <c:pt idx="1432">
                  <c:v>2390349</c:v>
                </c:pt>
                <c:pt idx="1433">
                  <c:v>2402106</c:v>
                </c:pt>
                <c:pt idx="1434">
                  <c:v>2412451</c:v>
                </c:pt>
                <c:pt idx="1435">
                  <c:v>2428000</c:v>
                </c:pt>
                <c:pt idx="1436">
                  <c:v>2428000</c:v>
                </c:pt>
                <c:pt idx="1437">
                  <c:v>2451389</c:v>
                </c:pt>
                <c:pt idx="1438">
                  <c:v>2451389</c:v>
                </c:pt>
                <c:pt idx="1439">
                  <c:v>2457383</c:v>
                </c:pt>
                <c:pt idx="1440">
                  <c:v>2464050</c:v>
                </c:pt>
                <c:pt idx="1441">
                  <c:v>2465865</c:v>
                </c:pt>
                <c:pt idx="1442">
                  <c:v>2466961</c:v>
                </c:pt>
                <c:pt idx="1443">
                  <c:v>2468447</c:v>
                </c:pt>
                <c:pt idx="1444">
                  <c:v>2468447</c:v>
                </c:pt>
                <c:pt idx="1445">
                  <c:v>2470756</c:v>
                </c:pt>
                <c:pt idx="1446">
                  <c:v>2471863</c:v>
                </c:pt>
                <c:pt idx="1447">
                  <c:v>2472885</c:v>
                </c:pt>
                <c:pt idx="1448">
                  <c:v>2473890</c:v>
                </c:pt>
                <c:pt idx="1449">
                  <c:v>2476075</c:v>
                </c:pt>
                <c:pt idx="1450">
                  <c:v>2476075</c:v>
                </c:pt>
                <c:pt idx="1451">
                  <c:v>2477042</c:v>
                </c:pt>
                <c:pt idx="1452">
                  <c:v>2478314</c:v>
                </c:pt>
                <c:pt idx="1453">
                  <c:v>2479287</c:v>
                </c:pt>
                <c:pt idx="1454">
                  <c:v>2480199</c:v>
                </c:pt>
                <c:pt idx="1455">
                  <c:v>2480730</c:v>
                </c:pt>
                <c:pt idx="1456">
                  <c:v>2481311</c:v>
                </c:pt>
                <c:pt idx="1457">
                  <c:v>2481333</c:v>
                </c:pt>
                <c:pt idx="1458">
                  <c:v>2482362</c:v>
                </c:pt>
                <c:pt idx="1459">
                  <c:v>2496436</c:v>
                </c:pt>
                <c:pt idx="1460">
                  <c:v>2500837</c:v>
                </c:pt>
                <c:pt idx="1461">
                  <c:v>2505082</c:v>
                </c:pt>
                <c:pt idx="1462">
                  <c:v>2508943</c:v>
                </c:pt>
                <c:pt idx="1463">
                  <c:v>2515307</c:v>
                </c:pt>
                <c:pt idx="1464">
                  <c:v>2522450</c:v>
                </c:pt>
                <c:pt idx="1465">
                  <c:v>2522450</c:v>
                </c:pt>
                <c:pt idx="1466">
                  <c:v>2533877</c:v>
                </c:pt>
                <c:pt idx="1467">
                  <c:v>2537827</c:v>
                </c:pt>
                <c:pt idx="1468">
                  <c:v>2542066</c:v>
                </c:pt>
                <c:pt idx="1469">
                  <c:v>2546330</c:v>
                </c:pt>
                <c:pt idx="1470">
                  <c:v>2550223</c:v>
                </c:pt>
                <c:pt idx="1471">
                  <c:v>2554296</c:v>
                </c:pt>
                <c:pt idx="1472">
                  <c:v>2559326</c:v>
                </c:pt>
                <c:pt idx="1473">
                  <c:v>2564695</c:v>
                </c:pt>
                <c:pt idx="1474">
                  <c:v>2567911</c:v>
                </c:pt>
                <c:pt idx="1475">
                  <c:v>2570439</c:v>
                </c:pt>
                <c:pt idx="1476">
                  <c:v>2572753</c:v>
                </c:pt>
                <c:pt idx="1477">
                  <c:v>2574824</c:v>
                </c:pt>
                <c:pt idx="1478">
                  <c:v>2577120</c:v>
                </c:pt>
                <c:pt idx="1479">
                  <c:v>2585060</c:v>
                </c:pt>
                <c:pt idx="1480">
                  <c:v>2586806</c:v>
                </c:pt>
                <c:pt idx="1481">
                  <c:v>2588057</c:v>
                </c:pt>
                <c:pt idx="1482">
                  <c:v>2589056</c:v>
                </c:pt>
                <c:pt idx="1483">
                  <c:v>2589890</c:v>
                </c:pt>
                <c:pt idx="1484">
                  <c:v>2604211</c:v>
                </c:pt>
                <c:pt idx="1485">
                  <c:v>2607577</c:v>
                </c:pt>
                <c:pt idx="1486">
                  <c:v>2607577</c:v>
                </c:pt>
                <c:pt idx="1487">
                  <c:v>2616768</c:v>
                </c:pt>
                <c:pt idx="1488">
                  <c:v>2619653</c:v>
                </c:pt>
                <c:pt idx="1489">
                  <c:v>2620485</c:v>
                </c:pt>
                <c:pt idx="1490">
                  <c:v>2621213</c:v>
                </c:pt>
                <c:pt idx="1491">
                  <c:v>2629358</c:v>
                </c:pt>
                <c:pt idx="1492">
                  <c:v>2634070</c:v>
                </c:pt>
                <c:pt idx="1493">
                  <c:v>2634070</c:v>
                </c:pt>
                <c:pt idx="1494">
                  <c:v>2637479</c:v>
                </c:pt>
                <c:pt idx="1495">
                  <c:v>2648579</c:v>
                </c:pt>
                <c:pt idx="1496">
                  <c:v>2654146</c:v>
                </c:pt>
                <c:pt idx="1497">
                  <c:v>2659923</c:v>
                </c:pt>
                <c:pt idx="1498">
                  <c:v>2662702</c:v>
                </c:pt>
                <c:pt idx="1499">
                  <c:v>2674985</c:v>
                </c:pt>
                <c:pt idx="1500">
                  <c:v>2674985</c:v>
                </c:pt>
                <c:pt idx="1501">
                  <c:v>2683493</c:v>
                </c:pt>
                <c:pt idx="1502">
                  <c:v>2684365</c:v>
                </c:pt>
                <c:pt idx="1503">
                  <c:v>2685480</c:v>
                </c:pt>
                <c:pt idx="1504">
                  <c:v>2686035</c:v>
                </c:pt>
                <c:pt idx="1505">
                  <c:v>2686565</c:v>
                </c:pt>
                <c:pt idx="1506">
                  <c:v>2687032</c:v>
                </c:pt>
                <c:pt idx="1507">
                  <c:v>2687444</c:v>
                </c:pt>
                <c:pt idx="1508">
                  <c:v>2688010</c:v>
                </c:pt>
                <c:pt idx="1509">
                  <c:v>2688434</c:v>
                </c:pt>
                <c:pt idx="1510">
                  <c:v>2688828</c:v>
                </c:pt>
                <c:pt idx="1511">
                  <c:v>2689248</c:v>
                </c:pt>
                <c:pt idx="1512">
                  <c:v>2689656</c:v>
                </c:pt>
                <c:pt idx="1513">
                  <c:v>2690061</c:v>
                </c:pt>
                <c:pt idx="1514">
                  <c:v>2690061</c:v>
                </c:pt>
                <c:pt idx="1515">
                  <c:v>2690061</c:v>
                </c:pt>
                <c:pt idx="1516">
                  <c:v>2690061</c:v>
                </c:pt>
                <c:pt idx="1517">
                  <c:v>2692125</c:v>
                </c:pt>
                <c:pt idx="1518">
                  <c:v>2692611</c:v>
                </c:pt>
                <c:pt idx="1519">
                  <c:v>2693085</c:v>
                </c:pt>
                <c:pt idx="1520">
                  <c:v>2693603</c:v>
                </c:pt>
                <c:pt idx="1521">
                  <c:v>2693603</c:v>
                </c:pt>
                <c:pt idx="1522">
                  <c:v>2694655</c:v>
                </c:pt>
                <c:pt idx="1523">
                  <c:v>2695312</c:v>
                </c:pt>
                <c:pt idx="1524">
                  <c:v>2695312</c:v>
                </c:pt>
                <c:pt idx="1525">
                  <c:v>2695904</c:v>
                </c:pt>
                <c:pt idx="1526">
                  <c:v>2695904</c:v>
                </c:pt>
                <c:pt idx="1527">
                  <c:v>2695904</c:v>
                </c:pt>
                <c:pt idx="1528">
                  <c:v>2695904</c:v>
                </c:pt>
                <c:pt idx="1529">
                  <c:v>2695904</c:v>
                </c:pt>
                <c:pt idx="1530">
                  <c:v>2697477</c:v>
                </c:pt>
                <c:pt idx="1531">
                  <c:v>2699519</c:v>
                </c:pt>
                <c:pt idx="1532">
                  <c:v>2700327</c:v>
                </c:pt>
                <c:pt idx="1533">
                  <c:v>2702097</c:v>
                </c:pt>
                <c:pt idx="1534">
                  <c:v>2702097</c:v>
                </c:pt>
                <c:pt idx="1535">
                  <c:v>2703726</c:v>
                </c:pt>
                <c:pt idx="1536">
                  <c:v>2704621</c:v>
                </c:pt>
                <c:pt idx="1537">
                  <c:v>2705346</c:v>
                </c:pt>
                <c:pt idx="1538">
                  <c:v>2706220</c:v>
                </c:pt>
                <c:pt idx="1539">
                  <c:v>2707495</c:v>
                </c:pt>
                <c:pt idx="1540">
                  <c:v>2708278</c:v>
                </c:pt>
                <c:pt idx="1541">
                  <c:v>2708278</c:v>
                </c:pt>
                <c:pt idx="1542">
                  <c:v>2708278</c:v>
                </c:pt>
                <c:pt idx="1543">
                  <c:v>2710007</c:v>
                </c:pt>
                <c:pt idx="1544">
                  <c:v>2711922</c:v>
                </c:pt>
                <c:pt idx="1545">
                  <c:v>2712447</c:v>
                </c:pt>
                <c:pt idx="1546">
                  <c:v>2712848</c:v>
                </c:pt>
                <c:pt idx="1547">
                  <c:v>2713225</c:v>
                </c:pt>
                <c:pt idx="1548">
                  <c:v>2713575</c:v>
                </c:pt>
                <c:pt idx="1549">
                  <c:v>2713575</c:v>
                </c:pt>
                <c:pt idx="1550">
                  <c:v>2714262</c:v>
                </c:pt>
                <c:pt idx="1551">
                  <c:v>2714664</c:v>
                </c:pt>
                <c:pt idx="1552">
                  <c:v>2714989</c:v>
                </c:pt>
                <c:pt idx="1553">
                  <c:v>2715235</c:v>
                </c:pt>
                <c:pt idx="1554">
                  <c:v>2715498</c:v>
                </c:pt>
                <c:pt idx="1555">
                  <c:v>2715498</c:v>
                </c:pt>
                <c:pt idx="1556">
                  <c:v>2716058</c:v>
                </c:pt>
                <c:pt idx="1557">
                  <c:v>2716372</c:v>
                </c:pt>
                <c:pt idx="1558">
                  <c:v>2714584</c:v>
                </c:pt>
                <c:pt idx="1559">
                  <c:v>2714926</c:v>
                </c:pt>
                <c:pt idx="1560">
                  <c:v>2715248</c:v>
                </c:pt>
                <c:pt idx="1561">
                  <c:v>2715583</c:v>
                </c:pt>
                <c:pt idx="1562">
                  <c:v>2715887</c:v>
                </c:pt>
                <c:pt idx="1563">
                  <c:v>2715887</c:v>
                </c:pt>
                <c:pt idx="1564">
                  <c:v>2716872</c:v>
                </c:pt>
                <c:pt idx="1565">
                  <c:v>2717584</c:v>
                </c:pt>
                <c:pt idx="1566">
                  <c:v>2713183</c:v>
                </c:pt>
                <c:pt idx="1567">
                  <c:v>2713558</c:v>
                </c:pt>
                <c:pt idx="1568">
                  <c:v>2716178</c:v>
                </c:pt>
                <c:pt idx="1569">
                  <c:v>2719709</c:v>
                </c:pt>
                <c:pt idx="1570">
                  <c:v>2721196</c:v>
                </c:pt>
                <c:pt idx="1571">
                  <c:v>2721990</c:v>
                </c:pt>
                <c:pt idx="1572">
                  <c:v>2722799</c:v>
                </c:pt>
                <c:pt idx="1573">
                  <c:v>2723640</c:v>
                </c:pt>
                <c:pt idx="1574">
                  <c:v>2724610</c:v>
                </c:pt>
                <c:pt idx="1575">
                  <c:v>2725338</c:v>
                </c:pt>
                <c:pt idx="1576">
                  <c:v>2725830</c:v>
                </c:pt>
                <c:pt idx="1577">
                  <c:v>2725830</c:v>
                </c:pt>
                <c:pt idx="1578">
                  <c:v>2727038</c:v>
                </c:pt>
                <c:pt idx="1579">
                  <c:v>2727974</c:v>
                </c:pt>
                <c:pt idx="1580">
                  <c:v>2728869</c:v>
                </c:pt>
                <c:pt idx="1581">
                  <c:v>2729606</c:v>
                </c:pt>
                <c:pt idx="1582">
                  <c:v>2730413</c:v>
                </c:pt>
                <c:pt idx="1583">
                  <c:v>2731121</c:v>
                </c:pt>
                <c:pt idx="1584">
                  <c:v>2731121</c:v>
                </c:pt>
                <c:pt idx="1585">
                  <c:v>2732762</c:v>
                </c:pt>
                <c:pt idx="1586">
                  <c:v>2733703</c:v>
                </c:pt>
                <c:pt idx="1587">
                  <c:v>2734678</c:v>
                </c:pt>
                <c:pt idx="1588">
                  <c:v>2737040</c:v>
                </c:pt>
                <c:pt idx="1589">
                  <c:v>2740772</c:v>
                </c:pt>
                <c:pt idx="1590">
                  <c:v>2743879</c:v>
                </c:pt>
                <c:pt idx="1591">
                  <c:v>2745561</c:v>
                </c:pt>
                <c:pt idx="1592">
                  <c:v>2746606</c:v>
                </c:pt>
                <c:pt idx="1593">
                  <c:v>2748333</c:v>
                </c:pt>
                <c:pt idx="1594">
                  <c:v>2749403</c:v>
                </c:pt>
                <c:pt idx="1595">
                  <c:v>2750561</c:v>
                </c:pt>
                <c:pt idx="1596">
                  <c:v>2751633</c:v>
                </c:pt>
                <c:pt idx="1597">
                  <c:v>2752822</c:v>
                </c:pt>
                <c:pt idx="1598">
                  <c:v>2752822</c:v>
                </c:pt>
                <c:pt idx="1599">
                  <c:v>2757274</c:v>
                </c:pt>
                <c:pt idx="1600">
                  <c:v>2761909</c:v>
                </c:pt>
                <c:pt idx="1601">
                  <c:v>2766526</c:v>
                </c:pt>
                <c:pt idx="1602">
                  <c:v>2772208</c:v>
                </c:pt>
                <c:pt idx="1603">
                  <c:v>2777063</c:v>
                </c:pt>
                <c:pt idx="1604">
                  <c:v>2778586</c:v>
                </c:pt>
                <c:pt idx="1605">
                  <c:v>2779582</c:v>
                </c:pt>
                <c:pt idx="1606">
                  <c:v>2780302</c:v>
                </c:pt>
                <c:pt idx="1607">
                  <c:v>2780977</c:v>
                </c:pt>
                <c:pt idx="1608">
                  <c:v>2781609</c:v>
                </c:pt>
                <c:pt idx="1609">
                  <c:v>1318396</c:v>
                </c:pt>
                <c:pt idx="1610">
                  <c:v>1303710</c:v>
                </c:pt>
                <c:pt idx="1611">
                  <c:v>1304203</c:v>
                </c:pt>
                <c:pt idx="1612">
                  <c:v>1304598</c:v>
                </c:pt>
                <c:pt idx="1613">
                  <c:v>1304598</c:v>
                </c:pt>
                <c:pt idx="1614">
                  <c:v>1305590</c:v>
                </c:pt>
                <c:pt idx="1615">
                  <c:v>1306232</c:v>
                </c:pt>
                <c:pt idx="1616">
                  <c:v>1306232</c:v>
                </c:pt>
                <c:pt idx="1617">
                  <c:v>1308040</c:v>
                </c:pt>
                <c:pt idx="1618">
                  <c:v>1308836</c:v>
                </c:pt>
                <c:pt idx="1619">
                  <c:v>1309530</c:v>
                </c:pt>
                <c:pt idx="1620">
                  <c:v>1309530</c:v>
                </c:pt>
                <c:pt idx="1621">
                  <c:v>1310985</c:v>
                </c:pt>
                <c:pt idx="1622">
                  <c:v>1311616</c:v>
                </c:pt>
                <c:pt idx="1623">
                  <c:v>1312175</c:v>
                </c:pt>
                <c:pt idx="1624">
                  <c:v>1312732</c:v>
                </c:pt>
                <c:pt idx="1625">
                  <c:v>1313326</c:v>
                </c:pt>
                <c:pt idx="1626">
                  <c:v>1313928</c:v>
                </c:pt>
                <c:pt idx="1627">
                  <c:v>1313928</c:v>
                </c:pt>
                <c:pt idx="1628">
                  <c:v>1316293</c:v>
                </c:pt>
                <c:pt idx="1629">
                  <c:v>1322437</c:v>
                </c:pt>
                <c:pt idx="1630">
                  <c:v>1342716</c:v>
                </c:pt>
                <c:pt idx="1631">
                  <c:v>1354615</c:v>
                </c:pt>
                <c:pt idx="1632">
                  <c:v>1371918</c:v>
                </c:pt>
                <c:pt idx="1633">
                  <c:v>1397485</c:v>
                </c:pt>
                <c:pt idx="1634">
                  <c:v>1397485</c:v>
                </c:pt>
                <c:pt idx="1635">
                  <c:v>1397485</c:v>
                </c:pt>
                <c:pt idx="1636">
                  <c:v>1455668</c:v>
                </c:pt>
                <c:pt idx="1637">
                  <c:v>1511452</c:v>
                </c:pt>
                <c:pt idx="1638">
                  <c:v>1540729</c:v>
                </c:pt>
                <c:pt idx="1639">
                  <c:v>1570656</c:v>
                </c:pt>
                <c:pt idx="1640">
                  <c:v>1601677</c:v>
                </c:pt>
                <c:pt idx="1641">
                  <c:v>1601677</c:v>
                </c:pt>
                <c:pt idx="1642">
                  <c:v>1601677</c:v>
                </c:pt>
                <c:pt idx="1643">
                  <c:v>1601677</c:v>
                </c:pt>
                <c:pt idx="1644">
                  <c:v>1632014</c:v>
                </c:pt>
                <c:pt idx="1645">
                  <c:v>1754431</c:v>
                </c:pt>
                <c:pt idx="1646">
                  <c:v>1784971</c:v>
                </c:pt>
                <c:pt idx="1647">
                  <c:v>1814957</c:v>
                </c:pt>
                <c:pt idx="1648">
                  <c:v>1814957</c:v>
                </c:pt>
                <c:pt idx="1649">
                  <c:v>1874536</c:v>
                </c:pt>
                <c:pt idx="1650">
                  <c:v>1904825</c:v>
                </c:pt>
                <c:pt idx="1651">
                  <c:v>1934803</c:v>
                </c:pt>
                <c:pt idx="1652">
                  <c:v>1965744</c:v>
                </c:pt>
                <c:pt idx="1653">
                  <c:v>1997305</c:v>
                </c:pt>
                <c:pt idx="1654">
                  <c:v>2027956</c:v>
                </c:pt>
                <c:pt idx="1655">
                  <c:v>2027956</c:v>
                </c:pt>
                <c:pt idx="1656">
                  <c:v>2145026</c:v>
                </c:pt>
                <c:pt idx="1657">
                  <c:v>2233638</c:v>
                </c:pt>
                <c:pt idx="1658">
                  <c:v>2304807</c:v>
                </c:pt>
                <c:pt idx="1659">
                  <c:v>2385419</c:v>
                </c:pt>
                <c:pt idx="1660">
                  <c:v>2482806</c:v>
                </c:pt>
                <c:pt idx="1661">
                  <c:v>2584166</c:v>
                </c:pt>
                <c:pt idx="1662">
                  <c:v>2584166</c:v>
                </c:pt>
                <c:pt idx="1663">
                  <c:v>2785056</c:v>
                </c:pt>
                <c:pt idx="1664">
                  <c:v>2891873</c:v>
                </c:pt>
                <c:pt idx="1665">
                  <c:v>2990442</c:v>
                </c:pt>
                <c:pt idx="1666">
                  <c:v>3085835</c:v>
                </c:pt>
                <c:pt idx="1667">
                  <c:v>3180772</c:v>
                </c:pt>
                <c:pt idx="1668">
                  <c:v>3275474</c:v>
                </c:pt>
                <c:pt idx="1669">
                  <c:v>3275474</c:v>
                </c:pt>
                <c:pt idx="1670">
                  <c:v>3371089</c:v>
                </c:pt>
                <c:pt idx="1671">
                  <c:v>3490712</c:v>
                </c:pt>
                <c:pt idx="1672">
                  <c:v>3521985</c:v>
                </c:pt>
                <c:pt idx="1673">
                  <c:v>3553072</c:v>
                </c:pt>
                <c:pt idx="1674">
                  <c:v>3582652</c:v>
                </c:pt>
                <c:pt idx="1675">
                  <c:v>3610345</c:v>
                </c:pt>
                <c:pt idx="1676">
                  <c:v>3610345</c:v>
                </c:pt>
                <c:pt idx="1677">
                  <c:v>3610345</c:v>
                </c:pt>
                <c:pt idx="1678">
                  <c:v>3693679</c:v>
                </c:pt>
                <c:pt idx="1679">
                  <c:v>3720926</c:v>
                </c:pt>
                <c:pt idx="1680">
                  <c:v>3748352</c:v>
                </c:pt>
                <c:pt idx="1681">
                  <c:v>3775647</c:v>
                </c:pt>
                <c:pt idx="1682">
                  <c:v>3802759</c:v>
                </c:pt>
                <c:pt idx="1683">
                  <c:v>3802759</c:v>
                </c:pt>
                <c:pt idx="1684">
                  <c:v>3856025</c:v>
                </c:pt>
                <c:pt idx="1685">
                  <c:v>3914327</c:v>
                </c:pt>
                <c:pt idx="1686">
                  <c:v>4208586</c:v>
                </c:pt>
                <c:pt idx="1687">
                  <c:v>4469591</c:v>
                </c:pt>
                <c:pt idx="1688">
                  <c:v>4535065</c:v>
                </c:pt>
                <c:pt idx="1689">
                  <c:v>4619604</c:v>
                </c:pt>
                <c:pt idx="1690">
                  <c:v>4619604</c:v>
                </c:pt>
                <c:pt idx="1691">
                  <c:v>4906217</c:v>
                </c:pt>
                <c:pt idx="1692">
                  <c:v>5094093</c:v>
                </c:pt>
                <c:pt idx="1693">
                  <c:v>5271602</c:v>
                </c:pt>
                <c:pt idx="1694">
                  <c:v>5428296</c:v>
                </c:pt>
                <c:pt idx="1695">
                  <c:v>5602539</c:v>
                </c:pt>
                <c:pt idx="1696">
                  <c:v>5790036</c:v>
                </c:pt>
                <c:pt idx="1697">
                  <c:v>5790036</c:v>
                </c:pt>
                <c:pt idx="1698">
                  <c:v>5975964</c:v>
                </c:pt>
                <c:pt idx="1699">
                  <c:v>6144135</c:v>
                </c:pt>
                <c:pt idx="1700">
                  <c:v>6435157</c:v>
                </c:pt>
                <c:pt idx="1701">
                  <c:v>6561086</c:v>
                </c:pt>
                <c:pt idx="1702">
                  <c:v>6704148</c:v>
                </c:pt>
                <c:pt idx="1703">
                  <c:v>6860501</c:v>
                </c:pt>
                <c:pt idx="1704">
                  <c:v>6860501</c:v>
                </c:pt>
                <c:pt idx="1705">
                  <c:v>7089725</c:v>
                </c:pt>
                <c:pt idx="1706">
                  <c:v>7092559</c:v>
                </c:pt>
                <c:pt idx="1707">
                  <c:v>7093284</c:v>
                </c:pt>
                <c:pt idx="1708">
                  <c:v>7093759</c:v>
                </c:pt>
                <c:pt idx="1709">
                  <c:v>7094171</c:v>
                </c:pt>
                <c:pt idx="1710">
                  <c:v>7094671</c:v>
                </c:pt>
                <c:pt idx="1711">
                  <c:v>7094671</c:v>
                </c:pt>
                <c:pt idx="1712">
                  <c:v>7095793</c:v>
                </c:pt>
                <c:pt idx="1713">
                  <c:v>7096269</c:v>
                </c:pt>
                <c:pt idx="1714">
                  <c:v>7096732</c:v>
                </c:pt>
                <c:pt idx="1715">
                  <c:v>7101841</c:v>
                </c:pt>
                <c:pt idx="1716">
                  <c:v>7105384</c:v>
                </c:pt>
                <c:pt idx="1717">
                  <c:v>7109335</c:v>
                </c:pt>
                <c:pt idx="1718">
                  <c:v>7109335</c:v>
                </c:pt>
                <c:pt idx="1719">
                  <c:v>7117438</c:v>
                </c:pt>
                <c:pt idx="1720">
                  <c:v>7121269</c:v>
                </c:pt>
                <c:pt idx="1721">
                  <c:v>7124133</c:v>
                </c:pt>
                <c:pt idx="1722">
                  <c:v>7112238</c:v>
                </c:pt>
                <c:pt idx="1723">
                  <c:v>7123531</c:v>
                </c:pt>
                <c:pt idx="1724">
                  <c:v>7135337</c:v>
                </c:pt>
                <c:pt idx="1725">
                  <c:v>7135337</c:v>
                </c:pt>
                <c:pt idx="1726">
                  <c:v>7201882</c:v>
                </c:pt>
                <c:pt idx="1727">
                  <c:v>7214208</c:v>
                </c:pt>
                <c:pt idx="1728">
                  <c:v>7226672</c:v>
                </c:pt>
                <c:pt idx="1729">
                  <c:v>7238191</c:v>
                </c:pt>
                <c:pt idx="1730">
                  <c:v>7250501</c:v>
                </c:pt>
                <c:pt idx="1731">
                  <c:v>7262631</c:v>
                </c:pt>
                <c:pt idx="1732">
                  <c:v>7262631</c:v>
                </c:pt>
                <c:pt idx="1733">
                  <c:v>7287998</c:v>
                </c:pt>
                <c:pt idx="1734">
                  <c:v>7299788</c:v>
                </c:pt>
                <c:pt idx="1735">
                  <c:v>7311778</c:v>
                </c:pt>
                <c:pt idx="1736">
                  <c:v>7325369</c:v>
                </c:pt>
                <c:pt idx="1737">
                  <c:v>7339188</c:v>
                </c:pt>
                <c:pt idx="1738">
                  <c:v>7354799</c:v>
                </c:pt>
                <c:pt idx="1739">
                  <c:v>7354799</c:v>
                </c:pt>
                <c:pt idx="1740">
                  <c:v>7385524</c:v>
                </c:pt>
                <c:pt idx="1741">
                  <c:v>7399660</c:v>
                </c:pt>
                <c:pt idx="1742">
                  <c:v>7414092</c:v>
                </c:pt>
                <c:pt idx="1743">
                  <c:v>7429507</c:v>
                </c:pt>
                <c:pt idx="1744">
                  <c:v>7444780</c:v>
                </c:pt>
                <c:pt idx="1745">
                  <c:v>7467526</c:v>
                </c:pt>
                <c:pt idx="1746">
                  <c:v>7467526</c:v>
                </c:pt>
                <c:pt idx="1747">
                  <c:v>7535359</c:v>
                </c:pt>
                <c:pt idx="1748">
                  <c:v>7565610</c:v>
                </c:pt>
                <c:pt idx="1749">
                  <c:v>7605242</c:v>
                </c:pt>
                <c:pt idx="1750">
                  <c:v>7605242</c:v>
                </c:pt>
                <c:pt idx="1751">
                  <c:v>7678934</c:v>
                </c:pt>
                <c:pt idx="1752">
                  <c:v>7715920</c:v>
                </c:pt>
                <c:pt idx="1753">
                  <c:v>7715920</c:v>
                </c:pt>
                <c:pt idx="1754">
                  <c:v>7756220</c:v>
                </c:pt>
                <c:pt idx="1755">
                  <c:v>7843132</c:v>
                </c:pt>
                <c:pt idx="1756">
                  <c:v>7876319</c:v>
                </c:pt>
                <c:pt idx="1757">
                  <c:v>7900957</c:v>
                </c:pt>
                <c:pt idx="1758">
                  <c:v>7924504</c:v>
                </c:pt>
                <c:pt idx="1759">
                  <c:v>7968573</c:v>
                </c:pt>
                <c:pt idx="1760">
                  <c:v>7968573</c:v>
                </c:pt>
                <c:pt idx="1761">
                  <c:v>8046171</c:v>
                </c:pt>
                <c:pt idx="1762">
                  <c:v>8068057</c:v>
                </c:pt>
                <c:pt idx="1763">
                  <c:v>8087074</c:v>
                </c:pt>
                <c:pt idx="1764">
                  <c:v>8118183</c:v>
                </c:pt>
                <c:pt idx="1765">
                  <c:v>4656892</c:v>
                </c:pt>
                <c:pt idx="1766">
                  <c:v>4693212</c:v>
                </c:pt>
                <c:pt idx="1767">
                  <c:v>4693212</c:v>
                </c:pt>
                <c:pt idx="1768">
                  <c:v>4732735</c:v>
                </c:pt>
                <c:pt idx="1769">
                  <c:v>4805514</c:v>
                </c:pt>
                <c:pt idx="1770">
                  <c:v>4841050</c:v>
                </c:pt>
                <c:pt idx="1771">
                  <c:v>4875015</c:v>
                </c:pt>
                <c:pt idx="1772">
                  <c:v>4900169</c:v>
                </c:pt>
                <c:pt idx="1773">
                  <c:v>4936351</c:v>
                </c:pt>
                <c:pt idx="1774">
                  <c:v>4936351</c:v>
                </c:pt>
                <c:pt idx="1775">
                  <c:v>4936351</c:v>
                </c:pt>
                <c:pt idx="1776">
                  <c:v>5038161</c:v>
                </c:pt>
                <c:pt idx="1777">
                  <c:v>5038161</c:v>
                </c:pt>
                <c:pt idx="1778">
                  <c:v>5105590</c:v>
                </c:pt>
                <c:pt idx="1779">
                  <c:v>5139729</c:v>
                </c:pt>
                <c:pt idx="1780">
                  <c:v>5174756</c:v>
                </c:pt>
                <c:pt idx="1781">
                  <c:v>5174756</c:v>
                </c:pt>
                <c:pt idx="1782">
                  <c:v>5246823</c:v>
                </c:pt>
                <c:pt idx="1783">
                  <c:v>5280483</c:v>
                </c:pt>
                <c:pt idx="1784">
                  <c:v>5309828</c:v>
                </c:pt>
                <c:pt idx="1785">
                  <c:v>5309828</c:v>
                </c:pt>
                <c:pt idx="1786">
                  <c:v>5361329</c:v>
                </c:pt>
                <c:pt idx="1787">
                  <c:v>5394706</c:v>
                </c:pt>
                <c:pt idx="1788">
                  <c:v>5394706</c:v>
                </c:pt>
                <c:pt idx="1789">
                  <c:v>5448433</c:v>
                </c:pt>
                <c:pt idx="1790">
                  <c:v>5474328</c:v>
                </c:pt>
                <c:pt idx="1791">
                  <c:v>5500667</c:v>
                </c:pt>
                <c:pt idx="1792">
                  <c:v>5527000</c:v>
                </c:pt>
                <c:pt idx="1793">
                  <c:v>5553801</c:v>
                </c:pt>
                <c:pt idx="1794">
                  <c:v>5581301</c:v>
                </c:pt>
                <c:pt idx="1795">
                  <c:v>5581301</c:v>
                </c:pt>
                <c:pt idx="1796">
                  <c:v>5641198</c:v>
                </c:pt>
                <c:pt idx="1797">
                  <c:v>5670589</c:v>
                </c:pt>
                <c:pt idx="1798">
                  <c:v>5670589</c:v>
                </c:pt>
                <c:pt idx="1799">
                  <c:v>5735357</c:v>
                </c:pt>
                <c:pt idx="1800">
                  <c:v>5735357</c:v>
                </c:pt>
                <c:pt idx="1801">
                  <c:v>5735357</c:v>
                </c:pt>
                <c:pt idx="1802">
                  <c:v>6068418</c:v>
                </c:pt>
                <c:pt idx="1803">
                  <c:v>6068418</c:v>
                </c:pt>
                <c:pt idx="1804">
                  <c:v>6068418</c:v>
                </c:pt>
                <c:pt idx="1805">
                  <c:v>6633350</c:v>
                </c:pt>
                <c:pt idx="1806">
                  <c:v>7121765</c:v>
                </c:pt>
                <c:pt idx="1807">
                  <c:v>7430651</c:v>
                </c:pt>
                <c:pt idx="1808">
                  <c:v>6642495</c:v>
                </c:pt>
                <c:pt idx="1809">
                  <c:v>6642495</c:v>
                </c:pt>
                <c:pt idx="1810">
                  <c:v>6642495</c:v>
                </c:pt>
                <c:pt idx="1811">
                  <c:v>7183660</c:v>
                </c:pt>
                <c:pt idx="1812">
                  <c:v>7473098</c:v>
                </c:pt>
                <c:pt idx="1813">
                  <c:v>7979072</c:v>
                </c:pt>
                <c:pt idx="1814">
                  <c:v>8250925</c:v>
                </c:pt>
                <c:pt idx="1815">
                  <c:v>8514610</c:v>
                </c:pt>
                <c:pt idx="1816">
                  <c:v>8514610</c:v>
                </c:pt>
                <c:pt idx="1817">
                  <c:v>9024525</c:v>
                </c:pt>
                <c:pt idx="1818">
                  <c:v>9290752</c:v>
                </c:pt>
                <c:pt idx="1819">
                  <c:v>9536465</c:v>
                </c:pt>
                <c:pt idx="1820">
                  <c:v>9770713</c:v>
                </c:pt>
                <c:pt idx="1821">
                  <c:v>9983533</c:v>
                </c:pt>
                <c:pt idx="1822">
                  <c:v>10011406</c:v>
                </c:pt>
                <c:pt idx="1823">
                  <c:v>10011406</c:v>
                </c:pt>
                <c:pt idx="1824">
                  <c:v>10068574</c:v>
                </c:pt>
                <c:pt idx="1825">
                  <c:v>10098983</c:v>
                </c:pt>
                <c:pt idx="1826">
                  <c:v>10132697</c:v>
                </c:pt>
                <c:pt idx="1827">
                  <c:v>10170686</c:v>
                </c:pt>
                <c:pt idx="1828">
                  <c:v>10206324</c:v>
                </c:pt>
                <c:pt idx="1829">
                  <c:v>10252078</c:v>
                </c:pt>
                <c:pt idx="1830">
                  <c:v>10252078</c:v>
                </c:pt>
                <c:pt idx="1831">
                  <c:v>10342948</c:v>
                </c:pt>
                <c:pt idx="1832">
                  <c:v>10342948</c:v>
                </c:pt>
                <c:pt idx="1833">
                  <c:v>10435327</c:v>
                </c:pt>
                <c:pt idx="1834">
                  <c:v>10479931</c:v>
                </c:pt>
                <c:pt idx="1835">
                  <c:v>10518825</c:v>
                </c:pt>
                <c:pt idx="1836">
                  <c:v>10561466</c:v>
                </c:pt>
                <c:pt idx="1837">
                  <c:v>10561466</c:v>
                </c:pt>
                <c:pt idx="1838">
                  <c:v>10648863</c:v>
                </c:pt>
                <c:pt idx="1839">
                  <c:v>10691257</c:v>
                </c:pt>
                <c:pt idx="1840">
                  <c:v>10733577</c:v>
                </c:pt>
                <c:pt idx="1841">
                  <c:v>10733577</c:v>
                </c:pt>
                <c:pt idx="1842">
                  <c:v>10816431</c:v>
                </c:pt>
                <c:pt idx="1843">
                  <c:v>10860708</c:v>
                </c:pt>
                <c:pt idx="1844">
                  <c:v>10860708</c:v>
                </c:pt>
                <c:pt idx="1845">
                  <c:v>10951881</c:v>
                </c:pt>
                <c:pt idx="1846">
                  <c:v>10995870</c:v>
                </c:pt>
                <c:pt idx="1847">
                  <c:v>11038879</c:v>
                </c:pt>
                <c:pt idx="1848">
                  <c:v>11038879</c:v>
                </c:pt>
                <c:pt idx="1849">
                  <c:v>11122972</c:v>
                </c:pt>
                <c:pt idx="1850">
                  <c:v>11166061</c:v>
                </c:pt>
                <c:pt idx="1851">
                  <c:v>11166061</c:v>
                </c:pt>
                <c:pt idx="1852">
                  <c:v>11248479</c:v>
                </c:pt>
                <c:pt idx="1853">
                  <c:v>11248479</c:v>
                </c:pt>
                <c:pt idx="1854">
                  <c:v>11289441</c:v>
                </c:pt>
                <c:pt idx="1855">
                  <c:v>11329779</c:v>
                </c:pt>
                <c:pt idx="1856">
                  <c:v>11409466</c:v>
                </c:pt>
                <c:pt idx="1857">
                  <c:v>11449841</c:v>
                </c:pt>
                <c:pt idx="1858">
                  <c:v>11449841</c:v>
                </c:pt>
                <c:pt idx="1859">
                  <c:v>11491805</c:v>
                </c:pt>
                <c:pt idx="1860">
                  <c:v>11534855</c:v>
                </c:pt>
                <c:pt idx="1861">
                  <c:v>11574154</c:v>
                </c:pt>
                <c:pt idx="1862">
                  <c:v>11613226</c:v>
                </c:pt>
                <c:pt idx="1863">
                  <c:v>11688896</c:v>
                </c:pt>
                <c:pt idx="1864">
                  <c:v>11727397</c:v>
                </c:pt>
                <c:pt idx="1865">
                  <c:v>11727397</c:v>
                </c:pt>
                <c:pt idx="1866">
                  <c:v>11764175</c:v>
                </c:pt>
                <c:pt idx="1867">
                  <c:v>11836230</c:v>
                </c:pt>
                <c:pt idx="1868">
                  <c:v>11866064</c:v>
                </c:pt>
                <c:pt idx="1869">
                  <c:v>11923275</c:v>
                </c:pt>
                <c:pt idx="1870">
                  <c:v>11967943</c:v>
                </c:pt>
                <c:pt idx="1871">
                  <c:v>12012397</c:v>
                </c:pt>
                <c:pt idx="1872">
                  <c:v>12012397</c:v>
                </c:pt>
                <c:pt idx="1873">
                  <c:v>12065088</c:v>
                </c:pt>
                <c:pt idx="1874">
                  <c:v>12089089</c:v>
                </c:pt>
                <c:pt idx="1875">
                  <c:v>12112785</c:v>
                </c:pt>
                <c:pt idx="1876">
                  <c:v>12135139</c:v>
                </c:pt>
                <c:pt idx="1877">
                  <c:v>12156923</c:v>
                </c:pt>
                <c:pt idx="1878">
                  <c:v>12179314</c:v>
                </c:pt>
                <c:pt idx="1879">
                  <c:v>12179314</c:v>
                </c:pt>
                <c:pt idx="1880">
                  <c:v>12201501</c:v>
                </c:pt>
                <c:pt idx="1881">
                  <c:v>12245987</c:v>
                </c:pt>
                <c:pt idx="1882">
                  <c:v>12245987</c:v>
                </c:pt>
                <c:pt idx="1883">
                  <c:v>12055462</c:v>
                </c:pt>
                <c:pt idx="1884">
                  <c:v>12076143</c:v>
                </c:pt>
                <c:pt idx="1885">
                  <c:v>12097931</c:v>
                </c:pt>
                <c:pt idx="1886">
                  <c:v>12097931</c:v>
                </c:pt>
                <c:pt idx="1887">
                  <c:v>12136470</c:v>
                </c:pt>
                <c:pt idx="1888">
                  <c:v>12156488</c:v>
                </c:pt>
                <c:pt idx="1889">
                  <c:v>12156488</c:v>
                </c:pt>
                <c:pt idx="1890">
                  <c:v>12177917</c:v>
                </c:pt>
                <c:pt idx="1891">
                  <c:v>12217636</c:v>
                </c:pt>
                <c:pt idx="1892">
                  <c:v>12238215</c:v>
                </c:pt>
                <c:pt idx="1893">
                  <c:v>12238215</c:v>
                </c:pt>
                <c:pt idx="1894">
                  <c:v>12258779</c:v>
                </c:pt>
                <c:pt idx="1895">
                  <c:v>12277852</c:v>
                </c:pt>
                <c:pt idx="1896">
                  <c:v>12314573</c:v>
                </c:pt>
                <c:pt idx="1897">
                  <c:v>12333695</c:v>
                </c:pt>
                <c:pt idx="1898">
                  <c:v>12352686</c:v>
                </c:pt>
                <c:pt idx="1899">
                  <c:v>12372132</c:v>
                </c:pt>
                <c:pt idx="1900">
                  <c:v>12372132</c:v>
                </c:pt>
                <c:pt idx="1901">
                  <c:v>12410690</c:v>
                </c:pt>
                <c:pt idx="1902">
                  <c:v>12429129</c:v>
                </c:pt>
                <c:pt idx="1903">
                  <c:v>12447139</c:v>
                </c:pt>
                <c:pt idx="1904">
                  <c:v>12465327</c:v>
                </c:pt>
                <c:pt idx="1905">
                  <c:v>12483488</c:v>
                </c:pt>
                <c:pt idx="1906">
                  <c:v>12501975</c:v>
                </c:pt>
                <c:pt idx="1907">
                  <c:v>12501975</c:v>
                </c:pt>
                <c:pt idx="1908">
                  <c:v>12524094</c:v>
                </c:pt>
                <c:pt idx="1909">
                  <c:v>12525603</c:v>
                </c:pt>
                <c:pt idx="1910">
                  <c:v>12527537</c:v>
                </c:pt>
                <c:pt idx="1911">
                  <c:v>12529020</c:v>
                </c:pt>
                <c:pt idx="1912">
                  <c:v>12530438</c:v>
                </c:pt>
                <c:pt idx="1913">
                  <c:v>12532734</c:v>
                </c:pt>
                <c:pt idx="1914">
                  <c:v>12532734</c:v>
                </c:pt>
                <c:pt idx="1915">
                  <c:v>12535519</c:v>
                </c:pt>
                <c:pt idx="1916">
                  <c:v>12545664</c:v>
                </c:pt>
                <c:pt idx="1917">
                  <c:v>12556337</c:v>
                </c:pt>
                <c:pt idx="1918">
                  <c:v>12561827</c:v>
                </c:pt>
                <c:pt idx="1919">
                  <c:v>12633195</c:v>
                </c:pt>
                <c:pt idx="1920">
                  <c:v>12681129</c:v>
                </c:pt>
                <c:pt idx="1921">
                  <c:v>12681129</c:v>
                </c:pt>
                <c:pt idx="1922">
                  <c:v>12760826</c:v>
                </c:pt>
                <c:pt idx="1923">
                  <c:v>12808896</c:v>
                </c:pt>
                <c:pt idx="1924">
                  <c:v>12859452</c:v>
                </c:pt>
                <c:pt idx="1925">
                  <c:v>12906184</c:v>
                </c:pt>
                <c:pt idx="1926">
                  <c:v>12948498</c:v>
                </c:pt>
                <c:pt idx="1927">
                  <c:v>12996652</c:v>
                </c:pt>
                <c:pt idx="1928">
                  <c:v>12996652</c:v>
                </c:pt>
                <c:pt idx="1929">
                  <c:v>13064079</c:v>
                </c:pt>
                <c:pt idx="1930">
                  <c:v>13082551</c:v>
                </c:pt>
                <c:pt idx="1931">
                  <c:v>13101618</c:v>
                </c:pt>
                <c:pt idx="1932">
                  <c:v>13120107</c:v>
                </c:pt>
                <c:pt idx="1933">
                  <c:v>13136068</c:v>
                </c:pt>
                <c:pt idx="1934">
                  <c:v>13154393</c:v>
                </c:pt>
                <c:pt idx="1935">
                  <c:v>13154393</c:v>
                </c:pt>
                <c:pt idx="1936">
                  <c:v>13251660</c:v>
                </c:pt>
                <c:pt idx="1937">
                  <c:v>13251660</c:v>
                </c:pt>
                <c:pt idx="1938">
                  <c:v>13330721</c:v>
                </c:pt>
                <c:pt idx="1939">
                  <c:v>13377015</c:v>
                </c:pt>
                <c:pt idx="1940">
                  <c:v>13423509</c:v>
                </c:pt>
                <c:pt idx="1941">
                  <c:v>13470825</c:v>
                </c:pt>
                <c:pt idx="1942">
                  <c:v>13470825</c:v>
                </c:pt>
                <c:pt idx="1943">
                  <c:v>13568456</c:v>
                </c:pt>
                <c:pt idx="1944">
                  <c:v>13616680</c:v>
                </c:pt>
                <c:pt idx="1945">
                  <c:v>13662961</c:v>
                </c:pt>
                <c:pt idx="1946">
                  <c:v>13709007</c:v>
                </c:pt>
                <c:pt idx="1947">
                  <c:v>13755645</c:v>
                </c:pt>
                <c:pt idx="1948">
                  <c:v>13797518</c:v>
                </c:pt>
                <c:pt idx="1949">
                  <c:v>13797518</c:v>
                </c:pt>
                <c:pt idx="1950">
                  <c:v>13810516</c:v>
                </c:pt>
                <c:pt idx="1951">
                  <c:v>13817571</c:v>
                </c:pt>
                <c:pt idx="1952">
                  <c:v>13829586</c:v>
                </c:pt>
                <c:pt idx="1953">
                  <c:v>13837218</c:v>
                </c:pt>
                <c:pt idx="1954">
                  <c:v>13843880</c:v>
                </c:pt>
                <c:pt idx="1955">
                  <c:v>13849498</c:v>
                </c:pt>
                <c:pt idx="1956">
                  <c:v>13849498</c:v>
                </c:pt>
                <c:pt idx="1957">
                  <c:v>13865928</c:v>
                </c:pt>
                <c:pt idx="1958">
                  <c:v>13873059</c:v>
                </c:pt>
                <c:pt idx="1959">
                  <c:v>13908609</c:v>
                </c:pt>
                <c:pt idx="1960">
                  <c:v>13927728</c:v>
                </c:pt>
                <c:pt idx="1961">
                  <c:v>13944824</c:v>
                </c:pt>
                <c:pt idx="1962">
                  <c:v>13966088</c:v>
                </c:pt>
                <c:pt idx="1963">
                  <c:v>13966088</c:v>
                </c:pt>
                <c:pt idx="1964">
                  <c:v>14011683</c:v>
                </c:pt>
                <c:pt idx="1965">
                  <c:v>14033133</c:v>
                </c:pt>
                <c:pt idx="1966">
                  <c:v>14053596</c:v>
                </c:pt>
                <c:pt idx="1967">
                  <c:v>14074884</c:v>
                </c:pt>
                <c:pt idx="1968">
                  <c:v>14107855</c:v>
                </c:pt>
                <c:pt idx="1969">
                  <c:v>14139418</c:v>
                </c:pt>
                <c:pt idx="1970">
                  <c:v>14139418</c:v>
                </c:pt>
                <c:pt idx="1971">
                  <c:v>14195847</c:v>
                </c:pt>
                <c:pt idx="1972">
                  <c:v>14219532</c:v>
                </c:pt>
                <c:pt idx="1973">
                  <c:v>14249159</c:v>
                </c:pt>
                <c:pt idx="1974">
                  <c:v>14292405</c:v>
                </c:pt>
                <c:pt idx="1975">
                  <c:v>14315990</c:v>
                </c:pt>
                <c:pt idx="1976">
                  <c:v>14337988</c:v>
                </c:pt>
                <c:pt idx="1977">
                  <c:v>14337988</c:v>
                </c:pt>
                <c:pt idx="1978">
                  <c:v>14384138</c:v>
                </c:pt>
                <c:pt idx="1979">
                  <c:v>14406155</c:v>
                </c:pt>
                <c:pt idx="1980">
                  <c:v>14429172</c:v>
                </c:pt>
                <c:pt idx="1981">
                  <c:v>14451083</c:v>
                </c:pt>
                <c:pt idx="1982">
                  <c:v>14472476</c:v>
                </c:pt>
                <c:pt idx="1983">
                  <c:v>14495078</c:v>
                </c:pt>
                <c:pt idx="1984">
                  <c:v>14517097</c:v>
                </c:pt>
                <c:pt idx="1985">
                  <c:v>14556368</c:v>
                </c:pt>
                <c:pt idx="1986">
                  <c:v>14586746</c:v>
                </c:pt>
                <c:pt idx="1987">
                  <c:v>14608554</c:v>
                </c:pt>
                <c:pt idx="1988">
                  <c:v>14642225</c:v>
                </c:pt>
                <c:pt idx="1989">
                  <c:v>14663390</c:v>
                </c:pt>
                <c:pt idx="1990">
                  <c:v>14689005</c:v>
                </c:pt>
                <c:pt idx="1991">
                  <c:v>14689005</c:v>
                </c:pt>
                <c:pt idx="1992">
                  <c:v>14713983</c:v>
                </c:pt>
                <c:pt idx="1993">
                  <c:v>14739308</c:v>
                </c:pt>
                <c:pt idx="1994">
                  <c:v>14765671</c:v>
                </c:pt>
                <c:pt idx="1995">
                  <c:v>14803161</c:v>
                </c:pt>
                <c:pt idx="1996">
                  <c:v>14821157</c:v>
                </c:pt>
                <c:pt idx="1997">
                  <c:v>14839240</c:v>
                </c:pt>
                <c:pt idx="1998">
                  <c:v>14839240</c:v>
                </c:pt>
                <c:pt idx="1999">
                  <c:v>14876849</c:v>
                </c:pt>
                <c:pt idx="2000">
                  <c:v>14895424</c:v>
                </c:pt>
                <c:pt idx="2001">
                  <c:v>14895424</c:v>
                </c:pt>
                <c:pt idx="2002">
                  <c:v>14955637</c:v>
                </c:pt>
                <c:pt idx="2003">
                  <c:v>14795975</c:v>
                </c:pt>
                <c:pt idx="2004">
                  <c:v>14799570</c:v>
                </c:pt>
                <c:pt idx="2005">
                  <c:v>14799570</c:v>
                </c:pt>
                <c:pt idx="2006">
                  <c:v>14829538</c:v>
                </c:pt>
                <c:pt idx="2007">
                  <c:v>14853559</c:v>
                </c:pt>
                <c:pt idx="2008">
                  <c:v>14876169</c:v>
                </c:pt>
                <c:pt idx="2009">
                  <c:v>14899656</c:v>
                </c:pt>
                <c:pt idx="2010">
                  <c:v>14920255</c:v>
                </c:pt>
                <c:pt idx="2011">
                  <c:v>14940645</c:v>
                </c:pt>
                <c:pt idx="2012">
                  <c:v>14940645</c:v>
                </c:pt>
                <c:pt idx="2013">
                  <c:v>14983577</c:v>
                </c:pt>
                <c:pt idx="2014">
                  <c:v>15005781</c:v>
                </c:pt>
                <c:pt idx="2015">
                  <c:v>15029000</c:v>
                </c:pt>
                <c:pt idx="2016">
                  <c:v>15054032</c:v>
                </c:pt>
                <c:pt idx="2017">
                  <c:v>15078552</c:v>
                </c:pt>
                <c:pt idx="2018">
                  <c:v>15103406</c:v>
                </c:pt>
                <c:pt idx="2019">
                  <c:v>15103406</c:v>
                </c:pt>
                <c:pt idx="2020">
                  <c:v>15146761</c:v>
                </c:pt>
                <c:pt idx="2021">
                  <c:v>15146761</c:v>
                </c:pt>
                <c:pt idx="2022">
                  <c:v>15170464</c:v>
                </c:pt>
                <c:pt idx="2023">
                  <c:v>15170464</c:v>
                </c:pt>
                <c:pt idx="2024">
                  <c:v>15192572</c:v>
                </c:pt>
                <c:pt idx="2025">
                  <c:v>15203640</c:v>
                </c:pt>
                <c:pt idx="2026">
                  <c:v>15203640</c:v>
                </c:pt>
                <c:pt idx="2027">
                  <c:v>15227623</c:v>
                </c:pt>
                <c:pt idx="2028">
                  <c:v>15227623</c:v>
                </c:pt>
                <c:pt idx="2029">
                  <c:v>15251090</c:v>
                </c:pt>
                <c:pt idx="2030">
                  <c:v>15262418</c:v>
                </c:pt>
                <c:pt idx="2031">
                  <c:v>15273122</c:v>
                </c:pt>
                <c:pt idx="2032">
                  <c:v>15283785</c:v>
                </c:pt>
                <c:pt idx="2033">
                  <c:v>15283785</c:v>
                </c:pt>
                <c:pt idx="2034">
                  <c:v>15305796</c:v>
                </c:pt>
                <c:pt idx="2035">
                  <c:v>15316515</c:v>
                </c:pt>
                <c:pt idx="2036">
                  <c:v>15326963</c:v>
                </c:pt>
                <c:pt idx="2037">
                  <c:v>15337396</c:v>
                </c:pt>
                <c:pt idx="2038">
                  <c:v>15353338</c:v>
                </c:pt>
                <c:pt idx="2039">
                  <c:v>15375888</c:v>
                </c:pt>
                <c:pt idx="2040">
                  <c:v>15375888</c:v>
                </c:pt>
                <c:pt idx="2041">
                  <c:v>15441759</c:v>
                </c:pt>
                <c:pt idx="2042">
                  <c:v>15482362</c:v>
                </c:pt>
                <c:pt idx="2043">
                  <c:v>15523886</c:v>
                </c:pt>
                <c:pt idx="2044">
                  <c:v>15523886</c:v>
                </c:pt>
                <c:pt idx="2045">
                  <c:v>15612066</c:v>
                </c:pt>
                <c:pt idx="2046">
                  <c:v>15659281</c:v>
                </c:pt>
                <c:pt idx="2047">
                  <c:v>15659281</c:v>
                </c:pt>
                <c:pt idx="2048">
                  <c:v>15757922</c:v>
                </c:pt>
                <c:pt idx="2049">
                  <c:v>15806529</c:v>
                </c:pt>
                <c:pt idx="2050">
                  <c:v>15854505</c:v>
                </c:pt>
                <c:pt idx="2051">
                  <c:v>15902014</c:v>
                </c:pt>
                <c:pt idx="2052">
                  <c:v>15942755</c:v>
                </c:pt>
                <c:pt idx="2053">
                  <c:v>15983754</c:v>
                </c:pt>
                <c:pt idx="2054">
                  <c:v>15983754</c:v>
                </c:pt>
                <c:pt idx="2055">
                  <c:v>16071074</c:v>
                </c:pt>
                <c:pt idx="2056">
                  <c:v>16112329</c:v>
                </c:pt>
                <c:pt idx="2057">
                  <c:v>16153168</c:v>
                </c:pt>
                <c:pt idx="2058">
                  <c:v>16193018</c:v>
                </c:pt>
                <c:pt idx="2059">
                  <c:v>16234924</c:v>
                </c:pt>
                <c:pt idx="2060">
                  <c:v>16276014</c:v>
                </c:pt>
                <c:pt idx="2061">
                  <c:v>16276014</c:v>
                </c:pt>
                <c:pt idx="2062">
                  <c:v>16359396</c:v>
                </c:pt>
                <c:pt idx="2063">
                  <c:v>16400978</c:v>
                </c:pt>
                <c:pt idx="2064">
                  <c:v>16426302</c:v>
                </c:pt>
                <c:pt idx="2065">
                  <c:v>16432384</c:v>
                </c:pt>
                <c:pt idx="2066">
                  <c:v>16437537</c:v>
                </c:pt>
                <c:pt idx="2067">
                  <c:v>16441738</c:v>
                </c:pt>
                <c:pt idx="2068">
                  <c:v>16441738</c:v>
                </c:pt>
                <c:pt idx="2069">
                  <c:v>16447595</c:v>
                </c:pt>
                <c:pt idx="2070">
                  <c:v>16446781</c:v>
                </c:pt>
                <c:pt idx="2071">
                  <c:v>16448920</c:v>
                </c:pt>
                <c:pt idx="2072">
                  <c:v>16449881</c:v>
                </c:pt>
                <c:pt idx="2073">
                  <c:v>16450860</c:v>
                </c:pt>
                <c:pt idx="2074">
                  <c:v>16451651</c:v>
                </c:pt>
                <c:pt idx="2075">
                  <c:v>16451651</c:v>
                </c:pt>
                <c:pt idx="2076">
                  <c:v>16453429</c:v>
                </c:pt>
                <c:pt idx="2077">
                  <c:v>14018321</c:v>
                </c:pt>
                <c:pt idx="2078">
                  <c:v>14019265</c:v>
                </c:pt>
                <c:pt idx="2079">
                  <c:v>14019949</c:v>
                </c:pt>
                <c:pt idx="2080">
                  <c:v>14020665</c:v>
                </c:pt>
                <c:pt idx="2081">
                  <c:v>14021347</c:v>
                </c:pt>
                <c:pt idx="2082">
                  <c:v>14021980</c:v>
                </c:pt>
                <c:pt idx="2083">
                  <c:v>14022739</c:v>
                </c:pt>
                <c:pt idx="2084">
                  <c:v>14004659</c:v>
                </c:pt>
                <c:pt idx="2085">
                  <c:v>14004659</c:v>
                </c:pt>
                <c:pt idx="2086">
                  <c:v>14026468</c:v>
                </c:pt>
                <c:pt idx="2087">
                  <c:v>14066324</c:v>
                </c:pt>
                <c:pt idx="2088">
                  <c:v>14072903</c:v>
                </c:pt>
                <c:pt idx="2089">
                  <c:v>14073608</c:v>
                </c:pt>
                <c:pt idx="2090">
                  <c:v>14073608</c:v>
                </c:pt>
                <c:pt idx="2091">
                  <c:v>14075367</c:v>
                </c:pt>
                <c:pt idx="2092">
                  <c:v>14076259</c:v>
                </c:pt>
                <c:pt idx="2093">
                  <c:v>14076259</c:v>
                </c:pt>
                <c:pt idx="2094">
                  <c:v>14077874</c:v>
                </c:pt>
                <c:pt idx="2095">
                  <c:v>14078579</c:v>
                </c:pt>
                <c:pt idx="2096">
                  <c:v>14079326</c:v>
                </c:pt>
                <c:pt idx="2097">
                  <c:v>14080120</c:v>
                </c:pt>
                <c:pt idx="2098">
                  <c:v>14081130</c:v>
                </c:pt>
                <c:pt idx="2099">
                  <c:v>14082016</c:v>
                </c:pt>
                <c:pt idx="2100">
                  <c:v>14083678</c:v>
                </c:pt>
                <c:pt idx="2101">
                  <c:v>14084659</c:v>
                </c:pt>
                <c:pt idx="2102">
                  <c:v>14085458</c:v>
                </c:pt>
                <c:pt idx="2103">
                  <c:v>14086310</c:v>
                </c:pt>
                <c:pt idx="2104">
                  <c:v>14087245</c:v>
                </c:pt>
                <c:pt idx="2105">
                  <c:v>14088409</c:v>
                </c:pt>
                <c:pt idx="2106">
                  <c:v>14089918</c:v>
                </c:pt>
                <c:pt idx="2107">
                  <c:v>14090961</c:v>
                </c:pt>
                <c:pt idx="2108">
                  <c:v>14092348</c:v>
                </c:pt>
                <c:pt idx="2109">
                  <c:v>14112642</c:v>
                </c:pt>
                <c:pt idx="2110">
                  <c:v>14130491</c:v>
                </c:pt>
                <c:pt idx="2111">
                  <c:v>14148314</c:v>
                </c:pt>
                <c:pt idx="2112">
                  <c:v>14148314</c:v>
                </c:pt>
                <c:pt idx="2113">
                  <c:v>14163439</c:v>
                </c:pt>
                <c:pt idx="2114">
                  <c:v>14164208</c:v>
                </c:pt>
                <c:pt idx="2115">
                  <c:v>14165159</c:v>
                </c:pt>
                <c:pt idx="2116">
                  <c:v>14166219</c:v>
                </c:pt>
                <c:pt idx="2117">
                  <c:v>14167227</c:v>
                </c:pt>
                <c:pt idx="2118">
                  <c:v>14168241</c:v>
                </c:pt>
                <c:pt idx="2119">
                  <c:v>14169220</c:v>
                </c:pt>
                <c:pt idx="2120">
                  <c:v>14169220</c:v>
                </c:pt>
                <c:pt idx="2121">
                  <c:v>14182655</c:v>
                </c:pt>
                <c:pt idx="2122">
                  <c:v>14189709</c:v>
                </c:pt>
                <c:pt idx="2123">
                  <c:v>14189709</c:v>
                </c:pt>
                <c:pt idx="2124">
                  <c:v>14198221</c:v>
                </c:pt>
                <c:pt idx="2125">
                  <c:v>14199792</c:v>
                </c:pt>
                <c:pt idx="2126">
                  <c:v>14201151</c:v>
                </c:pt>
                <c:pt idx="2127">
                  <c:v>14202432</c:v>
                </c:pt>
                <c:pt idx="2128">
                  <c:v>14203396</c:v>
                </c:pt>
                <c:pt idx="2129">
                  <c:v>14204214</c:v>
                </c:pt>
                <c:pt idx="2130">
                  <c:v>14215345</c:v>
                </c:pt>
                <c:pt idx="2131">
                  <c:v>14236064</c:v>
                </c:pt>
                <c:pt idx="2132">
                  <c:v>14240036</c:v>
                </c:pt>
                <c:pt idx="2133">
                  <c:v>14240695</c:v>
                </c:pt>
                <c:pt idx="2134">
                  <c:v>14241427</c:v>
                </c:pt>
                <c:pt idx="2135">
                  <c:v>14241427</c:v>
                </c:pt>
                <c:pt idx="2136">
                  <c:v>14242698</c:v>
                </c:pt>
                <c:pt idx="2137">
                  <c:v>14243563</c:v>
                </c:pt>
                <c:pt idx="2138">
                  <c:v>14244829</c:v>
                </c:pt>
                <c:pt idx="2139">
                  <c:v>14246253</c:v>
                </c:pt>
                <c:pt idx="2140">
                  <c:v>14380198</c:v>
                </c:pt>
                <c:pt idx="2141">
                  <c:v>14625717</c:v>
                </c:pt>
                <c:pt idx="2142">
                  <c:v>14863138</c:v>
                </c:pt>
                <c:pt idx="2143">
                  <c:v>15113842</c:v>
                </c:pt>
                <c:pt idx="2144">
                  <c:v>15372518</c:v>
                </c:pt>
                <c:pt idx="2145">
                  <c:v>15626152</c:v>
                </c:pt>
                <c:pt idx="2146">
                  <c:v>15626152</c:v>
                </c:pt>
                <c:pt idx="2147">
                  <c:v>16135313</c:v>
                </c:pt>
                <c:pt idx="2148">
                  <c:v>16366241</c:v>
                </c:pt>
                <c:pt idx="2149">
                  <c:v>16618896</c:v>
                </c:pt>
                <c:pt idx="2150">
                  <c:v>16861491</c:v>
                </c:pt>
                <c:pt idx="2151">
                  <c:v>17144916</c:v>
                </c:pt>
                <c:pt idx="2152">
                  <c:v>17429339</c:v>
                </c:pt>
                <c:pt idx="2153">
                  <c:v>17709937</c:v>
                </c:pt>
                <c:pt idx="2154">
                  <c:v>17709937</c:v>
                </c:pt>
                <c:pt idx="2155">
                  <c:v>18253680</c:v>
                </c:pt>
                <c:pt idx="2156">
                  <c:v>18488965</c:v>
                </c:pt>
                <c:pt idx="2157">
                  <c:v>18732491</c:v>
                </c:pt>
                <c:pt idx="2158">
                  <c:v>19014324</c:v>
                </c:pt>
                <c:pt idx="2159">
                  <c:v>19320225</c:v>
                </c:pt>
                <c:pt idx="2160">
                  <c:v>19588699</c:v>
                </c:pt>
                <c:pt idx="2161">
                  <c:v>19588699</c:v>
                </c:pt>
                <c:pt idx="2162">
                  <c:v>19588699</c:v>
                </c:pt>
                <c:pt idx="2163">
                  <c:v>19588699</c:v>
                </c:pt>
                <c:pt idx="2164">
                  <c:v>19588699</c:v>
                </c:pt>
                <c:pt idx="2165">
                  <c:v>19989653</c:v>
                </c:pt>
                <c:pt idx="2166">
                  <c:v>20398891</c:v>
                </c:pt>
                <c:pt idx="2167">
                  <c:v>20398891</c:v>
                </c:pt>
                <c:pt idx="2168">
                  <c:v>20463582</c:v>
                </c:pt>
                <c:pt idx="2169">
                  <c:v>20563989</c:v>
                </c:pt>
                <c:pt idx="2170">
                  <c:v>20642761</c:v>
                </c:pt>
                <c:pt idx="2171">
                  <c:v>19965148</c:v>
                </c:pt>
                <c:pt idx="2172">
                  <c:v>19968348</c:v>
                </c:pt>
                <c:pt idx="2173">
                  <c:v>20142005</c:v>
                </c:pt>
                <c:pt idx="2174">
                  <c:v>20358805</c:v>
                </c:pt>
                <c:pt idx="2175">
                  <c:v>20528551</c:v>
                </c:pt>
                <c:pt idx="2176">
                  <c:v>20557826</c:v>
                </c:pt>
                <c:pt idx="2177">
                  <c:v>20557826</c:v>
                </c:pt>
                <c:pt idx="2178">
                  <c:v>21077931</c:v>
                </c:pt>
                <c:pt idx="2179">
                  <c:v>21574238</c:v>
                </c:pt>
                <c:pt idx="2180">
                  <c:v>21696287</c:v>
                </c:pt>
                <c:pt idx="2181">
                  <c:v>22082027</c:v>
                </c:pt>
                <c:pt idx="2182">
                  <c:v>22384308</c:v>
                </c:pt>
                <c:pt idx="2183">
                  <c:v>22430773</c:v>
                </c:pt>
                <c:pt idx="2184">
                  <c:v>22444746</c:v>
                </c:pt>
                <c:pt idx="2185">
                  <c:v>22459061</c:v>
                </c:pt>
                <c:pt idx="2186">
                  <c:v>22472961</c:v>
                </c:pt>
                <c:pt idx="2187">
                  <c:v>22486608</c:v>
                </c:pt>
                <c:pt idx="2188">
                  <c:v>22503060</c:v>
                </c:pt>
                <c:pt idx="2189">
                  <c:v>20147212</c:v>
                </c:pt>
                <c:pt idx="2190">
                  <c:v>20161522</c:v>
                </c:pt>
                <c:pt idx="2191">
                  <c:v>20176999</c:v>
                </c:pt>
                <c:pt idx="2192">
                  <c:v>20191789</c:v>
                </c:pt>
                <c:pt idx="2193">
                  <c:v>20210032</c:v>
                </c:pt>
                <c:pt idx="2194">
                  <c:v>20224281</c:v>
                </c:pt>
                <c:pt idx="2195">
                  <c:v>20241089</c:v>
                </c:pt>
                <c:pt idx="2196">
                  <c:v>20257463</c:v>
                </c:pt>
                <c:pt idx="2197">
                  <c:v>20274806</c:v>
                </c:pt>
                <c:pt idx="2198">
                  <c:v>20292473</c:v>
                </c:pt>
                <c:pt idx="2199">
                  <c:v>20323764</c:v>
                </c:pt>
                <c:pt idx="2200">
                  <c:v>20342769</c:v>
                </c:pt>
                <c:pt idx="2201">
                  <c:v>20361012</c:v>
                </c:pt>
                <c:pt idx="2202">
                  <c:v>20379948</c:v>
                </c:pt>
                <c:pt idx="2203">
                  <c:v>20398531</c:v>
                </c:pt>
                <c:pt idx="2204">
                  <c:v>20416898</c:v>
                </c:pt>
                <c:pt idx="2205">
                  <c:v>20531314</c:v>
                </c:pt>
                <c:pt idx="2206">
                  <c:v>20531314</c:v>
                </c:pt>
                <c:pt idx="2207">
                  <c:v>20923967</c:v>
                </c:pt>
                <c:pt idx="2208">
                  <c:v>21085203</c:v>
                </c:pt>
                <c:pt idx="2209">
                  <c:v>21226946</c:v>
                </c:pt>
                <c:pt idx="2210">
                  <c:v>21203779</c:v>
                </c:pt>
                <c:pt idx="2211">
                  <c:v>20286817</c:v>
                </c:pt>
                <c:pt idx="2212">
                  <c:v>20303375</c:v>
                </c:pt>
                <c:pt idx="2213">
                  <c:v>20319709</c:v>
                </c:pt>
                <c:pt idx="2214">
                  <c:v>20336292</c:v>
                </c:pt>
                <c:pt idx="2215">
                  <c:v>19728708</c:v>
                </c:pt>
                <c:pt idx="2216">
                  <c:v>19728708</c:v>
                </c:pt>
                <c:pt idx="2217">
                  <c:v>19762512</c:v>
                </c:pt>
                <c:pt idx="2218">
                  <c:v>19778864</c:v>
                </c:pt>
                <c:pt idx="2219">
                  <c:v>19778864</c:v>
                </c:pt>
                <c:pt idx="2220">
                  <c:v>19990718</c:v>
                </c:pt>
                <c:pt idx="2221">
                  <c:v>20096995</c:v>
                </c:pt>
                <c:pt idx="2222">
                  <c:v>20096995</c:v>
                </c:pt>
                <c:pt idx="2223">
                  <c:v>20272536</c:v>
                </c:pt>
                <c:pt idx="2224">
                  <c:v>20272536</c:v>
                </c:pt>
                <c:pt idx="2225">
                  <c:v>20379494</c:v>
                </c:pt>
                <c:pt idx="2226">
                  <c:v>20619884</c:v>
                </c:pt>
                <c:pt idx="2227">
                  <c:v>20732666</c:v>
                </c:pt>
                <c:pt idx="2228">
                  <c:v>20855710</c:v>
                </c:pt>
                <c:pt idx="2229">
                  <c:v>20956682</c:v>
                </c:pt>
                <c:pt idx="2230">
                  <c:v>21063623</c:v>
                </c:pt>
                <c:pt idx="2231">
                  <c:v>21063623</c:v>
                </c:pt>
                <c:pt idx="2232">
                  <c:v>21291160</c:v>
                </c:pt>
                <c:pt idx="2233">
                  <c:v>21403980</c:v>
                </c:pt>
                <c:pt idx="2234">
                  <c:v>21512786</c:v>
                </c:pt>
                <c:pt idx="2235">
                  <c:v>21512786</c:v>
                </c:pt>
                <c:pt idx="2236">
                  <c:v>21749263</c:v>
                </c:pt>
                <c:pt idx="2237">
                  <c:v>21873755</c:v>
                </c:pt>
                <c:pt idx="2238">
                  <c:v>22044961</c:v>
                </c:pt>
                <c:pt idx="2239">
                  <c:v>22186260</c:v>
                </c:pt>
                <c:pt idx="2240">
                  <c:v>22311085</c:v>
                </c:pt>
                <c:pt idx="2241">
                  <c:v>22440859</c:v>
                </c:pt>
                <c:pt idx="2242">
                  <c:v>22575856</c:v>
                </c:pt>
                <c:pt idx="2243">
                  <c:v>22709845</c:v>
                </c:pt>
                <c:pt idx="2244">
                  <c:v>22849229</c:v>
                </c:pt>
                <c:pt idx="2245">
                  <c:v>22982256</c:v>
                </c:pt>
                <c:pt idx="2246">
                  <c:v>23113950</c:v>
                </c:pt>
                <c:pt idx="2247">
                  <c:v>23249878</c:v>
                </c:pt>
                <c:pt idx="2248">
                  <c:v>23383763</c:v>
                </c:pt>
                <c:pt idx="2249">
                  <c:v>23383763</c:v>
                </c:pt>
                <c:pt idx="2250">
                  <c:v>23658822</c:v>
                </c:pt>
                <c:pt idx="2251">
                  <c:v>23877324</c:v>
                </c:pt>
                <c:pt idx="2252">
                  <c:v>24041849</c:v>
                </c:pt>
                <c:pt idx="2253">
                  <c:v>24197397</c:v>
                </c:pt>
                <c:pt idx="2254">
                  <c:v>24357088</c:v>
                </c:pt>
                <c:pt idx="2255">
                  <c:v>24548051</c:v>
                </c:pt>
                <c:pt idx="2256">
                  <c:v>24548051</c:v>
                </c:pt>
                <c:pt idx="2257">
                  <c:v>24974251</c:v>
                </c:pt>
                <c:pt idx="2258">
                  <c:v>25019074</c:v>
                </c:pt>
                <c:pt idx="2259">
                  <c:v>10869131</c:v>
                </c:pt>
                <c:pt idx="2260">
                  <c:v>11035630</c:v>
                </c:pt>
                <c:pt idx="2261">
                  <c:v>11181644</c:v>
                </c:pt>
                <c:pt idx="2262">
                  <c:v>11350643</c:v>
                </c:pt>
                <c:pt idx="2263">
                  <c:v>11533260</c:v>
                </c:pt>
                <c:pt idx="2264">
                  <c:v>11705983</c:v>
                </c:pt>
                <c:pt idx="2265">
                  <c:v>15486424</c:v>
                </c:pt>
                <c:pt idx="2266">
                  <c:v>15689571</c:v>
                </c:pt>
                <c:pt idx="2267">
                  <c:v>15900076</c:v>
                </c:pt>
                <c:pt idx="2268">
                  <c:v>16217068</c:v>
                </c:pt>
                <c:pt idx="2269">
                  <c:v>16532253</c:v>
                </c:pt>
                <c:pt idx="2270">
                  <c:v>16858866</c:v>
                </c:pt>
                <c:pt idx="2271">
                  <c:v>16858866</c:v>
                </c:pt>
                <c:pt idx="2272">
                  <c:v>17337545</c:v>
                </c:pt>
                <c:pt idx="2273">
                  <c:v>17375004</c:v>
                </c:pt>
                <c:pt idx="2274">
                  <c:v>17673761</c:v>
                </c:pt>
                <c:pt idx="2275">
                  <c:v>17928412</c:v>
                </c:pt>
                <c:pt idx="2276">
                  <c:v>18125463</c:v>
                </c:pt>
                <c:pt idx="2277">
                  <c:v>18318013</c:v>
                </c:pt>
                <c:pt idx="2278">
                  <c:v>18514395</c:v>
                </c:pt>
                <c:pt idx="2279">
                  <c:v>18710553</c:v>
                </c:pt>
                <c:pt idx="2280">
                  <c:v>18853402</c:v>
                </c:pt>
                <c:pt idx="2281">
                  <c:v>18950061</c:v>
                </c:pt>
                <c:pt idx="2282">
                  <c:v>19213236</c:v>
                </c:pt>
                <c:pt idx="2283">
                  <c:v>19359548</c:v>
                </c:pt>
                <c:pt idx="2284">
                  <c:v>19773034</c:v>
                </c:pt>
                <c:pt idx="2285">
                  <c:v>20075357</c:v>
                </c:pt>
                <c:pt idx="2286">
                  <c:v>20471911</c:v>
                </c:pt>
                <c:pt idx="2287">
                  <c:v>20884459</c:v>
                </c:pt>
                <c:pt idx="2288">
                  <c:v>21292030</c:v>
                </c:pt>
                <c:pt idx="2289">
                  <c:v>21706660</c:v>
                </c:pt>
                <c:pt idx="2290">
                  <c:v>22137548</c:v>
                </c:pt>
                <c:pt idx="2291">
                  <c:v>22549563</c:v>
                </c:pt>
                <c:pt idx="2292">
                  <c:v>22971576</c:v>
                </c:pt>
                <c:pt idx="2293">
                  <c:v>22971576</c:v>
                </c:pt>
                <c:pt idx="2294">
                  <c:v>23773596</c:v>
                </c:pt>
                <c:pt idx="2295">
                  <c:v>24168747</c:v>
                </c:pt>
                <c:pt idx="2296">
                  <c:v>24558471</c:v>
                </c:pt>
                <c:pt idx="2297">
                  <c:v>24950776</c:v>
                </c:pt>
                <c:pt idx="2298">
                  <c:v>25330305</c:v>
                </c:pt>
                <c:pt idx="2299">
                  <c:v>25716665</c:v>
                </c:pt>
                <c:pt idx="2300">
                  <c:v>26120854</c:v>
                </c:pt>
                <c:pt idx="2301">
                  <c:v>26521971</c:v>
                </c:pt>
                <c:pt idx="2302">
                  <c:v>26919143</c:v>
                </c:pt>
                <c:pt idx="2303">
                  <c:v>27317788</c:v>
                </c:pt>
                <c:pt idx="2304">
                  <c:v>27715469</c:v>
                </c:pt>
                <c:pt idx="2305">
                  <c:v>28095739</c:v>
                </c:pt>
                <c:pt idx="2306">
                  <c:v>28095739</c:v>
                </c:pt>
                <c:pt idx="2307">
                  <c:v>28471343</c:v>
                </c:pt>
                <c:pt idx="2308">
                  <c:v>29014360</c:v>
                </c:pt>
                <c:pt idx="2309">
                  <c:v>29014360</c:v>
                </c:pt>
                <c:pt idx="2310">
                  <c:v>29710894</c:v>
                </c:pt>
                <c:pt idx="2311">
                  <c:v>30055874</c:v>
                </c:pt>
                <c:pt idx="2312">
                  <c:v>30395340</c:v>
                </c:pt>
                <c:pt idx="2313">
                  <c:v>30763560</c:v>
                </c:pt>
                <c:pt idx="2314">
                  <c:v>30763560</c:v>
                </c:pt>
                <c:pt idx="2315">
                  <c:v>31507751</c:v>
                </c:pt>
                <c:pt idx="2316">
                  <c:v>31853356</c:v>
                </c:pt>
                <c:pt idx="2317">
                  <c:v>32194984</c:v>
                </c:pt>
                <c:pt idx="2318">
                  <c:v>32541364</c:v>
                </c:pt>
                <c:pt idx="2319">
                  <c:v>32904681</c:v>
                </c:pt>
                <c:pt idx="2320">
                  <c:v>33266891</c:v>
                </c:pt>
                <c:pt idx="2321">
                  <c:v>33612791</c:v>
                </c:pt>
                <c:pt idx="2322">
                  <c:v>33952070</c:v>
                </c:pt>
                <c:pt idx="2323">
                  <c:v>34184717</c:v>
                </c:pt>
                <c:pt idx="2324">
                  <c:v>34611928</c:v>
                </c:pt>
                <c:pt idx="2325">
                  <c:v>34944665</c:v>
                </c:pt>
                <c:pt idx="2326">
                  <c:v>35294003</c:v>
                </c:pt>
                <c:pt idx="2327">
                  <c:v>35628163</c:v>
                </c:pt>
                <c:pt idx="2328">
                  <c:v>35946966</c:v>
                </c:pt>
                <c:pt idx="2329">
                  <c:v>36255055</c:v>
                </c:pt>
                <c:pt idx="2330">
                  <c:v>36467186</c:v>
                </c:pt>
                <c:pt idx="2331">
                  <c:v>36626308</c:v>
                </c:pt>
                <c:pt idx="2332">
                  <c:v>36718887</c:v>
                </c:pt>
                <c:pt idx="2333">
                  <c:v>36853071</c:v>
                </c:pt>
                <c:pt idx="2334">
                  <c:v>36974833</c:v>
                </c:pt>
                <c:pt idx="2335">
                  <c:v>37107480</c:v>
                </c:pt>
                <c:pt idx="2336">
                  <c:v>37239201</c:v>
                </c:pt>
                <c:pt idx="2337">
                  <c:v>37368363</c:v>
                </c:pt>
                <c:pt idx="2338">
                  <c:v>24376717</c:v>
                </c:pt>
                <c:pt idx="2339">
                  <c:v>24427479</c:v>
                </c:pt>
                <c:pt idx="2340">
                  <c:v>24481044</c:v>
                </c:pt>
                <c:pt idx="2341">
                  <c:v>24533938</c:v>
                </c:pt>
                <c:pt idx="2342">
                  <c:v>24590916</c:v>
                </c:pt>
                <c:pt idx="2343">
                  <c:v>24643115</c:v>
                </c:pt>
                <c:pt idx="2344">
                  <c:v>24806265</c:v>
                </c:pt>
                <c:pt idx="2345">
                  <c:v>24930097</c:v>
                </c:pt>
                <c:pt idx="2346">
                  <c:v>24930097</c:v>
                </c:pt>
                <c:pt idx="2347">
                  <c:v>25219560</c:v>
                </c:pt>
                <c:pt idx="2348">
                  <c:v>25363997</c:v>
                </c:pt>
                <c:pt idx="2349">
                  <c:v>25500563</c:v>
                </c:pt>
                <c:pt idx="2350">
                  <c:v>25627605</c:v>
                </c:pt>
                <c:pt idx="2351">
                  <c:v>25755599</c:v>
                </c:pt>
                <c:pt idx="2352">
                  <c:v>25873771</c:v>
                </c:pt>
                <c:pt idx="2353">
                  <c:v>25984058</c:v>
                </c:pt>
                <c:pt idx="2354">
                  <c:v>26095898</c:v>
                </c:pt>
                <c:pt idx="2355">
                  <c:v>26215096</c:v>
                </c:pt>
                <c:pt idx="2356">
                  <c:v>23384676</c:v>
                </c:pt>
                <c:pt idx="2357">
                  <c:v>23507763</c:v>
                </c:pt>
                <c:pt idx="2358">
                  <c:v>23633798</c:v>
                </c:pt>
                <c:pt idx="2359">
                  <c:v>23782645</c:v>
                </c:pt>
                <c:pt idx="2360">
                  <c:v>23966699</c:v>
                </c:pt>
                <c:pt idx="2361">
                  <c:v>24123502</c:v>
                </c:pt>
                <c:pt idx="2362">
                  <c:v>24240239</c:v>
                </c:pt>
                <c:pt idx="2363">
                  <c:v>24372507</c:v>
                </c:pt>
                <c:pt idx="2364">
                  <c:v>24372507</c:v>
                </c:pt>
                <c:pt idx="2365">
                  <c:v>24644419</c:v>
                </c:pt>
                <c:pt idx="2366">
                  <c:v>24757941</c:v>
                </c:pt>
                <c:pt idx="2367">
                  <c:v>24874387</c:v>
                </c:pt>
                <c:pt idx="2368">
                  <c:v>24992450</c:v>
                </c:pt>
                <c:pt idx="2369">
                  <c:v>25108606</c:v>
                </c:pt>
                <c:pt idx="2370">
                  <c:v>25228186</c:v>
                </c:pt>
                <c:pt idx="2371">
                  <c:v>25375289</c:v>
                </c:pt>
                <c:pt idx="2372">
                  <c:v>25490855</c:v>
                </c:pt>
                <c:pt idx="2373">
                  <c:v>25490855</c:v>
                </c:pt>
                <c:pt idx="2374">
                  <c:v>25749217</c:v>
                </c:pt>
                <c:pt idx="2375">
                  <c:v>25875306</c:v>
                </c:pt>
                <c:pt idx="2376">
                  <c:v>26006070</c:v>
                </c:pt>
                <c:pt idx="2377">
                  <c:v>26143894</c:v>
                </c:pt>
                <c:pt idx="2378">
                  <c:v>26306607</c:v>
                </c:pt>
                <c:pt idx="2379">
                  <c:v>26456920</c:v>
                </c:pt>
                <c:pt idx="2380">
                  <c:v>26593568</c:v>
                </c:pt>
                <c:pt idx="2381">
                  <c:v>26736046</c:v>
                </c:pt>
                <c:pt idx="2382">
                  <c:v>26873087</c:v>
                </c:pt>
                <c:pt idx="2383">
                  <c:v>27005514</c:v>
                </c:pt>
                <c:pt idx="2384">
                  <c:v>27143731</c:v>
                </c:pt>
                <c:pt idx="2385">
                  <c:v>27143731</c:v>
                </c:pt>
                <c:pt idx="2386">
                  <c:v>27418867</c:v>
                </c:pt>
                <c:pt idx="2387">
                  <c:v>27418867</c:v>
                </c:pt>
                <c:pt idx="2388">
                  <c:v>27551936</c:v>
                </c:pt>
                <c:pt idx="2389">
                  <c:v>27799437</c:v>
                </c:pt>
                <c:pt idx="2390">
                  <c:v>27920594</c:v>
                </c:pt>
                <c:pt idx="2391">
                  <c:v>28045064</c:v>
                </c:pt>
                <c:pt idx="2392">
                  <c:v>28167143</c:v>
                </c:pt>
                <c:pt idx="2393">
                  <c:v>28293919</c:v>
                </c:pt>
                <c:pt idx="2394">
                  <c:v>28412613</c:v>
                </c:pt>
                <c:pt idx="2395">
                  <c:v>28530107</c:v>
                </c:pt>
                <c:pt idx="2396">
                  <c:v>28645842</c:v>
                </c:pt>
                <c:pt idx="2397">
                  <c:v>28761533</c:v>
                </c:pt>
                <c:pt idx="2398">
                  <c:v>28871342</c:v>
                </c:pt>
                <c:pt idx="2399">
                  <c:v>28884107</c:v>
                </c:pt>
                <c:pt idx="2400">
                  <c:v>28978445</c:v>
                </c:pt>
                <c:pt idx="2401">
                  <c:v>29064736</c:v>
                </c:pt>
                <c:pt idx="2402">
                  <c:v>29155176</c:v>
                </c:pt>
                <c:pt idx="2403">
                  <c:v>29242007</c:v>
                </c:pt>
                <c:pt idx="2404">
                  <c:v>29243213</c:v>
                </c:pt>
                <c:pt idx="2405">
                  <c:v>29252630</c:v>
                </c:pt>
                <c:pt idx="2406">
                  <c:v>29359611</c:v>
                </c:pt>
                <c:pt idx="2407">
                  <c:v>29402340</c:v>
                </c:pt>
                <c:pt idx="2408">
                  <c:v>29404677</c:v>
                </c:pt>
                <c:pt idx="2409">
                  <c:v>29406191</c:v>
                </c:pt>
                <c:pt idx="2410">
                  <c:v>29407836</c:v>
                </c:pt>
                <c:pt idx="2411">
                  <c:v>29409210</c:v>
                </c:pt>
                <c:pt idx="2412">
                  <c:v>29412062</c:v>
                </c:pt>
                <c:pt idx="2413">
                  <c:v>29416705</c:v>
                </c:pt>
                <c:pt idx="2414">
                  <c:v>29421207</c:v>
                </c:pt>
                <c:pt idx="2415">
                  <c:v>29425564</c:v>
                </c:pt>
                <c:pt idx="2416">
                  <c:v>29430078</c:v>
                </c:pt>
                <c:pt idx="2417">
                  <c:v>29434567</c:v>
                </c:pt>
                <c:pt idx="2418">
                  <c:v>29441036</c:v>
                </c:pt>
                <c:pt idx="2419">
                  <c:v>29446323</c:v>
                </c:pt>
                <c:pt idx="2420">
                  <c:v>29446323</c:v>
                </c:pt>
                <c:pt idx="2421">
                  <c:v>29455883</c:v>
                </c:pt>
                <c:pt idx="2422">
                  <c:v>29455883</c:v>
                </c:pt>
                <c:pt idx="2423">
                  <c:v>29467148</c:v>
                </c:pt>
                <c:pt idx="2424">
                  <c:v>29487359</c:v>
                </c:pt>
                <c:pt idx="2425">
                  <c:v>29501493</c:v>
                </c:pt>
                <c:pt idx="2426">
                  <c:v>29501493</c:v>
                </c:pt>
                <c:pt idx="2427">
                  <c:v>29510268</c:v>
                </c:pt>
                <c:pt idx="2428">
                  <c:v>29516438</c:v>
                </c:pt>
                <c:pt idx="2429">
                  <c:v>29527009</c:v>
                </c:pt>
                <c:pt idx="2430">
                  <c:v>29531775</c:v>
                </c:pt>
                <c:pt idx="2431">
                  <c:v>29536800</c:v>
                </c:pt>
                <c:pt idx="2432">
                  <c:v>29540881</c:v>
                </c:pt>
                <c:pt idx="2433">
                  <c:v>29545820</c:v>
                </c:pt>
                <c:pt idx="2434">
                  <c:v>29552139</c:v>
                </c:pt>
                <c:pt idx="2435">
                  <c:v>29561782</c:v>
                </c:pt>
                <c:pt idx="2436">
                  <c:v>29571157</c:v>
                </c:pt>
                <c:pt idx="2437">
                  <c:v>29574615</c:v>
                </c:pt>
                <c:pt idx="2438">
                  <c:v>29578275</c:v>
                </c:pt>
                <c:pt idx="2439">
                  <c:v>29582618</c:v>
                </c:pt>
                <c:pt idx="2440">
                  <c:v>29586727</c:v>
                </c:pt>
                <c:pt idx="2441">
                  <c:v>29590429</c:v>
                </c:pt>
                <c:pt idx="2442">
                  <c:v>29594254</c:v>
                </c:pt>
                <c:pt idx="2443">
                  <c:v>29598178</c:v>
                </c:pt>
                <c:pt idx="2444">
                  <c:v>29598178</c:v>
                </c:pt>
                <c:pt idx="2445">
                  <c:v>29607899</c:v>
                </c:pt>
                <c:pt idx="2446">
                  <c:v>29613078</c:v>
                </c:pt>
                <c:pt idx="2447">
                  <c:v>29617822</c:v>
                </c:pt>
                <c:pt idx="2448">
                  <c:v>29622373</c:v>
                </c:pt>
                <c:pt idx="2449">
                  <c:v>29641202</c:v>
                </c:pt>
                <c:pt idx="2450">
                  <c:v>29649411</c:v>
                </c:pt>
                <c:pt idx="2451">
                  <c:v>29655315</c:v>
                </c:pt>
                <c:pt idx="2452">
                  <c:v>29661272</c:v>
                </c:pt>
                <c:pt idx="2453">
                  <c:v>29666748</c:v>
                </c:pt>
                <c:pt idx="2454">
                  <c:v>29672104</c:v>
                </c:pt>
                <c:pt idx="2455">
                  <c:v>29677624</c:v>
                </c:pt>
                <c:pt idx="2456">
                  <c:v>29682863</c:v>
                </c:pt>
                <c:pt idx="2457">
                  <c:v>29688235</c:v>
                </c:pt>
                <c:pt idx="2458">
                  <c:v>29707443</c:v>
                </c:pt>
                <c:pt idx="2459">
                  <c:v>29735487</c:v>
                </c:pt>
                <c:pt idx="2460">
                  <c:v>29741695</c:v>
                </c:pt>
                <c:pt idx="2461">
                  <c:v>29746500</c:v>
                </c:pt>
                <c:pt idx="2462">
                  <c:v>29750895</c:v>
                </c:pt>
                <c:pt idx="2463">
                  <c:v>29753751</c:v>
                </c:pt>
                <c:pt idx="2464">
                  <c:v>29753751</c:v>
                </c:pt>
                <c:pt idx="2465">
                  <c:v>29759229</c:v>
                </c:pt>
                <c:pt idx="2466">
                  <c:v>29762293</c:v>
                </c:pt>
                <c:pt idx="2467">
                  <c:v>29764932</c:v>
                </c:pt>
                <c:pt idx="2468">
                  <c:v>29764932</c:v>
                </c:pt>
                <c:pt idx="2469">
                  <c:v>29771193</c:v>
                </c:pt>
                <c:pt idx="2470">
                  <c:v>29775160</c:v>
                </c:pt>
                <c:pt idx="2471">
                  <c:v>29775160</c:v>
                </c:pt>
                <c:pt idx="2472">
                  <c:v>29779077</c:v>
                </c:pt>
                <c:pt idx="2473">
                  <c:v>29786016</c:v>
                </c:pt>
                <c:pt idx="2474">
                  <c:v>29791704</c:v>
                </c:pt>
                <c:pt idx="2475">
                  <c:v>29796055</c:v>
                </c:pt>
                <c:pt idx="2476">
                  <c:v>29801439</c:v>
                </c:pt>
                <c:pt idx="2477">
                  <c:v>29806727</c:v>
                </c:pt>
                <c:pt idx="2478">
                  <c:v>29811387</c:v>
                </c:pt>
                <c:pt idx="2479">
                  <c:v>29816086</c:v>
                </c:pt>
                <c:pt idx="2480">
                  <c:v>29819615</c:v>
                </c:pt>
                <c:pt idx="2481">
                  <c:v>29822990</c:v>
                </c:pt>
                <c:pt idx="2482">
                  <c:v>29827214</c:v>
                </c:pt>
                <c:pt idx="2483">
                  <c:v>29832800</c:v>
                </c:pt>
                <c:pt idx="2484">
                  <c:v>29837091</c:v>
                </c:pt>
                <c:pt idx="2485">
                  <c:v>29841278</c:v>
                </c:pt>
                <c:pt idx="2486">
                  <c:v>29846904</c:v>
                </c:pt>
                <c:pt idx="2487">
                  <c:v>29851432</c:v>
                </c:pt>
                <c:pt idx="2488">
                  <c:v>29855883</c:v>
                </c:pt>
                <c:pt idx="2489">
                  <c:v>29860459</c:v>
                </c:pt>
                <c:pt idx="2490">
                  <c:v>29864851</c:v>
                </c:pt>
                <c:pt idx="2491">
                  <c:v>29867585</c:v>
                </c:pt>
                <c:pt idx="2492">
                  <c:v>29872022</c:v>
                </c:pt>
                <c:pt idx="2493">
                  <c:v>29876762</c:v>
                </c:pt>
                <c:pt idx="2494">
                  <c:v>29881341</c:v>
                </c:pt>
                <c:pt idx="2495">
                  <c:v>29886186</c:v>
                </c:pt>
                <c:pt idx="2496">
                  <c:v>29885967</c:v>
                </c:pt>
                <c:pt idx="2497">
                  <c:v>29929010</c:v>
                </c:pt>
                <c:pt idx="2498">
                  <c:v>30251305</c:v>
                </c:pt>
                <c:pt idx="2499">
                  <c:v>30579535</c:v>
                </c:pt>
                <c:pt idx="2500">
                  <c:v>30720502</c:v>
                </c:pt>
                <c:pt idx="2501">
                  <c:v>30776217</c:v>
                </c:pt>
                <c:pt idx="2502">
                  <c:v>30835149</c:v>
                </c:pt>
                <c:pt idx="2503">
                  <c:v>30888541</c:v>
                </c:pt>
                <c:pt idx="2504">
                  <c:v>30917877</c:v>
                </c:pt>
                <c:pt idx="2505">
                  <c:v>31047140</c:v>
                </c:pt>
                <c:pt idx="2506">
                  <c:v>31138539</c:v>
                </c:pt>
                <c:pt idx="2507">
                  <c:v>31246849</c:v>
                </c:pt>
                <c:pt idx="2508">
                  <c:v>31360572</c:v>
                </c:pt>
                <c:pt idx="2509">
                  <c:v>31470838</c:v>
                </c:pt>
                <c:pt idx="2510">
                  <c:v>31696074</c:v>
                </c:pt>
                <c:pt idx="2511">
                  <c:v>31796167</c:v>
                </c:pt>
                <c:pt idx="2512">
                  <c:v>31853890</c:v>
                </c:pt>
                <c:pt idx="2513">
                  <c:v>31997027</c:v>
                </c:pt>
                <c:pt idx="2514">
                  <c:v>32125652</c:v>
                </c:pt>
                <c:pt idx="2515">
                  <c:v>32241749</c:v>
                </c:pt>
                <c:pt idx="2516">
                  <c:v>32334452</c:v>
                </c:pt>
                <c:pt idx="2517">
                  <c:v>32406875</c:v>
                </c:pt>
                <c:pt idx="2518">
                  <c:v>32466698</c:v>
                </c:pt>
                <c:pt idx="2519">
                  <c:v>32591370</c:v>
                </c:pt>
                <c:pt idx="2520">
                  <c:v>32709257</c:v>
                </c:pt>
                <c:pt idx="2521">
                  <c:v>32801746</c:v>
                </c:pt>
                <c:pt idx="2522">
                  <c:v>33284208</c:v>
                </c:pt>
                <c:pt idx="2523">
                  <c:v>33783774</c:v>
                </c:pt>
                <c:pt idx="2524">
                  <c:v>34296341</c:v>
                </c:pt>
                <c:pt idx="2525">
                  <c:v>34771331</c:v>
                </c:pt>
                <c:pt idx="2526">
                  <c:v>35292972</c:v>
                </c:pt>
                <c:pt idx="2527">
                  <c:v>35794194</c:v>
                </c:pt>
                <c:pt idx="2528">
                  <c:v>36411892</c:v>
                </c:pt>
                <c:pt idx="2529">
                  <c:v>36838202</c:v>
                </c:pt>
                <c:pt idx="2530">
                  <c:v>37377829</c:v>
                </c:pt>
                <c:pt idx="2531">
                  <c:v>37874276</c:v>
                </c:pt>
                <c:pt idx="2532">
                  <c:v>38392087</c:v>
                </c:pt>
                <c:pt idx="2533">
                  <c:v>38963006</c:v>
                </c:pt>
                <c:pt idx="2534">
                  <c:v>39491687</c:v>
                </c:pt>
                <c:pt idx="2535">
                  <c:v>40083853</c:v>
                </c:pt>
                <c:pt idx="2536">
                  <c:v>40623386</c:v>
                </c:pt>
                <c:pt idx="2537">
                  <c:v>41146963</c:v>
                </c:pt>
                <c:pt idx="2538">
                  <c:v>41623538</c:v>
                </c:pt>
                <c:pt idx="2539">
                  <c:v>42068403</c:v>
                </c:pt>
                <c:pt idx="2540">
                  <c:v>42510103</c:v>
                </c:pt>
                <c:pt idx="2541">
                  <c:v>42916456</c:v>
                </c:pt>
                <c:pt idx="2542">
                  <c:v>43500181</c:v>
                </c:pt>
                <c:pt idx="2543">
                  <c:v>43640782</c:v>
                </c:pt>
                <c:pt idx="2544">
                  <c:v>44274226</c:v>
                </c:pt>
                <c:pt idx="2545">
                  <c:v>44606975</c:v>
                </c:pt>
                <c:pt idx="2546">
                  <c:v>45018232</c:v>
                </c:pt>
                <c:pt idx="2547">
                  <c:v>45472726</c:v>
                </c:pt>
                <c:pt idx="2548">
                  <c:v>45879130</c:v>
                </c:pt>
                <c:pt idx="2549">
                  <c:v>46349134</c:v>
                </c:pt>
                <c:pt idx="2550">
                  <c:v>46622409</c:v>
                </c:pt>
                <c:pt idx="2551">
                  <c:v>46882154</c:v>
                </c:pt>
                <c:pt idx="2552">
                  <c:v>47020420</c:v>
                </c:pt>
                <c:pt idx="2553">
                  <c:v>47111622</c:v>
                </c:pt>
                <c:pt idx="2554">
                  <c:v>47215305</c:v>
                </c:pt>
                <c:pt idx="2555">
                  <c:v>47307797</c:v>
                </c:pt>
                <c:pt idx="2556">
                  <c:v>47403070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2CB-4970-BDDF-83CB9039A07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Yahoo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Sheet1!$A$2:$A$2558</c:f>
              <c:numCache>
                <c:formatCode>m/d/yyyy</c:formatCode>
                <c:ptCount val="2557"/>
                <c:pt idx="0">
                  <c:v>40544</c:v>
                </c:pt>
                <c:pt idx="1">
                  <c:v>40545</c:v>
                </c:pt>
                <c:pt idx="2">
                  <c:v>40546</c:v>
                </c:pt>
                <c:pt idx="3">
                  <c:v>40547</c:v>
                </c:pt>
                <c:pt idx="4">
                  <c:v>40548</c:v>
                </c:pt>
                <c:pt idx="5">
                  <c:v>40549</c:v>
                </c:pt>
                <c:pt idx="6">
                  <c:v>40550</c:v>
                </c:pt>
                <c:pt idx="7">
                  <c:v>40551</c:v>
                </c:pt>
                <c:pt idx="8">
                  <c:v>40552</c:v>
                </c:pt>
                <c:pt idx="9">
                  <c:v>40553</c:v>
                </c:pt>
                <c:pt idx="10">
                  <c:v>40554</c:v>
                </c:pt>
                <c:pt idx="11">
                  <c:v>40555</c:v>
                </c:pt>
                <c:pt idx="12">
                  <c:v>40556</c:v>
                </c:pt>
                <c:pt idx="13">
                  <c:v>40557</c:v>
                </c:pt>
                <c:pt idx="14">
                  <c:v>40558</c:v>
                </c:pt>
                <c:pt idx="15">
                  <c:v>40559</c:v>
                </c:pt>
                <c:pt idx="16">
                  <c:v>40560</c:v>
                </c:pt>
                <c:pt idx="17">
                  <c:v>40561</c:v>
                </c:pt>
                <c:pt idx="18">
                  <c:v>40562</c:v>
                </c:pt>
                <c:pt idx="19">
                  <c:v>40563</c:v>
                </c:pt>
                <c:pt idx="20">
                  <c:v>40564</c:v>
                </c:pt>
                <c:pt idx="21">
                  <c:v>40565</c:v>
                </c:pt>
                <c:pt idx="22">
                  <c:v>40566</c:v>
                </c:pt>
                <c:pt idx="23">
                  <c:v>40567</c:v>
                </c:pt>
                <c:pt idx="24">
                  <c:v>40568</c:v>
                </c:pt>
                <c:pt idx="25">
                  <c:v>40569</c:v>
                </c:pt>
                <c:pt idx="26">
                  <c:v>40570</c:v>
                </c:pt>
                <c:pt idx="27">
                  <c:v>40571</c:v>
                </c:pt>
                <c:pt idx="28">
                  <c:v>40572</c:v>
                </c:pt>
                <c:pt idx="29">
                  <c:v>40573</c:v>
                </c:pt>
                <c:pt idx="30">
                  <c:v>40574</c:v>
                </c:pt>
                <c:pt idx="31">
                  <c:v>40575</c:v>
                </c:pt>
                <c:pt idx="32">
                  <c:v>40576</c:v>
                </c:pt>
                <c:pt idx="33">
                  <c:v>40577</c:v>
                </c:pt>
                <c:pt idx="34">
                  <c:v>40578</c:v>
                </c:pt>
                <c:pt idx="35">
                  <c:v>40579</c:v>
                </c:pt>
                <c:pt idx="36">
                  <c:v>40580</c:v>
                </c:pt>
                <c:pt idx="37">
                  <c:v>40581</c:v>
                </c:pt>
                <c:pt idx="38">
                  <c:v>40582</c:v>
                </c:pt>
                <c:pt idx="39">
                  <c:v>40583</c:v>
                </c:pt>
                <c:pt idx="40">
                  <c:v>40584</c:v>
                </c:pt>
                <c:pt idx="41">
                  <c:v>40585</c:v>
                </c:pt>
                <c:pt idx="42">
                  <c:v>40586</c:v>
                </c:pt>
                <c:pt idx="43">
                  <c:v>40587</c:v>
                </c:pt>
                <c:pt idx="44">
                  <c:v>40588</c:v>
                </c:pt>
                <c:pt idx="45">
                  <c:v>40589</c:v>
                </c:pt>
                <c:pt idx="46">
                  <c:v>40590</c:v>
                </c:pt>
                <c:pt idx="47">
                  <c:v>40591</c:v>
                </c:pt>
                <c:pt idx="48">
                  <c:v>40592</c:v>
                </c:pt>
                <c:pt idx="49">
                  <c:v>40593</c:v>
                </c:pt>
                <c:pt idx="50">
                  <c:v>40594</c:v>
                </c:pt>
                <c:pt idx="51">
                  <c:v>40595</c:v>
                </c:pt>
                <c:pt idx="52">
                  <c:v>40596</c:v>
                </c:pt>
                <c:pt idx="53">
                  <c:v>40597</c:v>
                </c:pt>
                <c:pt idx="54">
                  <c:v>40598</c:v>
                </c:pt>
                <c:pt idx="55">
                  <c:v>40599</c:v>
                </c:pt>
                <c:pt idx="56">
                  <c:v>40600</c:v>
                </c:pt>
                <c:pt idx="57">
                  <c:v>40601</c:v>
                </c:pt>
                <c:pt idx="58">
                  <c:v>40602</c:v>
                </c:pt>
                <c:pt idx="59">
                  <c:v>40603</c:v>
                </c:pt>
                <c:pt idx="60">
                  <c:v>40604</c:v>
                </c:pt>
                <c:pt idx="61">
                  <c:v>40605</c:v>
                </c:pt>
                <c:pt idx="62">
                  <c:v>40606</c:v>
                </c:pt>
                <c:pt idx="63">
                  <c:v>40607</c:v>
                </c:pt>
                <c:pt idx="64">
                  <c:v>40608</c:v>
                </c:pt>
                <c:pt idx="65">
                  <c:v>40609</c:v>
                </c:pt>
                <c:pt idx="66">
                  <c:v>40610</c:v>
                </c:pt>
                <c:pt idx="67">
                  <c:v>40611</c:v>
                </c:pt>
                <c:pt idx="68">
                  <c:v>40612</c:v>
                </c:pt>
                <c:pt idx="69">
                  <c:v>40613</c:v>
                </c:pt>
                <c:pt idx="70">
                  <c:v>40614</c:v>
                </c:pt>
                <c:pt idx="71">
                  <c:v>40615</c:v>
                </c:pt>
                <c:pt idx="72">
                  <c:v>40616</c:v>
                </c:pt>
                <c:pt idx="73">
                  <c:v>40617</c:v>
                </c:pt>
                <c:pt idx="74">
                  <c:v>40618</c:v>
                </c:pt>
                <c:pt idx="75">
                  <c:v>40619</c:v>
                </c:pt>
                <c:pt idx="76">
                  <c:v>40620</c:v>
                </c:pt>
                <c:pt idx="77">
                  <c:v>40621</c:v>
                </c:pt>
                <c:pt idx="78">
                  <c:v>40622</c:v>
                </c:pt>
                <c:pt idx="79">
                  <c:v>40623</c:v>
                </c:pt>
                <c:pt idx="80">
                  <c:v>40624</c:v>
                </c:pt>
                <c:pt idx="81">
                  <c:v>40625</c:v>
                </c:pt>
                <c:pt idx="82">
                  <c:v>40626</c:v>
                </c:pt>
                <c:pt idx="83">
                  <c:v>40627</c:v>
                </c:pt>
                <c:pt idx="84">
                  <c:v>40628</c:v>
                </c:pt>
                <c:pt idx="85">
                  <c:v>40629</c:v>
                </c:pt>
                <c:pt idx="86">
                  <c:v>40630</c:v>
                </c:pt>
                <c:pt idx="87">
                  <c:v>40631</c:v>
                </c:pt>
                <c:pt idx="88">
                  <c:v>40632</c:v>
                </c:pt>
                <c:pt idx="89">
                  <c:v>40633</c:v>
                </c:pt>
                <c:pt idx="90">
                  <c:v>40634</c:v>
                </c:pt>
                <c:pt idx="91">
                  <c:v>40635</c:v>
                </c:pt>
                <c:pt idx="92">
                  <c:v>40636</c:v>
                </c:pt>
                <c:pt idx="93">
                  <c:v>40637</c:v>
                </c:pt>
                <c:pt idx="94">
                  <c:v>40638</c:v>
                </c:pt>
                <c:pt idx="95">
                  <c:v>40639</c:v>
                </c:pt>
                <c:pt idx="96">
                  <c:v>40640</c:v>
                </c:pt>
                <c:pt idx="97">
                  <c:v>40641</c:v>
                </c:pt>
                <c:pt idx="98">
                  <c:v>40642</c:v>
                </c:pt>
                <c:pt idx="99">
                  <c:v>40643</c:v>
                </c:pt>
                <c:pt idx="100">
                  <c:v>40644</c:v>
                </c:pt>
                <c:pt idx="101">
                  <c:v>40645</c:v>
                </c:pt>
                <c:pt idx="102">
                  <c:v>40646</c:v>
                </c:pt>
                <c:pt idx="103">
                  <c:v>40647</c:v>
                </c:pt>
                <c:pt idx="104">
                  <c:v>40648</c:v>
                </c:pt>
                <c:pt idx="105">
                  <c:v>40649</c:v>
                </c:pt>
                <c:pt idx="106">
                  <c:v>40650</c:v>
                </c:pt>
                <c:pt idx="107">
                  <c:v>40651</c:v>
                </c:pt>
                <c:pt idx="108">
                  <c:v>40652</c:v>
                </c:pt>
                <c:pt idx="109">
                  <c:v>40653</c:v>
                </c:pt>
                <c:pt idx="110">
                  <c:v>40654</c:v>
                </c:pt>
                <c:pt idx="111">
                  <c:v>40655</c:v>
                </c:pt>
                <c:pt idx="112">
                  <c:v>40656</c:v>
                </c:pt>
                <c:pt idx="113">
                  <c:v>40657</c:v>
                </c:pt>
                <c:pt idx="114">
                  <c:v>40658</c:v>
                </c:pt>
                <c:pt idx="115">
                  <c:v>40659</c:v>
                </c:pt>
                <c:pt idx="116">
                  <c:v>40660</c:v>
                </c:pt>
                <c:pt idx="117">
                  <c:v>40661</c:v>
                </c:pt>
                <c:pt idx="118">
                  <c:v>40662</c:v>
                </c:pt>
                <c:pt idx="119">
                  <c:v>40663</c:v>
                </c:pt>
                <c:pt idx="120">
                  <c:v>40664</c:v>
                </c:pt>
                <c:pt idx="121">
                  <c:v>40665</c:v>
                </c:pt>
                <c:pt idx="122">
                  <c:v>40666</c:v>
                </c:pt>
                <c:pt idx="123">
                  <c:v>40667</c:v>
                </c:pt>
                <c:pt idx="124">
                  <c:v>40668</c:v>
                </c:pt>
                <c:pt idx="125">
                  <c:v>40669</c:v>
                </c:pt>
                <c:pt idx="126">
                  <c:v>40670</c:v>
                </c:pt>
                <c:pt idx="127">
                  <c:v>40671</c:v>
                </c:pt>
                <c:pt idx="128">
                  <c:v>40672</c:v>
                </c:pt>
                <c:pt idx="129">
                  <c:v>40673</c:v>
                </c:pt>
                <c:pt idx="130">
                  <c:v>40674</c:v>
                </c:pt>
                <c:pt idx="131">
                  <c:v>40675</c:v>
                </c:pt>
                <c:pt idx="132">
                  <c:v>40676</c:v>
                </c:pt>
                <c:pt idx="133">
                  <c:v>40677</c:v>
                </c:pt>
                <c:pt idx="134">
                  <c:v>40678</c:v>
                </c:pt>
                <c:pt idx="135">
                  <c:v>40679</c:v>
                </c:pt>
                <c:pt idx="136">
                  <c:v>40680</c:v>
                </c:pt>
                <c:pt idx="137">
                  <c:v>40681</c:v>
                </c:pt>
                <c:pt idx="138">
                  <c:v>40682</c:v>
                </c:pt>
                <c:pt idx="139">
                  <c:v>40683</c:v>
                </c:pt>
                <c:pt idx="140">
                  <c:v>40684</c:v>
                </c:pt>
                <c:pt idx="141">
                  <c:v>40685</c:v>
                </c:pt>
                <c:pt idx="142">
                  <c:v>40686</c:v>
                </c:pt>
                <c:pt idx="143">
                  <c:v>40687</c:v>
                </c:pt>
                <c:pt idx="144">
                  <c:v>40688</c:v>
                </c:pt>
                <c:pt idx="145">
                  <c:v>40689</c:v>
                </c:pt>
                <c:pt idx="146">
                  <c:v>40690</c:v>
                </c:pt>
                <c:pt idx="147">
                  <c:v>40691</c:v>
                </c:pt>
                <c:pt idx="148">
                  <c:v>40692</c:v>
                </c:pt>
                <c:pt idx="149">
                  <c:v>40693</c:v>
                </c:pt>
                <c:pt idx="150">
                  <c:v>40694</c:v>
                </c:pt>
                <c:pt idx="151">
                  <c:v>40695</c:v>
                </c:pt>
                <c:pt idx="152">
                  <c:v>40696</c:v>
                </c:pt>
                <c:pt idx="153">
                  <c:v>40697</c:v>
                </c:pt>
                <c:pt idx="154">
                  <c:v>40698</c:v>
                </c:pt>
                <c:pt idx="155">
                  <c:v>40699</c:v>
                </c:pt>
                <c:pt idx="156">
                  <c:v>40700</c:v>
                </c:pt>
                <c:pt idx="157">
                  <c:v>40701</c:v>
                </c:pt>
                <c:pt idx="158">
                  <c:v>40702</c:v>
                </c:pt>
                <c:pt idx="159">
                  <c:v>40703</c:v>
                </c:pt>
                <c:pt idx="160">
                  <c:v>40704</c:v>
                </c:pt>
                <c:pt idx="161">
                  <c:v>40705</c:v>
                </c:pt>
                <c:pt idx="162">
                  <c:v>40706</c:v>
                </c:pt>
                <c:pt idx="163">
                  <c:v>40707</c:v>
                </c:pt>
                <c:pt idx="164">
                  <c:v>40708</c:v>
                </c:pt>
                <c:pt idx="165">
                  <c:v>40709</c:v>
                </c:pt>
                <c:pt idx="166">
                  <c:v>40710</c:v>
                </c:pt>
                <c:pt idx="167">
                  <c:v>40711</c:v>
                </c:pt>
                <c:pt idx="168">
                  <c:v>40712</c:v>
                </c:pt>
                <c:pt idx="169">
                  <c:v>40713</c:v>
                </c:pt>
                <c:pt idx="170">
                  <c:v>40714</c:v>
                </c:pt>
                <c:pt idx="171">
                  <c:v>40715</c:v>
                </c:pt>
                <c:pt idx="172">
                  <c:v>40716</c:v>
                </c:pt>
                <c:pt idx="173">
                  <c:v>40717</c:v>
                </c:pt>
                <c:pt idx="174">
                  <c:v>40718</c:v>
                </c:pt>
                <c:pt idx="175">
                  <c:v>40719</c:v>
                </c:pt>
                <c:pt idx="176">
                  <c:v>40720</c:v>
                </c:pt>
                <c:pt idx="177">
                  <c:v>40721</c:v>
                </c:pt>
                <c:pt idx="178">
                  <c:v>40722</c:v>
                </c:pt>
                <c:pt idx="179">
                  <c:v>40723</c:v>
                </c:pt>
                <c:pt idx="180">
                  <c:v>40724</c:v>
                </c:pt>
                <c:pt idx="181">
                  <c:v>40725</c:v>
                </c:pt>
                <c:pt idx="182">
                  <c:v>40726</c:v>
                </c:pt>
                <c:pt idx="183">
                  <c:v>40727</c:v>
                </c:pt>
                <c:pt idx="184">
                  <c:v>40728</c:v>
                </c:pt>
                <c:pt idx="185">
                  <c:v>40729</c:v>
                </c:pt>
                <c:pt idx="186">
                  <c:v>40730</c:v>
                </c:pt>
                <c:pt idx="187">
                  <c:v>40731</c:v>
                </c:pt>
                <c:pt idx="188">
                  <c:v>40732</c:v>
                </c:pt>
                <c:pt idx="189">
                  <c:v>40733</c:v>
                </c:pt>
                <c:pt idx="190">
                  <c:v>40734</c:v>
                </c:pt>
                <c:pt idx="191">
                  <c:v>40735</c:v>
                </c:pt>
                <c:pt idx="192">
                  <c:v>40736</c:v>
                </c:pt>
                <c:pt idx="193">
                  <c:v>40737</c:v>
                </c:pt>
                <c:pt idx="194">
                  <c:v>40738</c:v>
                </c:pt>
                <c:pt idx="195">
                  <c:v>40739</c:v>
                </c:pt>
                <c:pt idx="196">
                  <c:v>40740</c:v>
                </c:pt>
                <c:pt idx="197">
                  <c:v>40741</c:v>
                </c:pt>
                <c:pt idx="198">
                  <c:v>40742</c:v>
                </c:pt>
                <c:pt idx="199">
                  <c:v>40743</c:v>
                </c:pt>
                <c:pt idx="200">
                  <c:v>40744</c:v>
                </c:pt>
                <c:pt idx="201">
                  <c:v>40745</c:v>
                </c:pt>
                <c:pt idx="202">
                  <c:v>40746</c:v>
                </c:pt>
                <c:pt idx="203">
                  <c:v>40747</c:v>
                </c:pt>
                <c:pt idx="204">
                  <c:v>40748</c:v>
                </c:pt>
                <c:pt idx="205">
                  <c:v>40749</c:v>
                </c:pt>
                <c:pt idx="206">
                  <c:v>40750</c:v>
                </c:pt>
                <c:pt idx="207">
                  <c:v>40751</c:v>
                </c:pt>
                <c:pt idx="208">
                  <c:v>40752</c:v>
                </c:pt>
                <c:pt idx="209">
                  <c:v>40753</c:v>
                </c:pt>
                <c:pt idx="210">
                  <c:v>40754</c:v>
                </c:pt>
                <c:pt idx="211">
                  <c:v>40755</c:v>
                </c:pt>
                <c:pt idx="212">
                  <c:v>40756</c:v>
                </c:pt>
                <c:pt idx="213">
                  <c:v>40757</c:v>
                </c:pt>
                <c:pt idx="214">
                  <c:v>40758</c:v>
                </c:pt>
                <c:pt idx="215">
                  <c:v>40759</c:v>
                </c:pt>
                <c:pt idx="216">
                  <c:v>40760</c:v>
                </c:pt>
                <c:pt idx="217">
                  <c:v>40761</c:v>
                </c:pt>
                <c:pt idx="218">
                  <c:v>40762</c:v>
                </c:pt>
                <c:pt idx="219">
                  <c:v>40763</c:v>
                </c:pt>
                <c:pt idx="220">
                  <c:v>40764</c:v>
                </c:pt>
                <c:pt idx="221">
                  <c:v>40765</c:v>
                </c:pt>
                <c:pt idx="222">
                  <c:v>40766</c:v>
                </c:pt>
                <c:pt idx="223">
                  <c:v>40767</c:v>
                </c:pt>
                <c:pt idx="224">
                  <c:v>40768</c:v>
                </c:pt>
                <c:pt idx="225">
                  <c:v>40769</c:v>
                </c:pt>
                <c:pt idx="226">
                  <c:v>40770</c:v>
                </c:pt>
                <c:pt idx="227">
                  <c:v>40771</c:v>
                </c:pt>
                <c:pt idx="228">
                  <c:v>40772</c:v>
                </c:pt>
                <c:pt idx="229">
                  <c:v>40773</c:v>
                </c:pt>
                <c:pt idx="230">
                  <c:v>40774</c:v>
                </c:pt>
                <c:pt idx="231">
                  <c:v>40775</c:v>
                </c:pt>
                <c:pt idx="232">
                  <c:v>40776</c:v>
                </c:pt>
                <c:pt idx="233">
                  <c:v>40777</c:v>
                </c:pt>
                <c:pt idx="234">
                  <c:v>40778</c:v>
                </c:pt>
                <c:pt idx="235">
                  <c:v>40779</c:v>
                </c:pt>
                <c:pt idx="236">
                  <c:v>40780</c:v>
                </c:pt>
                <c:pt idx="237">
                  <c:v>40781</c:v>
                </c:pt>
                <c:pt idx="238">
                  <c:v>40782</c:v>
                </c:pt>
                <c:pt idx="239">
                  <c:v>40783</c:v>
                </c:pt>
                <c:pt idx="240">
                  <c:v>40784</c:v>
                </c:pt>
                <c:pt idx="241">
                  <c:v>40785</c:v>
                </c:pt>
                <c:pt idx="242">
                  <c:v>40786</c:v>
                </c:pt>
                <c:pt idx="243">
                  <c:v>40787</c:v>
                </c:pt>
                <c:pt idx="244">
                  <c:v>40788</c:v>
                </c:pt>
                <c:pt idx="245">
                  <c:v>40789</c:v>
                </c:pt>
                <c:pt idx="246">
                  <c:v>40790</c:v>
                </c:pt>
                <c:pt idx="247">
                  <c:v>40791</c:v>
                </c:pt>
                <c:pt idx="248">
                  <c:v>40792</c:v>
                </c:pt>
                <c:pt idx="249">
                  <c:v>40793</c:v>
                </c:pt>
                <c:pt idx="250">
                  <c:v>40794</c:v>
                </c:pt>
                <c:pt idx="251">
                  <c:v>40795</c:v>
                </c:pt>
                <c:pt idx="252">
                  <c:v>40796</c:v>
                </c:pt>
                <c:pt idx="253">
                  <c:v>40797</c:v>
                </c:pt>
                <c:pt idx="254">
                  <c:v>40798</c:v>
                </c:pt>
                <c:pt idx="255">
                  <c:v>40799</c:v>
                </c:pt>
                <c:pt idx="256">
                  <c:v>40800</c:v>
                </c:pt>
                <c:pt idx="257">
                  <c:v>40801</c:v>
                </c:pt>
                <c:pt idx="258">
                  <c:v>40802</c:v>
                </c:pt>
                <c:pt idx="259">
                  <c:v>40803</c:v>
                </c:pt>
                <c:pt idx="260">
                  <c:v>40804</c:v>
                </c:pt>
                <c:pt idx="261">
                  <c:v>40805</c:v>
                </c:pt>
                <c:pt idx="262">
                  <c:v>40806</c:v>
                </c:pt>
                <c:pt idx="263">
                  <c:v>40807</c:v>
                </c:pt>
                <c:pt idx="264">
                  <c:v>40808</c:v>
                </c:pt>
                <c:pt idx="265">
                  <c:v>40809</c:v>
                </c:pt>
                <c:pt idx="266">
                  <c:v>40810</c:v>
                </c:pt>
                <c:pt idx="267">
                  <c:v>40811</c:v>
                </c:pt>
                <c:pt idx="268">
                  <c:v>40812</c:v>
                </c:pt>
                <c:pt idx="269">
                  <c:v>40813</c:v>
                </c:pt>
                <c:pt idx="270">
                  <c:v>40814</c:v>
                </c:pt>
                <c:pt idx="271">
                  <c:v>40815</c:v>
                </c:pt>
                <c:pt idx="272">
                  <c:v>40816</c:v>
                </c:pt>
                <c:pt idx="273">
                  <c:v>40817</c:v>
                </c:pt>
                <c:pt idx="274">
                  <c:v>40818</c:v>
                </c:pt>
                <c:pt idx="275">
                  <c:v>40819</c:v>
                </c:pt>
                <c:pt idx="276">
                  <c:v>40820</c:v>
                </c:pt>
                <c:pt idx="277">
                  <c:v>40821</c:v>
                </c:pt>
                <c:pt idx="278">
                  <c:v>40822</c:v>
                </c:pt>
                <c:pt idx="279">
                  <c:v>40823</c:v>
                </c:pt>
                <c:pt idx="280">
                  <c:v>40824</c:v>
                </c:pt>
                <c:pt idx="281">
                  <c:v>40825</c:v>
                </c:pt>
                <c:pt idx="282">
                  <c:v>40826</c:v>
                </c:pt>
                <c:pt idx="283">
                  <c:v>40827</c:v>
                </c:pt>
                <c:pt idx="284">
                  <c:v>40828</c:v>
                </c:pt>
                <c:pt idx="285">
                  <c:v>40829</c:v>
                </c:pt>
                <c:pt idx="286">
                  <c:v>40830</c:v>
                </c:pt>
                <c:pt idx="287">
                  <c:v>40831</c:v>
                </c:pt>
                <c:pt idx="288">
                  <c:v>40832</c:v>
                </c:pt>
                <c:pt idx="289">
                  <c:v>40833</c:v>
                </c:pt>
                <c:pt idx="290">
                  <c:v>40834</c:v>
                </c:pt>
                <c:pt idx="291">
                  <c:v>40835</c:v>
                </c:pt>
                <c:pt idx="292">
                  <c:v>40836</c:v>
                </c:pt>
                <c:pt idx="293">
                  <c:v>40837</c:v>
                </c:pt>
                <c:pt idx="294">
                  <c:v>40838</c:v>
                </c:pt>
                <c:pt idx="295">
                  <c:v>40839</c:v>
                </c:pt>
                <c:pt idx="296">
                  <c:v>40840</c:v>
                </c:pt>
                <c:pt idx="297">
                  <c:v>40841</c:v>
                </c:pt>
                <c:pt idx="298">
                  <c:v>40842</c:v>
                </c:pt>
                <c:pt idx="299">
                  <c:v>40843</c:v>
                </c:pt>
                <c:pt idx="300">
                  <c:v>40844</c:v>
                </c:pt>
                <c:pt idx="301">
                  <c:v>40845</c:v>
                </c:pt>
                <c:pt idx="302">
                  <c:v>40846</c:v>
                </c:pt>
                <c:pt idx="303">
                  <c:v>40847</c:v>
                </c:pt>
                <c:pt idx="304">
                  <c:v>40848</c:v>
                </c:pt>
                <c:pt idx="305">
                  <c:v>40849</c:v>
                </c:pt>
                <c:pt idx="306">
                  <c:v>40850</c:v>
                </c:pt>
                <c:pt idx="307">
                  <c:v>40851</c:v>
                </c:pt>
                <c:pt idx="308">
                  <c:v>40852</c:v>
                </c:pt>
                <c:pt idx="309">
                  <c:v>40853</c:v>
                </c:pt>
                <c:pt idx="310">
                  <c:v>40854</c:v>
                </c:pt>
                <c:pt idx="311">
                  <c:v>40855</c:v>
                </c:pt>
                <c:pt idx="312">
                  <c:v>40856</c:v>
                </c:pt>
                <c:pt idx="313">
                  <c:v>40857</c:v>
                </c:pt>
                <c:pt idx="314">
                  <c:v>40858</c:v>
                </c:pt>
                <c:pt idx="315">
                  <c:v>40859</c:v>
                </c:pt>
                <c:pt idx="316">
                  <c:v>40860</c:v>
                </c:pt>
                <c:pt idx="317">
                  <c:v>40861</c:v>
                </c:pt>
                <c:pt idx="318">
                  <c:v>40862</c:v>
                </c:pt>
                <c:pt idx="319">
                  <c:v>40863</c:v>
                </c:pt>
                <c:pt idx="320">
                  <c:v>40864</c:v>
                </c:pt>
                <c:pt idx="321">
                  <c:v>40865</c:v>
                </c:pt>
                <c:pt idx="322">
                  <c:v>40866</c:v>
                </c:pt>
                <c:pt idx="323">
                  <c:v>40867</c:v>
                </c:pt>
                <c:pt idx="324">
                  <c:v>40868</c:v>
                </c:pt>
                <c:pt idx="325">
                  <c:v>40869</c:v>
                </c:pt>
                <c:pt idx="326">
                  <c:v>40870</c:v>
                </c:pt>
                <c:pt idx="327">
                  <c:v>40871</c:v>
                </c:pt>
                <c:pt idx="328">
                  <c:v>40872</c:v>
                </c:pt>
                <c:pt idx="329">
                  <c:v>40873</c:v>
                </c:pt>
                <c:pt idx="330">
                  <c:v>40874</c:v>
                </c:pt>
                <c:pt idx="331">
                  <c:v>40875</c:v>
                </c:pt>
                <c:pt idx="332">
                  <c:v>40876</c:v>
                </c:pt>
                <c:pt idx="333">
                  <c:v>40877</c:v>
                </c:pt>
                <c:pt idx="334">
                  <c:v>40878</c:v>
                </c:pt>
                <c:pt idx="335">
                  <c:v>40879</c:v>
                </c:pt>
                <c:pt idx="336">
                  <c:v>40880</c:v>
                </c:pt>
                <c:pt idx="337">
                  <c:v>40881</c:v>
                </c:pt>
                <c:pt idx="338">
                  <c:v>40882</c:v>
                </c:pt>
                <c:pt idx="339">
                  <c:v>40883</c:v>
                </c:pt>
                <c:pt idx="340">
                  <c:v>40884</c:v>
                </c:pt>
                <c:pt idx="341">
                  <c:v>40885</c:v>
                </c:pt>
                <c:pt idx="342">
                  <c:v>40886</c:v>
                </c:pt>
                <c:pt idx="343">
                  <c:v>40887</c:v>
                </c:pt>
                <c:pt idx="344">
                  <c:v>40888</c:v>
                </c:pt>
                <c:pt idx="345">
                  <c:v>40889</c:v>
                </c:pt>
                <c:pt idx="346">
                  <c:v>40890</c:v>
                </c:pt>
                <c:pt idx="347">
                  <c:v>40891</c:v>
                </c:pt>
                <c:pt idx="348">
                  <c:v>40892</c:v>
                </c:pt>
                <c:pt idx="349">
                  <c:v>40893</c:v>
                </c:pt>
                <c:pt idx="350">
                  <c:v>40894</c:v>
                </c:pt>
                <c:pt idx="351">
                  <c:v>40895</c:v>
                </c:pt>
                <c:pt idx="352">
                  <c:v>40896</c:v>
                </c:pt>
                <c:pt idx="353">
                  <c:v>40897</c:v>
                </c:pt>
                <c:pt idx="354">
                  <c:v>40898</c:v>
                </c:pt>
                <c:pt idx="355">
                  <c:v>40899</c:v>
                </c:pt>
                <c:pt idx="356">
                  <c:v>40900</c:v>
                </c:pt>
                <c:pt idx="357">
                  <c:v>40901</c:v>
                </c:pt>
                <c:pt idx="358">
                  <c:v>40902</c:v>
                </c:pt>
                <c:pt idx="359">
                  <c:v>40903</c:v>
                </c:pt>
                <c:pt idx="360">
                  <c:v>40904</c:v>
                </c:pt>
                <c:pt idx="361">
                  <c:v>40905</c:v>
                </c:pt>
                <c:pt idx="362">
                  <c:v>40906</c:v>
                </c:pt>
                <c:pt idx="363">
                  <c:v>40907</c:v>
                </c:pt>
                <c:pt idx="364">
                  <c:v>40908</c:v>
                </c:pt>
                <c:pt idx="365">
                  <c:v>40909</c:v>
                </c:pt>
                <c:pt idx="366">
                  <c:v>40910</c:v>
                </c:pt>
                <c:pt idx="367">
                  <c:v>40911</c:v>
                </c:pt>
                <c:pt idx="368">
                  <c:v>40912</c:v>
                </c:pt>
                <c:pt idx="369">
                  <c:v>40913</c:v>
                </c:pt>
                <c:pt idx="370">
                  <c:v>40914</c:v>
                </c:pt>
                <c:pt idx="371">
                  <c:v>40915</c:v>
                </c:pt>
                <c:pt idx="372">
                  <c:v>40916</c:v>
                </c:pt>
                <c:pt idx="373">
                  <c:v>40917</c:v>
                </c:pt>
                <c:pt idx="374">
                  <c:v>40918</c:v>
                </c:pt>
                <c:pt idx="375">
                  <c:v>40919</c:v>
                </c:pt>
                <c:pt idx="376">
                  <c:v>40920</c:v>
                </c:pt>
                <c:pt idx="377">
                  <c:v>40921</c:v>
                </c:pt>
                <c:pt idx="378">
                  <c:v>40922</c:v>
                </c:pt>
                <c:pt idx="379">
                  <c:v>40923</c:v>
                </c:pt>
                <c:pt idx="380">
                  <c:v>40924</c:v>
                </c:pt>
                <c:pt idx="381">
                  <c:v>40925</c:v>
                </c:pt>
                <c:pt idx="382">
                  <c:v>40926</c:v>
                </c:pt>
                <c:pt idx="383">
                  <c:v>40927</c:v>
                </c:pt>
                <c:pt idx="384">
                  <c:v>40928</c:v>
                </c:pt>
                <c:pt idx="385">
                  <c:v>40929</c:v>
                </c:pt>
                <c:pt idx="386">
                  <c:v>40930</c:v>
                </c:pt>
                <c:pt idx="387">
                  <c:v>40931</c:v>
                </c:pt>
                <c:pt idx="388">
                  <c:v>40932</c:v>
                </c:pt>
                <c:pt idx="389">
                  <c:v>40933</c:v>
                </c:pt>
                <c:pt idx="390">
                  <c:v>40934</c:v>
                </c:pt>
                <c:pt idx="391">
                  <c:v>40935</c:v>
                </c:pt>
                <c:pt idx="392">
                  <c:v>40936</c:v>
                </c:pt>
                <c:pt idx="393">
                  <c:v>40937</c:v>
                </c:pt>
                <c:pt idx="394">
                  <c:v>40938</c:v>
                </c:pt>
                <c:pt idx="395">
                  <c:v>40939</c:v>
                </c:pt>
                <c:pt idx="396">
                  <c:v>40940</c:v>
                </c:pt>
                <c:pt idx="397">
                  <c:v>40941</c:v>
                </c:pt>
                <c:pt idx="398">
                  <c:v>40942</c:v>
                </c:pt>
                <c:pt idx="399">
                  <c:v>40943</c:v>
                </c:pt>
                <c:pt idx="400">
                  <c:v>40944</c:v>
                </c:pt>
                <c:pt idx="401">
                  <c:v>40945</c:v>
                </c:pt>
                <c:pt idx="402">
                  <c:v>40946</c:v>
                </c:pt>
                <c:pt idx="403">
                  <c:v>40947</c:v>
                </c:pt>
                <c:pt idx="404">
                  <c:v>40948</c:v>
                </c:pt>
                <c:pt idx="405">
                  <c:v>40949</c:v>
                </c:pt>
                <c:pt idx="406">
                  <c:v>40950</c:v>
                </c:pt>
                <c:pt idx="407">
                  <c:v>40951</c:v>
                </c:pt>
                <c:pt idx="408">
                  <c:v>40952</c:v>
                </c:pt>
                <c:pt idx="409">
                  <c:v>40953</c:v>
                </c:pt>
                <c:pt idx="410">
                  <c:v>40954</c:v>
                </c:pt>
                <c:pt idx="411">
                  <c:v>40955</c:v>
                </c:pt>
                <c:pt idx="412">
                  <c:v>40956</c:v>
                </c:pt>
                <c:pt idx="413">
                  <c:v>40957</c:v>
                </c:pt>
                <c:pt idx="414">
                  <c:v>40958</c:v>
                </c:pt>
                <c:pt idx="415">
                  <c:v>40959</c:v>
                </c:pt>
                <c:pt idx="416">
                  <c:v>40960</c:v>
                </c:pt>
                <c:pt idx="417">
                  <c:v>40961</c:v>
                </c:pt>
                <c:pt idx="418">
                  <c:v>40962</c:v>
                </c:pt>
                <c:pt idx="419">
                  <c:v>40963</c:v>
                </c:pt>
                <c:pt idx="420">
                  <c:v>40964</c:v>
                </c:pt>
                <c:pt idx="421">
                  <c:v>40965</c:v>
                </c:pt>
                <c:pt idx="422">
                  <c:v>40966</c:v>
                </c:pt>
                <c:pt idx="423">
                  <c:v>40967</c:v>
                </c:pt>
                <c:pt idx="424">
                  <c:v>40968</c:v>
                </c:pt>
                <c:pt idx="425">
                  <c:v>40969</c:v>
                </c:pt>
                <c:pt idx="426">
                  <c:v>40970</c:v>
                </c:pt>
                <c:pt idx="427">
                  <c:v>40971</c:v>
                </c:pt>
                <c:pt idx="428">
                  <c:v>40972</c:v>
                </c:pt>
                <c:pt idx="429">
                  <c:v>40973</c:v>
                </c:pt>
                <c:pt idx="430">
                  <c:v>40974</c:v>
                </c:pt>
                <c:pt idx="431">
                  <c:v>40975</c:v>
                </c:pt>
                <c:pt idx="432">
                  <c:v>40976</c:v>
                </c:pt>
                <c:pt idx="433">
                  <c:v>40977</c:v>
                </c:pt>
                <c:pt idx="434">
                  <c:v>40978</c:v>
                </c:pt>
                <c:pt idx="435">
                  <c:v>40979</c:v>
                </c:pt>
                <c:pt idx="436">
                  <c:v>40980</c:v>
                </c:pt>
                <c:pt idx="437">
                  <c:v>40981</c:v>
                </c:pt>
                <c:pt idx="438">
                  <c:v>40982</c:v>
                </c:pt>
                <c:pt idx="439">
                  <c:v>40983</c:v>
                </c:pt>
                <c:pt idx="440">
                  <c:v>40984</c:v>
                </c:pt>
                <c:pt idx="441">
                  <c:v>40985</c:v>
                </c:pt>
                <c:pt idx="442">
                  <c:v>40986</c:v>
                </c:pt>
                <c:pt idx="443">
                  <c:v>40987</c:v>
                </c:pt>
                <c:pt idx="444">
                  <c:v>40988</c:v>
                </c:pt>
                <c:pt idx="445">
                  <c:v>40989</c:v>
                </c:pt>
                <c:pt idx="446">
                  <c:v>40990</c:v>
                </c:pt>
                <c:pt idx="447">
                  <c:v>40991</c:v>
                </c:pt>
                <c:pt idx="448">
                  <c:v>40992</c:v>
                </c:pt>
                <c:pt idx="449">
                  <c:v>40993</c:v>
                </c:pt>
                <c:pt idx="450">
                  <c:v>40994</c:v>
                </c:pt>
                <c:pt idx="451">
                  <c:v>40995</c:v>
                </c:pt>
                <c:pt idx="452">
                  <c:v>40996</c:v>
                </c:pt>
                <c:pt idx="453">
                  <c:v>40997</c:v>
                </c:pt>
                <c:pt idx="454">
                  <c:v>40998</c:v>
                </c:pt>
                <c:pt idx="455">
                  <c:v>40999</c:v>
                </c:pt>
                <c:pt idx="456">
                  <c:v>41000</c:v>
                </c:pt>
                <c:pt idx="457">
                  <c:v>41001</c:v>
                </c:pt>
                <c:pt idx="458">
                  <c:v>41002</c:v>
                </c:pt>
                <c:pt idx="459">
                  <c:v>41003</c:v>
                </c:pt>
                <c:pt idx="460">
                  <c:v>41004</c:v>
                </c:pt>
                <c:pt idx="461">
                  <c:v>41005</c:v>
                </c:pt>
                <c:pt idx="462">
                  <c:v>41006</c:v>
                </c:pt>
                <c:pt idx="463">
                  <c:v>41007</c:v>
                </c:pt>
                <c:pt idx="464">
                  <c:v>41008</c:v>
                </c:pt>
                <c:pt idx="465">
                  <c:v>41009</c:v>
                </c:pt>
                <c:pt idx="466">
                  <c:v>41010</c:v>
                </c:pt>
                <c:pt idx="467">
                  <c:v>41011</c:v>
                </c:pt>
                <c:pt idx="468">
                  <c:v>41012</c:v>
                </c:pt>
                <c:pt idx="469">
                  <c:v>41013</c:v>
                </c:pt>
                <c:pt idx="470">
                  <c:v>41014</c:v>
                </c:pt>
                <c:pt idx="471">
                  <c:v>41015</c:v>
                </c:pt>
                <c:pt idx="472">
                  <c:v>41016</c:v>
                </c:pt>
                <c:pt idx="473">
                  <c:v>41017</c:v>
                </c:pt>
                <c:pt idx="474">
                  <c:v>41018</c:v>
                </c:pt>
                <c:pt idx="475">
                  <c:v>41019</c:v>
                </c:pt>
                <c:pt idx="476">
                  <c:v>41020</c:v>
                </c:pt>
                <c:pt idx="477">
                  <c:v>41021</c:v>
                </c:pt>
                <c:pt idx="478">
                  <c:v>41022</c:v>
                </c:pt>
                <c:pt idx="479">
                  <c:v>41023</c:v>
                </c:pt>
                <c:pt idx="480">
                  <c:v>41024</c:v>
                </c:pt>
                <c:pt idx="481">
                  <c:v>41025</c:v>
                </c:pt>
                <c:pt idx="482">
                  <c:v>41026</c:v>
                </c:pt>
                <c:pt idx="483">
                  <c:v>41027</c:v>
                </c:pt>
                <c:pt idx="484">
                  <c:v>41028</c:v>
                </c:pt>
                <c:pt idx="485">
                  <c:v>41029</c:v>
                </c:pt>
                <c:pt idx="486">
                  <c:v>41030</c:v>
                </c:pt>
                <c:pt idx="487">
                  <c:v>41031</c:v>
                </c:pt>
                <c:pt idx="488">
                  <c:v>41032</c:v>
                </c:pt>
                <c:pt idx="489">
                  <c:v>41033</c:v>
                </c:pt>
                <c:pt idx="490">
                  <c:v>41034</c:v>
                </c:pt>
                <c:pt idx="491">
                  <c:v>41035</c:v>
                </c:pt>
                <c:pt idx="492">
                  <c:v>41036</c:v>
                </c:pt>
                <c:pt idx="493">
                  <c:v>41037</c:v>
                </c:pt>
                <c:pt idx="494">
                  <c:v>41038</c:v>
                </c:pt>
                <c:pt idx="495">
                  <c:v>41039</c:v>
                </c:pt>
                <c:pt idx="496">
                  <c:v>41040</c:v>
                </c:pt>
                <c:pt idx="497">
                  <c:v>41041</c:v>
                </c:pt>
                <c:pt idx="498">
                  <c:v>41042</c:v>
                </c:pt>
                <c:pt idx="499">
                  <c:v>41043</c:v>
                </c:pt>
                <c:pt idx="500">
                  <c:v>41044</c:v>
                </c:pt>
                <c:pt idx="501">
                  <c:v>41045</c:v>
                </c:pt>
                <c:pt idx="502">
                  <c:v>41046</c:v>
                </c:pt>
                <c:pt idx="503">
                  <c:v>41047</c:v>
                </c:pt>
                <c:pt idx="504">
                  <c:v>41048</c:v>
                </c:pt>
                <c:pt idx="505">
                  <c:v>41049</c:v>
                </c:pt>
                <c:pt idx="506">
                  <c:v>41050</c:v>
                </c:pt>
                <c:pt idx="507">
                  <c:v>41051</c:v>
                </c:pt>
                <c:pt idx="508">
                  <c:v>41052</c:v>
                </c:pt>
                <c:pt idx="509">
                  <c:v>41053</c:v>
                </c:pt>
                <c:pt idx="510">
                  <c:v>41054</c:v>
                </c:pt>
                <c:pt idx="511">
                  <c:v>41055</c:v>
                </c:pt>
                <c:pt idx="512">
                  <c:v>41056</c:v>
                </c:pt>
                <c:pt idx="513">
                  <c:v>41057</c:v>
                </c:pt>
                <c:pt idx="514">
                  <c:v>41058</c:v>
                </c:pt>
                <c:pt idx="515">
                  <c:v>41059</c:v>
                </c:pt>
                <c:pt idx="516">
                  <c:v>41060</c:v>
                </c:pt>
                <c:pt idx="517">
                  <c:v>41061</c:v>
                </c:pt>
                <c:pt idx="518">
                  <c:v>41062</c:v>
                </c:pt>
                <c:pt idx="519">
                  <c:v>41063</c:v>
                </c:pt>
                <c:pt idx="520">
                  <c:v>41064</c:v>
                </c:pt>
                <c:pt idx="521">
                  <c:v>41065</c:v>
                </c:pt>
                <c:pt idx="522">
                  <c:v>41066</c:v>
                </c:pt>
                <c:pt idx="523">
                  <c:v>41067</c:v>
                </c:pt>
                <c:pt idx="524">
                  <c:v>41068</c:v>
                </c:pt>
                <c:pt idx="525">
                  <c:v>41069</c:v>
                </c:pt>
                <c:pt idx="526">
                  <c:v>41070</c:v>
                </c:pt>
                <c:pt idx="527">
                  <c:v>41071</c:v>
                </c:pt>
                <c:pt idx="528">
                  <c:v>41072</c:v>
                </c:pt>
                <c:pt idx="529">
                  <c:v>41073</c:v>
                </c:pt>
                <c:pt idx="530">
                  <c:v>41074</c:v>
                </c:pt>
                <c:pt idx="531">
                  <c:v>41075</c:v>
                </c:pt>
                <c:pt idx="532">
                  <c:v>41076</c:v>
                </c:pt>
                <c:pt idx="533">
                  <c:v>41077</c:v>
                </c:pt>
                <c:pt idx="534">
                  <c:v>41078</c:v>
                </c:pt>
                <c:pt idx="535">
                  <c:v>41079</c:v>
                </c:pt>
                <c:pt idx="536">
                  <c:v>41080</c:v>
                </c:pt>
                <c:pt idx="537">
                  <c:v>41081</c:v>
                </c:pt>
                <c:pt idx="538">
                  <c:v>41082</c:v>
                </c:pt>
                <c:pt idx="539">
                  <c:v>41083</c:v>
                </c:pt>
                <c:pt idx="540">
                  <c:v>41084</c:v>
                </c:pt>
                <c:pt idx="541">
                  <c:v>41085</c:v>
                </c:pt>
                <c:pt idx="542">
                  <c:v>41086</c:v>
                </c:pt>
                <c:pt idx="543">
                  <c:v>41087</c:v>
                </c:pt>
                <c:pt idx="544">
                  <c:v>41088</c:v>
                </c:pt>
                <c:pt idx="545">
                  <c:v>41089</c:v>
                </c:pt>
                <c:pt idx="546">
                  <c:v>41090</c:v>
                </c:pt>
                <c:pt idx="547">
                  <c:v>41091</c:v>
                </c:pt>
                <c:pt idx="548">
                  <c:v>41092</c:v>
                </c:pt>
                <c:pt idx="549">
                  <c:v>41093</c:v>
                </c:pt>
                <c:pt idx="550">
                  <c:v>41094</c:v>
                </c:pt>
                <c:pt idx="551">
                  <c:v>41095</c:v>
                </c:pt>
                <c:pt idx="552">
                  <c:v>41096</c:v>
                </c:pt>
                <c:pt idx="553">
                  <c:v>41097</c:v>
                </c:pt>
                <c:pt idx="554">
                  <c:v>41098</c:v>
                </c:pt>
                <c:pt idx="555">
                  <c:v>41099</c:v>
                </c:pt>
                <c:pt idx="556">
                  <c:v>41100</c:v>
                </c:pt>
                <c:pt idx="557">
                  <c:v>41101</c:v>
                </c:pt>
                <c:pt idx="558">
                  <c:v>41102</c:v>
                </c:pt>
                <c:pt idx="559">
                  <c:v>41103</c:v>
                </c:pt>
                <c:pt idx="560">
                  <c:v>41104</c:v>
                </c:pt>
                <c:pt idx="561">
                  <c:v>41105</c:v>
                </c:pt>
                <c:pt idx="562">
                  <c:v>41106</c:v>
                </c:pt>
                <c:pt idx="563">
                  <c:v>41107</c:v>
                </c:pt>
                <c:pt idx="564">
                  <c:v>41108</c:v>
                </c:pt>
                <c:pt idx="565">
                  <c:v>41109</c:v>
                </c:pt>
                <c:pt idx="566">
                  <c:v>41110</c:v>
                </c:pt>
                <c:pt idx="567">
                  <c:v>41111</c:v>
                </c:pt>
                <c:pt idx="568">
                  <c:v>41112</c:v>
                </c:pt>
                <c:pt idx="569">
                  <c:v>41113</c:v>
                </c:pt>
                <c:pt idx="570">
                  <c:v>41114</c:v>
                </c:pt>
                <c:pt idx="571">
                  <c:v>41115</c:v>
                </c:pt>
                <c:pt idx="572">
                  <c:v>41116</c:v>
                </c:pt>
                <c:pt idx="573">
                  <c:v>41117</c:v>
                </c:pt>
                <c:pt idx="574">
                  <c:v>41118</c:v>
                </c:pt>
                <c:pt idx="575">
                  <c:v>41119</c:v>
                </c:pt>
                <c:pt idx="576">
                  <c:v>41120</c:v>
                </c:pt>
                <c:pt idx="577">
                  <c:v>41121</c:v>
                </c:pt>
                <c:pt idx="578">
                  <c:v>41122</c:v>
                </c:pt>
                <c:pt idx="579">
                  <c:v>41123</c:v>
                </c:pt>
                <c:pt idx="580">
                  <c:v>41124</c:v>
                </c:pt>
                <c:pt idx="581">
                  <c:v>41125</c:v>
                </c:pt>
                <c:pt idx="582">
                  <c:v>41126</c:v>
                </c:pt>
                <c:pt idx="583">
                  <c:v>41127</c:v>
                </c:pt>
                <c:pt idx="584">
                  <c:v>41128</c:v>
                </c:pt>
                <c:pt idx="585">
                  <c:v>41129</c:v>
                </c:pt>
                <c:pt idx="586">
                  <c:v>41130</c:v>
                </c:pt>
                <c:pt idx="587">
                  <c:v>41131</c:v>
                </c:pt>
                <c:pt idx="588">
                  <c:v>41132</c:v>
                </c:pt>
                <c:pt idx="589">
                  <c:v>41133</c:v>
                </c:pt>
                <c:pt idx="590">
                  <c:v>41134</c:v>
                </c:pt>
                <c:pt idx="591">
                  <c:v>41135</c:v>
                </c:pt>
                <c:pt idx="592">
                  <c:v>41136</c:v>
                </c:pt>
                <c:pt idx="593">
                  <c:v>41137</c:v>
                </c:pt>
                <c:pt idx="594">
                  <c:v>41138</c:v>
                </c:pt>
                <c:pt idx="595">
                  <c:v>41139</c:v>
                </c:pt>
                <c:pt idx="596">
                  <c:v>41140</c:v>
                </c:pt>
                <c:pt idx="597">
                  <c:v>41141</c:v>
                </c:pt>
                <c:pt idx="598">
                  <c:v>41142</c:v>
                </c:pt>
                <c:pt idx="599">
                  <c:v>41143</c:v>
                </c:pt>
                <c:pt idx="600">
                  <c:v>41144</c:v>
                </c:pt>
                <c:pt idx="601">
                  <c:v>41145</c:v>
                </c:pt>
                <c:pt idx="602">
                  <c:v>41146</c:v>
                </c:pt>
                <c:pt idx="603">
                  <c:v>41147</c:v>
                </c:pt>
                <c:pt idx="604">
                  <c:v>41148</c:v>
                </c:pt>
                <c:pt idx="605">
                  <c:v>41149</c:v>
                </c:pt>
                <c:pt idx="606">
                  <c:v>41150</c:v>
                </c:pt>
                <c:pt idx="607">
                  <c:v>41151</c:v>
                </c:pt>
                <c:pt idx="608">
                  <c:v>41152</c:v>
                </c:pt>
                <c:pt idx="609">
                  <c:v>41153</c:v>
                </c:pt>
                <c:pt idx="610">
                  <c:v>41154</c:v>
                </c:pt>
                <c:pt idx="611">
                  <c:v>41155</c:v>
                </c:pt>
                <c:pt idx="612">
                  <c:v>41156</c:v>
                </c:pt>
                <c:pt idx="613">
                  <c:v>41157</c:v>
                </c:pt>
                <c:pt idx="614">
                  <c:v>41158</c:v>
                </c:pt>
                <c:pt idx="615">
                  <c:v>41159</c:v>
                </c:pt>
                <c:pt idx="616">
                  <c:v>41160</c:v>
                </c:pt>
                <c:pt idx="617">
                  <c:v>41161</c:v>
                </c:pt>
                <c:pt idx="618">
                  <c:v>41162</c:v>
                </c:pt>
                <c:pt idx="619">
                  <c:v>41163</c:v>
                </c:pt>
                <c:pt idx="620">
                  <c:v>41164</c:v>
                </c:pt>
                <c:pt idx="621">
                  <c:v>41165</c:v>
                </c:pt>
                <c:pt idx="622">
                  <c:v>41166</c:v>
                </c:pt>
                <c:pt idx="623">
                  <c:v>41167</c:v>
                </c:pt>
                <c:pt idx="624">
                  <c:v>41168</c:v>
                </c:pt>
                <c:pt idx="625">
                  <c:v>41169</c:v>
                </c:pt>
                <c:pt idx="626">
                  <c:v>41170</c:v>
                </c:pt>
                <c:pt idx="627">
                  <c:v>41171</c:v>
                </c:pt>
                <c:pt idx="628">
                  <c:v>41172</c:v>
                </c:pt>
                <c:pt idx="629">
                  <c:v>41173</c:v>
                </c:pt>
                <c:pt idx="630">
                  <c:v>41174</c:v>
                </c:pt>
                <c:pt idx="631">
                  <c:v>41175</c:v>
                </c:pt>
                <c:pt idx="632">
                  <c:v>41176</c:v>
                </c:pt>
                <c:pt idx="633">
                  <c:v>41177</c:v>
                </c:pt>
                <c:pt idx="634">
                  <c:v>41178</c:v>
                </c:pt>
                <c:pt idx="635">
                  <c:v>41179</c:v>
                </c:pt>
                <c:pt idx="636">
                  <c:v>41180</c:v>
                </c:pt>
                <c:pt idx="637">
                  <c:v>41181</c:v>
                </c:pt>
                <c:pt idx="638">
                  <c:v>41182</c:v>
                </c:pt>
                <c:pt idx="639">
                  <c:v>41183</c:v>
                </c:pt>
                <c:pt idx="640">
                  <c:v>41184</c:v>
                </c:pt>
                <c:pt idx="641">
                  <c:v>41185</c:v>
                </c:pt>
                <c:pt idx="642">
                  <c:v>41186</c:v>
                </c:pt>
                <c:pt idx="643">
                  <c:v>41187</c:v>
                </c:pt>
                <c:pt idx="644">
                  <c:v>41188</c:v>
                </c:pt>
                <c:pt idx="645">
                  <c:v>41189</c:v>
                </c:pt>
                <c:pt idx="646">
                  <c:v>41190</c:v>
                </c:pt>
                <c:pt idx="647">
                  <c:v>41191</c:v>
                </c:pt>
                <c:pt idx="648">
                  <c:v>41192</c:v>
                </c:pt>
                <c:pt idx="649">
                  <c:v>41193</c:v>
                </c:pt>
                <c:pt idx="650">
                  <c:v>41194</c:v>
                </c:pt>
                <c:pt idx="651">
                  <c:v>41195</c:v>
                </c:pt>
                <c:pt idx="652">
                  <c:v>41196</c:v>
                </c:pt>
                <c:pt idx="653">
                  <c:v>41197</c:v>
                </c:pt>
                <c:pt idx="654">
                  <c:v>41198</c:v>
                </c:pt>
                <c:pt idx="655">
                  <c:v>41199</c:v>
                </c:pt>
                <c:pt idx="656">
                  <c:v>41200</c:v>
                </c:pt>
                <c:pt idx="657">
                  <c:v>41201</c:v>
                </c:pt>
                <c:pt idx="658">
                  <c:v>41202</c:v>
                </c:pt>
                <c:pt idx="659">
                  <c:v>41203</c:v>
                </c:pt>
                <c:pt idx="660">
                  <c:v>41204</c:v>
                </c:pt>
                <c:pt idx="661">
                  <c:v>41205</c:v>
                </c:pt>
                <c:pt idx="662">
                  <c:v>41206</c:v>
                </c:pt>
                <c:pt idx="663">
                  <c:v>41207</c:v>
                </c:pt>
                <c:pt idx="664">
                  <c:v>41208</c:v>
                </c:pt>
                <c:pt idx="665">
                  <c:v>41209</c:v>
                </c:pt>
                <c:pt idx="666">
                  <c:v>41210</c:v>
                </c:pt>
                <c:pt idx="667">
                  <c:v>41211</c:v>
                </c:pt>
                <c:pt idx="668">
                  <c:v>41212</c:v>
                </c:pt>
                <c:pt idx="669">
                  <c:v>41213</c:v>
                </c:pt>
                <c:pt idx="670">
                  <c:v>41214</c:v>
                </c:pt>
                <c:pt idx="671">
                  <c:v>41215</c:v>
                </c:pt>
                <c:pt idx="672">
                  <c:v>41216</c:v>
                </c:pt>
                <c:pt idx="673">
                  <c:v>41217</c:v>
                </c:pt>
                <c:pt idx="674">
                  <c:v>41218</c:v>
                </c:pt>
                <c:pt idx="675">
                  <c:v>41219</c:v>
                </c:pt>
                <c:pt idx="676">
                  <c:v>41220</c:v>
                </c:pt>
                <c:pt idx="677">
                  <c:v>41221</c:v>
                </c:pt>
                <c:pt idx="678">
                  <c:v>41222</c:v>
                </c:pt>
                <c:pt idx="679">
                  <c:v>41223</c:v>
                </c:pt>
                <c:pt idx="680">
                  <c:v>41224</c:v>
                </c:pt>
                <c:pt idx="681">
                  <c:v>41225</c:v>
                </c:pt>
                <c:pt idx="682">
                  <c:v>41226</c:v>
                </c:pt>
                <c:pt idx="683">
                  <c:v>41227</c:v>
                </c:pt>
                <c:pt idx="684">
                  <c:v>41228</c:v>
                </c:pt>
                <c:pt idx="685">
                  <c:v>41229</c:v>
                </c:pt>
                <c:pt idx="686">
                  <c:v>41230</c:v>
                </c:pt>
                <c:pt idx="687">
                  <c:v>41231</c:v>
                </c:pt>
                <c:pt idx="688">
                  <c:v>41232</c:v>
                </c:pt>
                <c:pt idx="689">
                  <c:v>41233</c:v>
                </c:pt>
                <c:pt idx="690">
                  <c:v>41234</c:v>
                </c:pt>
                <c:pt idx="691">
                  <c:v>41235</c:v>
                </c:pt>
                <c:pt idx="692">
                  <c:v>41236</c:v>
                </c:pt>
                <c:pt idx="693">
                  <c:v>41237</c:v>
                </c:pt>
                <c:pt idx="694">
                  <c:v>41238</c:v>
                </c:pt>
                <c:pt idx="695">
                  <c:v>41239</c:v>
                </c:pt>
                <c:pt idx="696">
                  <c:v>41240</c:v>
                </c:pt>
                <c:pt idx="697">
                  <c:v>41241</c:v>
                </c:pt>
                <c:pt idx="698">
                  <c:v>41242</c:v>
                </c:pt>
                <c:pt idx="699">
                  <c:v>41243</c:v>
                </c:pt>
                <c:pt idx="700">
                  <c:v>41244</c:v>
                </c:pt>
                <c:pt idx="701">
                  <c:v>41245</c:v>
                </c:pt>
                <c:pt idx="702">
                  <c:v>41246</c:v>
                </c:pt>
                <c:pt idx="703">
                  <c:v>41247</c:v>
                </c:pt>
                <c:pt idx="704">
                  <c:v>41248</c:v>
                </c:pt>
                <c:pt idx="705">
                  <c:v>41249</c:v>
                </c:pt>
                <c:pt idx="706">
                  <c:v>41250</c:v>
                </c:pt>
                <c:pt idx="707">
                  <c:v>41251</c:v>
                </c:pt>
                <c:pt idx="708">
                  <c:v>41252</c:v>
                </c:pt>
                <c:pt idx="709">
                  <c:v>41253</c:v>
                </c:pt>
                <c:pt idx="710">
                  <c:v>41254</c:v>
                </c:pt>
                <c:pt idx="711">
                  <c:v>41255</c:v>
                </c:pt>
                <c:pt idx="712">
                  <c:v>41256</c:v>
                </c:pt>
                <c:pt idx="713">
                  <c:v>41257</c:v>
                </c:pt>
                <c:pt idx="714">
                  <c:v>41258</c:v>
                </c:pt>
                <c:pt idx="715">
                  <c:v>41259</c:v>
                </c:pt>
                <c:pt idx="716">
                  <c:v>41260</c:v>
                </c:pt>
                <c:pt idx="717">
                  <c:v>41261</c:v>
                </c:pt>
                <c:pt idx="718">
                  <c:v>41262</c:v>
                </c:pt>
                <c:pt idx="719">
                  <c:v>41263</c:v>
                </c:pt>
                <c:pt idx="720">
                  <c:v>41264</c:v>
                </c:pt>
                <c:pt idx="721">
                  <c:v>41265</c:v>
                </c:pt>
                <c:pt idx="722">
                  <c:v>41266</c:v>
                </c:pt>
                <c:pt idx="723">
                  <c:v>41267</c:v>
                </c:pt>
                <c:pt idx="724">
                  <c:v>41268</c:v>
                </c:pt>
                <c:pt idx="725">
                  <c:v>41269</c:v>
                </c:pt>
                <c:pt idx="726">
                  <c:v>41270</c:v>
                </c:pt>
                <c:pt idx="727">
                  <c:v>41271</c:v>
                </c:pt>
                <c:pt idx="728">
                  <c:v>41272</c:v>
                </c:pt>
                <c:pt idx="729">
                  <c:v>41273</c:v>
                </c:pt>
                <c:pt idx="730">
                  <c:v>41274</c:v>
                </c:pt>
                <c:pt idx="731">
                  <c:v>41275</c:v>
                </c:pt>
                <c:pt idx="732">
                  <c:v>41276</c:v>
                </c:pt>
                <c:pt idx="733">
                  <c:v>41277</c:v>
                </c:pt>
                <c:pt idx="734">
                  <c:v>41278</c:v>
                </c:pt>
                <c:pt idx="735">
                  <c:v>41279</c:v>
                </c:pt>
                <c:pt idx="736">
                  <c:v>41280</c:v>
                </c:pt>
                <c:pt idx="737">
                  <c:v>41281</c:v>
                </c:pt>
                <c:pt idx="738">
                  <c:v>41282</c:v>
                </c:pt>
                <c:pt idx="739">
                  <c:v>41283</c:v>
                </c:pt>
                <c:pt idx="740">
                  <c:v>41284</c:v>
                </c:pt>
                <c:pt idx="741">
                  <c:v>41285</c:v>
                </c:pt>
                <c:pt idx="742">
                  <c:v>41286</c:v>
                </c:pt>
                <c:pt idx="743">
                  <c:v>41287</c:v>
                </c:pt>
                <c:pt idx="744">
                  <c:v>41288</c:v>
                </c:pt>
                <c:pt idx="745">
                  <c:v>41289</c:v>
                </c:pt>
                <c:pt idx="746">
                  <c:v>41290</c:v>
                </c:pt>
                <c:pt idx="747">
                  <c:v>41291</c:v>
                </c:pt>
                <c:pt idx="748">
                  <c:v>41292</c:v>
                </c:pt>
                <c:pt idx="749">
                  <c:v>41293</c:v>
                </c:pt>
                <c:pt idx="750">
                  <c:v>41294</c:v>
                </c:pt>
                <c:pt idx="751">
                  <c:v>41295</c:v>
                </c:pt>
                <c:pt idx="752">
                  <c:v>41296</c:v>
                </c:pt>
                <c:pt idx="753">
                  <c:v>41297</c:v>
                </c:pt>
                <c:pt idx="754">
                  <c:v>41298</c:v>
                </c:pt>
                <c:pt idx="755">
                  <c:v>41299</c:v>
                </c:pt>
                <c:pt idx="756">
                  <c:v>41300</c:v>
                </c:pt>
                <c:pt idx="757">
                  <c:v>41301</c:v>
                </c:pt>
                <c:pt idx="758">
                  <c:v>41302</c:v>
                </c:pt>
                <c:pt idx="759">
                  <c:v>41303</c:v>
                </c:pt>
                <c:pt idx="760">
                  <c:v>41304</c:v>
                </c:pt>
                <c:pt idx="761">
                  <c:v>41305</c:v>
                </c:pt>
                <c:pt idx="762">
                  <c:v>41306</c:v>
                </c:pt>
                <c:pt idx="763">
                  <c:v>41307</c:v>
                </c:pt>
                <c:pt idx="764">
                  <c:v>41308</c:v>
                </c:pt>
                <c:pt idx="765">
                  <c:v>41309</c:v>
                </c:pt>
                <c:pt idx="766">
                  <c:v>41310</c:v>
                </c:pt>
                <c:pt idx="767">
                  <c:v>41311</c:v>
                </c:pt>
                <c:pt idx="768">
                  <c:v>41312</c:v>
                </c:pt>
                <c:pt idx="769">
                  <c:v>41313</c:v>
                </c:pt>
                <c:pt idx="770">
                  <c:v>41314</c:v>
                </c:pt>
                <c:pt idx="771">
                  <c:v>41315</c:v>
                </c:pt>
                <c:pt idx="772">
                  <c:v>41316</c:v>
                </c:pt>
                <c:pt idx="773">
                  <c:v>41317</c:v>
                </c:pt>
                <c:pt idx="774">
                  <c:v>41318</c:v>
                </c:pt>
                <c:pt idx="775">
                  <c:v>41319</c:v>
                </c:pt>
                <c:pt idx="776">
                  <c:v>41320</c:v>
                </c:pt>
                <c:pt idx="777">
                  <c:v>41321</c:v>
                </c:pt>
                <c:pt idx="778">
                  <c:v>41322</c:v>
                </c:pt>
                <c:pt idx="779">
                  <c:v>41323</c:v>
                </c:pt>
                <c:pt idx="780">
                  <c:v>41324</c:v>
                </c:pt>
                <c:pt idx="781">
                  <c:v>41325</c:v>
                </c:pt>
                <c:pt idx="782">
                  <c:v>41326</c:v>
                </c:pt>
                <c:pt idx="783">
                  <c:v>41327</c:v>
                </c:pt>
                <c:pt idx="784">
                  <c:v>41328</c:v>
                </c:pt>
                <c:pt idx="785">
                  <c:v>41329</c:v>
                </c:pt>
                <c:pt idx="786">
                  <c:v>41330</c:v>
                </c:pt>
                <c:pt idx="787">
                  <c:v>41331</c:v>
                </c:pt>
                <c:pt idx="788">
                  <c:v>41332</c:v>
                </c:pt>
                <c:pt idx="789">
                  <c:v>41333</c:v>
                </c:pt>
                <c:pt idx="790">
                  <c:v>41334</c:v>
                </c:pt>
                <c:pt idx="791">
                  <c:v>41335</c:v>
                </c:pt>
                <c:pt idx="792">
                  <c:v>41336</c:v>
                </c:pt>
                <c:pt idx="793">
                  <c:v>41337</c:v>
                </c:pt>
                <c:pt idx="794">
                  <c:v>41338</c:v>
                </c:pt>
                <c:pt idx="795">
                  <c:v>41339</c:v>
                </c:pt>
                <c:pt idx="796">
                  <c:v>41340</c:v>
                </c:pt>
                <c:pt idx="797">
                  <c:v>41341</c:v>
                </c:pt>
                <c:pt idx="798">
                  <c:v>41342</c:v>
                </c:pt>
                <c:pt idx="799">
                  <c:v>41343</c:v>
                </c:pt>
                <c:pt idx="800">
                  <c:v>41344</c:v>
                </c:pt>
                <c:pt idx="801">
                  <c:v>41345</c:v>
                </c:pt>
                <c:pt idx="802">
                  <c:v>41346</c:v>
                </c:pt>
                <c:pt idx="803">
                  <c:v>41347</c:v>
                </c:pt>
                <c:pt idx="804">
                  <c:v>41348</c:v>
                </c:pt>
                <c:pt idx="805">
                  <c:v>41349</c:v>
                </c:pt>
                <c:pt idx="806">
                  <c:v>41350</c:v>
                </c:pt>
                <c:pt idx="807">
                  <c:v>41351</c:v>
                </c:pt>
                <c:pt idx="808">
                  <c:v>41352</c:v>
                </c:pt>
                <c:pt idx="809">
                  <c:v>41353</c:v>
                </c:pt>
                <c:pt idx="810">
                  <c:v>41354</c:v>
                </c:pt>
                <c:pt idx="811">
                  <c:v>41355</c:v>
                </c:pt>
                <c:pt idx="812">
                  <c:v>41356</c:v>
                </c:pt>
                <c:pt idx="813">
                  <c:v>41357</c:v>
                </c:pt>
                <c:pt idx="814">
                  <c:v>41358</c:v>
                </c:pt>
                <c:pt idx="815">
                  <c:v>41359</c:v>
                </c:pt>
                <c:pt idx="816">
                  <c:v>41360</c:v>
                </c:pt>
                <c:pt idx="817">
                  <c:v>41361</c:v>
                </c:pt>
                <c:pt idx="818">
                  <c:v>41362</c:v>
                </c:pt>
                <c:pt idx="819">
                  <c:v>41363</c:v>
                </c:pt>
                <c:pt idx="820">
                  <c:v>41364</c:v>
                </c:pt>
                <c:pt idx="821">
                  <c:v>41365</c:v>
                </c:pt>
                <c:pt idx="822">
                  <c:v>41366</c:v>
                </c:pt>
                <c:pt idx="823">
                  <c:v>41367</c:v>
                </c:pt>
                <c:pt idx="824">
                  <c:v>41368</c:v>
                </c:pt>
                <c:pt idx="825">
                  <c:v>41369</c:v>
                </c:pt>
                <c:pt idx="826">
                  <c:v>41370</c:v>
                </c:pt>
                <c:pt idx="827">
                  <c:v>41371</c:v>
                </c:pt>
                <c:pt idx="828">
                  <c:v>41372</c:v>
                </c:pt>
                <c:pt idx="829">
                  <c:v>41373</c:v>
                </c:pt>
                <c:pt idx="830">
                  <c:v>41374</c:v>
                </c:pt>
                <c:pt idx="831">
                  <c:v>41375</c:v>
                </c:pt>
                <c:pt idx="832">
                  <c:v>41376</c:v>
                </c:pt>
                <c:pt idx="833">
                  <c:v>41377</c:v>
                </c:pt>
                <c:pt idx="834">
                  <c:v>41378</c:v>
                </c:pt>
                <c:pt idx="835">
                  <c:v>41379</c:v>
                </c:pt>
                <c:pt idx="836">
                  <c:v>41380</c:v>
                </c:pt>
                <c:pt idx="837">
                  <c:v>41381</c:v>
                </c:pt>
                <c:pt idx="838">
                  <c:v>41382</c:v>
                </c:pt>
                <c:pt idx="839">
                  <c:v>41383</c:v>
                </c:pt>
                <c:pt idx="840">
                  <c:v>41384</c:v>
                </c:pt>
                <c:pt idx="841">
                  <c:v>41385</c:v>
                </c:pt>
                <c:pt idx="842">
                  <c:v>41386</c:v>
                </c:pt>
                <c:pt idx="843">
                  <c:v>41387</c:v>
                </c:pt>
                <c:pt idx="844">
                  <c:v>41388</c:v>
                </c:pt>
                <c:pt idx="845">
                  <c:v>41389</c:v>
                </c:pt>
                <c:pt idx="846">
                  <c:v>41390</c:v>
                </c:pt>
                <c:pt idx="847">
                  <c:v>41391</c:v>
                </c:pt>
                <c:pt idx="848">
                  <c:v>41392</c:v>
                </c:pt>
                <c:pt idx="849">
                  <c:v>41393</c:v>
                </c:pt>
                <c:pt idx="850">
                  <c:v>41394</c:v>
                </c:pt>
                <c:pt idx="851">
                  <c:v>41395</c:v>
                </c:pt>
                <c:pt idx="852">
                  <c:v>41396</c:v>
                </c:pt>
                <c:pt idx="853">
                  <c:v>41397</c:v>
                </c:pt>
                <c:pt idx="854">
                  <c:v>41398</c:v>
                </c:pt>
                <c:pt idx="855">
                  <c:v>41399</c:v>
                </c:pt>
                <c:pt idx="856">
                  <c:v>41400</c:v>
                </c:pt>
                <c:pt idx="857">
                  <c:v>41401</c:v>
                </c:pt>
                <c:pt idx="858">
                  <c:v>41402</c:v>
                </c:pt>
                <c:pt idx="859">
                  <c:v>41403</c:v>
                </c:pt>
                <c:pt idx="860">
                  <c:v>41404</c:v>
                </c:pt>
                <c:pt idx="861">
                  <c:v>41405</c:v>
                </c:pt>
                <c:pt idx="862">
                  <c:v>41406</c:v>
                </c:pt>
                <c:pt idx="863">
                  <c:v>41407</c:v>
                </c:pt>
                <c:pt idx="864">
                  <c:v>41408</c:v>
                </c:pt>
                <c:pt idx="865">
                  <c:v>41409</c:v>
                </c:pt>
                <c:pt idx="866">
                  <c:v>41410</c:v>
                </c:pt>
                <c:pt idx="867">
                  <c:v>41411</c:v>
                </c:pt>
                <c:pt idx="868">
                  <c:v>41412</c:v>
                </c:pt>
                <c:pt idx="869">
                  <c:v>41413</c:v>
                </c:pt>
                <c:pt idx="870">
                  <c:v>41414</c:v>
                </c:pt>
                <c:pt idx="871">
                  <c:v>41415</c:v>
                </c:pt>
                <c:pt idx="872">
                  <c:v>41416</c:v>
                </c:pt>
                <c:pt idx="873">
                  <c:v>41417</c:v>
                </c:pt>
                <c:pt idx="874">
                  <c:v>41418</c:v>
                </c:pt>
                <c:pt idx="875">
                  <c:v>41419</c:v>
                </c:pt>
                <c:pt idx="876">
                  <c:v>41420</c:v>
                </c:pt>
                <c:pt idx="877">
                  <c:v>41421</c:v>
                </c:pt>
                <c:pt idx="878">
                  <c:v>41422</c:v>
                </c:pt>
                <c:pt idx="879">
                  <c:v>41423</c:v>
                </c:pt>
                <c:pt idx="880">
                  <c:v>41424</c:v>
                </c:pt>
                <c:pt idx="881">
                  <c:v>41425</c:v>
                </c:pt>
                <c:pt idx="882">
                  <c:v>41426</c:v>
                </c:pt>
                <c:pt idx="883">
                  <c:v>41427</c:v>
                </c:pt>
                <c:pt idx="884">
                  <c:v>41428</c:v>
                </c:pt>
                <c:pt idx="885">
                  <c:v>41429</c:v>
                </c:pt>
                <c:pt idx="886">
                  <c:v>41430</c:v>
                </c:pt>
                <c:pt idx="887">
                  <c:v>41431</c:v>
                </c:pt>
                <c:pt idx="888">
                  <c:v>41432</c:v>
                </c:pt>
                <c:pt idx="889">
                  <c:v>41433</c:v>
                </c:pt>
                <c:pt idx="890">
                  <c:v>41434</c:v>
                </c:pt>
                <c:pt idx="891">
                  <c:v>41435</c:v>
                </c:pt>
                <c:pt idx="892">
                  <c:v>41436</c:v>
                </c:pt>
                <c:pt idx="893">
                  <c:v>41437</c:v>
                </c:pt>
                <c:pt idx="894">
                  <c:v>41438</c:v>
                </c:pt>
                <c:pt idx="895">
                  <c:v>41439</c:v>
                </c:pt>
                <c:pt idx="896">
                  <c:v>41440</c:v>
                </c:pt>
                <c:pt idx="897">
                  <c:v>41441</c:v>
                </c:pt>
                <c:pt idx="898">
                  <c:v>41442</c:v>
                </c:pt>
                <c:pt idx="899">
                  <c:v>41443</c:v>
                </c:pt>
                <c:pt idx="900">
                  <c:v>41444</c:v>
                </c:pt>
                <c:pt idx="901">
                  <c:v>41445</c:v>
                </c:pt>
                <c:pt idx="902">
                  <c:v>41446</c:v>
                </c:pt>
                <c:pt idx="903">
                  <c:v>41447</c:v>
                </c:pt>
                <c:pt idx="904">
                  <c:v>41448</c:v>
                </c:pt>
                <c:pt idx="905">
                  <c:v>41449</c:v>
                </c:pt>
                <c:pt idx="906">
                  <c:v>41450</c:v>
                </c:pt>
                <c:pt idx="907">
                  <c:v>41451</c:v>
                </c:pt>
                <c:pt idx="908">
                  <c:v>41452</c:v>
                </c:pt>
                <c:pt idx="909">
                  <c:v>41453</c:v>
                </c:pt>
                <c:pt idx="910">
                  <c:v>41454</c:v>
                </c:pt>
                <c:pt idx="911">
                  <c:v>41455</c:v>
                </c:pt>
                <c:pt idx="912">
                  <c:v>41456</c:v>
                </c:pt>
                <c:pt idx="913">
                  <c:v>41457</c:v>
                </c:pt>
                <c:pt idx="914">
                  <c:v>41458</c:v>
                </c:pt>
                <c:pt idx="915">
                  <c:v>41459</c:v>
                </c:pt>
                <c:pt idx="916">
                  <c:v>41460</c:v>
                </c:pt>
                <c:pt idx="917">
                  <c:v>41461</c:v>
                </c:pt>
                <c:pt idx="918">
                  <c:v>41462</c:v>
                </c:pt>
                <c:pt idx="919">
                  <c:v>41463</c:v>
                </c:pt>
                <c:pt idx="920">
                  <c:v>41464</c:v>
                </c:pt>
                <c:pt idx="921">
                  <c:v>41465</c:v>
                </c:pt>
                <c:pt idx="922">
                  <c:v>41466</c:v>
                </c:pt>
                <c:pt idx="923">
                  <c:v>41467</c:v>
                </c:pt>
                <c:pt idx="924">
                  <c:v>41468</c:v>
                </c:pt>
                <c:pt idx="925">
                  <c:v>41469</c:v>
                </c:pt>
                <c:pt idx="926">
                  <c:v>41470</c:v>
                </c:pt>
                <c:pt idx="927">
                  <c:v>41471</c:v>
                </c:pt>
                <c:pt idx="928">
                  <c:v>41472</c:v>
                </c:pt>
                <c:pt idx="929">
                  <c:v>41473</c:v>
                </c:pt>
                <c:pt idx="930">
                  <c:v>41474</c:v>
                </c:pt>
                <c:pt idx="931">
                  <c:v>41475</c:v>
                </c:pt>
                <c:pt idx="932">
                  <c:v>41476</c:v>
                </c:pt>
                <c:pt idx="933">
                  <c:v>41477</c:v>
                </c:pt>
                <c:pt idx="934">
                  <c:v>41478</c:v>
                </c:pt>
                <c:pt idx="935">
                  <c:v>41479</c:v>
                </c:pt>
                <c:pt idx="936">
                  <c:v>41480</c:v>
                </c:pt>
                <c:pt idx="937">
                  <c:v>41481</c:v>
                </c:pt>
                <c:pt idx="938">
                  <c:v>41482</c:v>
                </c:pt>
                <c:pt idx="939">
                  <c:v>41483</c:v>
                </c:pt>
                <c:pt idx="940">
                  <c:v>41484</c:v>
                </c:pt>
                <c:pt idx="941">
                  <c:v>41485</c:v>
                </c:pt>
                <c:pt idx="942">
                  <c:v>41486</c:v>
                </c:pt>
                <c:pt idx="943">
                  <c:v>41487</c:v>
                </c:pt>
                <c:pt idx="944">
                  <c:v>41488</c:v>
                </c:pt>
                <c:pt idx="945">
                  <c:v>41489</c:v>
                </c:pt>
                <c:pt idx="946">
                  <c:v>41490</c:v>
                </c:pt>
                <c:pt idx="947">
                  <c:v>41491</c:v>
                </c:pt>
                <c:pt idx="948">
                  <c:v>41492</c:v>
                </c:pt>
                <c:pt idx="949">
                  <c:v>41493</c:v>
                </c:pt>
                <c:pt idx="950">
                  <c:v>41494</c:v>
                </c:pt>
                <c:pt idx="951">
                  <c:v>41495</c:v>
                </c:pt>
                <c:pt idx="952">
                  <c:v>41496</c:v>
                </c:pt>
                <c:pt idx="953">
                  <c:v>41497</c:v>
                </c:pt>
                <c:pt idx="954">
                  <c:v>41498</c:v>
                </c:pt>
                <c:pt idx="955">
                  <c:v>41499</c:v>
                </c:pt>
                <c:pt idx="956">
                  <c:v>41500</c:v>
                </c:pt>
                <c:pt idx="957">
                  <c:v>41501</c:v>
                </c:pt>
                <c:pt idx="958">
                  <c:v>41502</c:v>
                </c:pt>
                <c:pt idx="959">
                  <c:v>41503</c:v>
                </c:pt>
                <c:pt idx="960">
                  <c:v>41504</c:v>
                </c:pt>
                <c:pt idx="961">
                  <c:v>41505</c:v>
                </c:pt>
                <c:pt idx="962">
                  <c:v>41506</c:v>
                </c:pt>
                <c:pt idx="963">
                  <c:v>41507</c:v>
                </c:pt>
                <c:pt idx="964">
                  <c:v>41508</c:v>
                </c:pt>
                <c:pt idx="965">
                  <c:v>41509</c:v>
                </c:pt>
                <c:pt idx="966">
                  <c:v>41510</c:v>
                </c:pt>
                <c:pt idx="967">
                  <c:v>41511</c:v>
                </c:pt>
                <c:pt idx="968">
                  <c:v>41512</c:v>
                </c:pt>
                <c:pt idx="969">
                  <c:v>41513</c:v>
                </c:pt>
                <c:pt idx="970">
                  <c:v>41514</c:v>
                </c:pt>
                <c:pt idx="971">
                  <c:v>41515</c:v>
                </c:pt>
                <c:pt idx="972">
                  <c:v>41516</c:v>
                </c:pt>
                <c:pt idx="973">
                  <c:v>41517</c:v>
                </c:pt>
                <c:pt idx="974">
                  <c:v>41518</c:v>
                </c:pt>
                <c:pt idx="975">
                  <c:v>41519</c:v>
                </c:pt>
                <c:pt idx="976">
                  <c:v>41520</c:v>
                </c:pt>
                <c:pt idx="977">
                  <c:v>41521</c:v>
                </c:pt>
                <c:pt idx="978">
                  <c:v>41522</c:v>
                </c:pt>
                <c:pt idx="979">
                  <c:v>41523</c:v>
                </c:pt>
                <c:pt idx="980">
                  <c:v>41524</c:v>
                </c:pt>
                <c:pt idx="981">
                  <c:v>41525</c:v>
                </c:pt>
                <c:pt idx="982">
                  <c:v>41526</c:v>
                </c:pt>
                <c:pt idx="983">
                  <c:v>41527</c:v>
                </c:pt>
                <c:pt idx="984">
                  <c:v>41528</c:v>
                </c:pt>
                <c:pt idx="985">
                  <c:v>41529</c:v>
                </c:pt>
                <c:pt idx="986">
                  <c:v>41530</c:v>
                </c:pt>
                <c:pt idx="987">
                  <c:v>41531</c:v>
                </c:pt>
                <c:pt idx="988">
                  <c:v>41532</c:v>
                </c:pt>
                <c:pt idx="989">
                  <c:v>41533</c:v>
                </c:pt>
                <c:pt idx="990">
                  <c:v>41534</c:v>
                </c:pt>
                <c:pt idx="991">
                  <c:v>41535</c:v>
                </c:pt>
                <c:pt idx="992">
                  <c:v>41536</c:v>
                </c:pt>
                <c:pt idx="993">
                  <c:v>41537</c:v>
                </c:pt>
                <c:pt idx="994">
                  <c:v>41538</c:v>
                </c:pt>
                <c:pt idx="995">
                  <c:v>41539</c:v>
                </c:pt>
                <c:pt idx="996">
                  <c:v>41540</c:v>
                </c:pt>
                <c:pt idx="997">
                  <c:v>41541</c:v>
                </c:pt>
                <c:pt idx="998">
                  <c:v>41542</c:v>
                </c:pt>
                <c:pt idx="999">
                  <c:v>41543</c:v>
                </c:pt>
                <c:pt idx="1000">
                  <c:v>41544</c:v>
                </c:pt>
                <c:pt idx="1001">
                  <c:v>41545</c:v>
                </c:pt>
                <c:pt idx="1002">
                  <c:v>41546</c:v>
                </c:pt>
                <c:pt idx="1003">
                  <c:v>41547</c:v>
                </c:pt>
                <c:pt idx="1004">
                  <c:v>41548</c:v>
                </c:pt>
                <c:pt idx="1005">
                  <c:v>41549</c:v>
                </c:pt>
                <c:pt idx="1006">
                  <c:v>41550</c:v>
                </c:pt>
                <c:pt idx="1007">
                  <c:v>41551</c:v>
                </c:pt>
                <c:pt idx="1008">
                  <c:v>41552</c:v>
                </c:pt>
                <c:pt idx="1009">
                  <c:v>41553</c:v>
                </c:pt>
                <c:pt idx="1010">
                  <c:v>41554</c:v>
                </c:pt>
                <c:pt idx="1011">
                  <c:v>41555</c:v>
                </c:pt>
                <c:pt idx="1012">
                  <c:v>41556</c:v>
                </c:pt>
                <c:pt idx="1013">
                  <c:v>41557</c:v>
                </c:pt>
                <c:pt idx="1014">
                  <c:v>41558</c:v>
                </c:pt>
                <c:pt idx="1015">
                  <c:v>41559</c:v>
                </c:pt>
                <c:pt idx="1016">
                  <c:v>41560</c:v>
                </c:pt>
                <c:pt idx="1017">
                  <c:v>41561</c:v>
                </c:pt>
                <c:pt idx="1018">
                  <c:v>41562</c:v>
                </c:pt>
                <c:pt idx="1019">
                  <c:v>41563</c:v>
                </c:pt>
                <c:pt idx="1020">
                  <c:v>41564</c:v>
                </c:pt>
                <c:pt idx="1021">
                  <c:v>41565</c:v>
                </c:pt>
                <c:pt idx="1022">
                  <c:v>41566</c:v>
                </c:pt>
                <c:pt idx="1023">
                  <c:v>41567</c:v>
                </c:pt>
                <c:pt idx="1024">
                  <c:v>41568</c:v>
                </c:pt>
                <c:pt idx="1025">
                  <c:v>41569</c:v>
                </c:pt>
                <c:pt idx="1026">
                  <c:v>41570</c:v>
                </c:pt>
                <c:pt idx="1027">
                  <c:v>41571</c:v>
                </c:pt>
                <c:pt idx="1028">
                  <c:v>41572</c:v>
                </c:pt>
                <c:pt idx="1029">
                  <c:v>41573</c:v>
                </c:pt>
                <c:pt idx="1030">
                  <c:v>41574</c:v>
                </c:pt>
                <c:pt idx="1031">
                  <c:v>41575</c:v>
                </c:pt>
                <c:pt idx="1032">
                  <c:v>41576</c:v>
                </c:pt>
                <c:pt idx="1033">
                  <c:v>41577</c:v>
                </c:pt>
                <c:pt idx="1034">
                  <c:v>41578</c:v>
                </c:pt>
                <c:pt idx="1035">
                  <c:v>41579</c:v>
                </c:pt>
                <c:pt idx="1036">
                  <c:v>41580</c:v>
                </c:pt>
                <c:pt idx="1037">
                  <c:v>41581</c:v>
                </c:pt>
                <c:pt idx="1038">
                  <c:v>41582</c:v>
                </c:pt>
                <c:pt idx="1039">
                  <c:v>41583</c:v>
                </c:pt>
                <c:pt idx="1040">
                  <c:v>41584</c:v>
                </c:pt>
                <c:pt idx="1041">
                  <c:v>41585</c:v>
                </c:pt>
                <c:pt idx="1042">
                  <c:v>41586</c:v>
                </c:pt>
                <c:pt idx="1043">
                  <c:v>41587</c:v>
                </c:pt>
                <c:pt idx="1044">
                  <c:v>41588</c:v>
                </c:pt>
                <c:pt idx="1045">
                  <c:v>41589</c:v>
                </c:pt>
                <c:pt idx="1046">
                  <c:v>41590</c:v>
                </c:pt>
                <c:pt idx="1047">
                  <c:v>41591</c:v>
                </c:pt>
                <c:pt idx="1048">
                  <c:v>41592</c:v>
                </c:pt>
                <c:pt idx="1049">
                  <c:v>41593</c:v>
                </c:pt>
                <c:pt idx="1050">
                  <c:v>41594</c:v>
                </c:pt>
                <c:pt idx="1051">
                  <c:v>41595</c:v>
                </c:pt>
                <c:pt idx="1052">
                  <c:v>41596</c:v>
                </c:pt>
                <c:pt idx="1053">
                  <c:v>41597</c:v>
                </c:pt>
                <c:pt idx="1054">
                  <c:v>41598</c:v>
                </c:pt>
                <c:pt idx="1055">
                  <c:v>41599</c:v>
                </c:pt>
                <c:pt idx="1056">
                  <c:v>41600</c:v>
                </c:pt>
                <c:pt idx="1057">
                  <c:v>41601</c:v>
                </c:pt>
                <c:pt idx="1058">
                  <c:v>41602</c:v>
                </c:pt>
                <c:pt idx="1059">
                  <c:v>41603</c:v>
                </c:pt>
                <c:pt idx="1060">
                  <c:v>41604</c:v>
                </c:pt>
                <c:pt idx="1061">
                  <c:v>41605</c:v>
                </c:pt>
                <c:pt idx="1062">
                  <c:v>41606</c:v>
                </c:pt>
                <c:pt idx="1063">
                  <c:v>41607</c:v>
                </c:pt>
                <c:pt idx="1064">
                  <c:v>41608</c:v>
                </c:pt>
                <c:pt idx="1065">
                  <c:v>41609</c:v>
                </c:pt>
                <c:pt idx="1066">
                  <c:v>41610</c:v>
                </c:pt>
                <c:pt idx="1067">
                  <c:v>41611</c:v>
                </c:pt>
                <c:pt idx="1068">
                  <c:v>41612</c:v>
                </c:pt>
                <c:pt idx="1069">
                  <c:v>41613</c:v>
                </c:pt>
                <c:pt idx="1070">
                  <c:v>41614</c:v>
                </c:pt>
                <c:pt idx="1071">
                  <c:v>41615</c:v>
                </c:pt>
                <c:pt idx="1072">
                  <c:v>41616</c:v>
                </c:pt>
                <c:pt idx="1073">
                  <c:v>41617</c:v>
                </c:pt>
                <c:pt idx="1074">
                  <c:v>41618</c:v>
                </c:pt>
                <c:pt idx="1075">
                  <c:v>41619</c:v>
                </c:pt>
                <c:pt idx="1076">
                  <c:v>41620</c:v>
                </c:pt>
                <c:pt idx="1077">
                  <c:v>41621</c:v>
                </c:pt>
                <c:pt idx="1078">
                  <c:v>41622</c:v>
                </c:pt>
                <c:pt idx="1079">
                  <c:v>41623</c:v>
                </c:pt>
                <c:pt idx="1080">
                  <c:v>41624</c:v>
                </c:pt>
                <c:pt idx="1081">
                  <c:v>41625</c:v>
                </c:pt>
                <c:pt idx="1082">
                  <c:v>41626</c:v>
                </c:pt>
                <c:pt idx="1083">
                  <c:v>41627</c:v>
                </c:pt>
                <c:pt idx="1084">
                  <c:v>41628</c:v>
                </c:pt>
                <c:pt idx="1085">
                  <c:v>41629</c:v>
                </c:pt>
                <c:pt idx="1086">
                  <c:v>41630</c:v>
                </c:pt>
                <c:pt idx="1087">
                  <c:v>41631</c:v>
                </c:pt>
                <c:pt idx="1088">
                  <c:v>41632</c:v>
                </c:pt>
                <c:pt idx="1089">
                  <c:v>41633</c:v>
                </c:pt>
                <c:pt idx="1090">
                  <c:v>41634</c:v>
                </c:pt>
                <c:pt idx="1091">
                  <c:v>41635</c:v>
                </c:pt>
                <c:pt idx="1092">
                  <c:v>41636</c:v>
                </c:pt>
                <c:pt idx="1093">
                  <c:v>41637</c:v>
                </c:pt>
                <c:pt idx="1094">
                  <c:v>41638</c:v>
                </c:pt>
                <c:pt idx="1095">
                  <c:v>41639</c:v>
                </c:pt>
                <c:pt idx="1096">
                  <c:v>41640</c:v>
                </c:pt>
                <c:pt idx="1097">
                  <c:v>41641</c:v>
                </c:pt>
                <c:pt idx="1098">
                  <c:v>41642</c:v>
                </c:pt>
                <c:pt idx="1099">
                  <c:v>41643</c:v>
                </c:pt>
                <c:pt idx="1100">
                  <c:v>41644</c:v>
                </c:pt>
                <c:pt idx="1101">
                  <c:v>41645</c:v>
                </c:pt>
                <c:pt idx="1102">
                  <c:v>41646</c:v>
                </c:pt>
                <c:pt idx="1103">
                  <c:v>41647</c:v>
                </c:pt>
                <c:pt idx="1104">
                  <c:v>41648</c:v>
                </c:pt>
                <c:pt idx="1105">
                  <c:v>41649</c:v>
                </c:pt>
                <c:pt idx="1106">
                  <c:v>41650</c:v>
                </c:pt>
                <c:pt idx="1107">
                  <c:v>41651</c:v>
                </c:pt>
                <c:pt idx="1108">
                  <c:v>41652</c:v>
                </c:pt>
                <c:pt idx="1109">
                  <c:v>41653</c:v>
                </c:pt>
                <c:pt idx="1110">
                  <c:v>41654</c:v>
                </c:pt>
                <c:pt idx="1111">
                  <c:v>41655</c:v>
                </c:pt>
                <c:pt idx="1112">
                  <c:v>41656</c:v>
                </c:pt>
                <c:pt idx="1113">
                  <c:v>41657</c:v>
                </c:pt>
                <c:pt idx="1114">
                  <c:v>41658</c:v>
                </c:pt>
                <c:pt idx="1115">
                  <c:v>41659</c:v>
                </c:pt>
                <c:pt idx="1116">
                  <c:v>41660</c:v>
                </c:pt>
                <c:pt idx="1117">
                  <c:v>41661</c:v>
                </c:pt>
                <c:pt idx="1118">
                  <c:v>41662</c:v>
                </c:pt>
                <c:pt idx="1119">
                  <c:v>41663</c:v>
                </c:pt>
                <c:pt idx="1120">
                  <c:v>41664</c:v>
                </c:pt>
                <c:pt idx="1121">
                  <c:v>41665</c:v>
                </c:pt>
                <c:pt idx="1122">
                  <c:v>41666</c:v>
                </c:pt>
                <c:pt idx="1123">
                  <c:v>41667</c:v>
                </c:pt>
                <c:pt idx="1124">
                  <c:v>41668</c:v>
                </c:pt>
                <c:pt idx="1125">
                  <c:v>41669</c:v>
                </c:pt>
                <c:pt idx="1126">
                  <c:v>41670</c:v>
                </c:pt>
                <c:pt idx="1127">
                  <c:v>41671</c:v>
                </c:pt>
                <c:pt idx="1128">
                  <c:v>41672</c:v>
                </c:pt>
                <c:pt idx="1129">
                  <c:v>41673</c:v>
                </c:pt>
                <c:pt idx="1130">
                  <c:v>41674</c:v>
                </c:pt>
                <c:pt idx="1131">
                  <c:v>41675</c:v>
                </c:pt>
                <c:pt idx="1132">
                  <c:v>41676</c:v>
                </c:pt>
                <c:pt idx="1133">
                  <c:v>41677</c:v>
                </c:pt>
                <c:pt idx="1134">
                  <c:v>41678</c:v>
                </c:pt>
                <c:pt idx="1135">
                  <c:v>41679</c:v>
                </c:pt>
                <c:pt idx="1136">
                  <c:v>41680</c:v>
                </c:pt>
                <c:pt idx="1137">
                  <c:v>41681</c:v>
                </c:pt>
                <c:pt idx="1138">
                  <c:v>41682</c:v>
                </c:pt>
                <c:pt idx="1139">
                  <c:v>41683</c:v>
                </c:pt>
                <c:pt idx="1140">
                  <c:v>41684</c:v>
                </c:pt>
                <c:pt idx="1141">
                  <c:v>41685</c:v>
                </c:pt>
                <c:pt idx="1142">
                  <c:v>41686</c:v>
                </c:pt>
                <c:pt idx="1143">
                  <c:v>41687</c:v>
                </c:pt>
                <c:pt idx="1144">
                  <c:v>41688</c:v>
                </c:pt>
                <c:pt idx="1145">
                  <c:v>41689</c:v>
                </c:pt>
                <c:pt idx="1146">
                  <c:v>41690</c:v>
                </c:pt>
                <c:pt idx="1147">
                  <c:v>41691</c:v>
                </c:pt>
                <c:pt idx="1148">
                  <c:v>41692</c:v>
                </c:pt>
                <c:pt idx="1149">
                  <c:v>41693</c:v>
                </c:pt>
                <c:pt idx="1150">
                  <c:v>41694</c:v>
                </c:pt>
                <c:pt idx="1151">
                  <c:v>41695</c:v>
                </c:pt>
                <c:pt idx="1152">
                  <c:v>41696</c:v>
                </c:pt>
                <c:pt idx="1153">
                  <c:v>41697</c:v>
                </c:pt>
                <c:pt idx="1154">
                  <c:v>41698</c:v>
                </c:pt>
                <c:pt idx="1155">
                  <c:v>41699</c:v>
                </c:pt>
                <c:pt idx="1156">
                  <c:v>41700</c:v>
                </c:pt>
                <c:pt idx="1157">
                  <c:v>41701</c:v>
                </c:pt>
                <c:pt idx="1158">
                  <c:v>41702</c:v>
                </c:pt>
                <c:pt idx="1159">
                  <c:v>41703</c:v>
                </c:pt>
                <c:pt idx="1160">
                  <c:v>41704</c:v>
                </c:pt>
                <c:pt idx="1161">
                  <c:v>41705</c:v>
                </c:pt>
                <c:pt idx="1162">
                  <c:v>41706</c:v>
                </c:pt>
                <c:pt idx="1163">
                  <c:v>41707</c:v>
                </c:pt>
                <c:pt idx="1164">
                  <c:v>41708</c:v>
                </c:pt>
                <c:pt idx="1165">
                  <c:v>41709</c:v>
                </c:pt>
                <c:pt idx="1166">
                  <c:v>41710</c:v>
                </c:pt>
                <c:pt idx="1167">
                  <c:v>41711</c:v>
                </c:pt>
                <c:pt idx="1168">
                  <c:v>41712</c:v>
                </c:pt>
                <c:pt idx="1169">
                  <c:v>41713</c:v>
                </c:pt>
                <c:pt idx="1170">
                  <c:v>41714</c:v>
                </c:pt>
                <c:pt idx="1171">
                  <c:v>41715</c:v>
                </c:pt>
                <c:pt idx="1172">
                  <c:v>41716</c:v>
                </c:pt>
                <c:pt idx="1173">
                  <c:v>41717</c:v>
                </c:pt>
                <c:pt idx="1174">
                  <c:v>41718</c:v>
                </c:pt>
                <c:pt idx="1175">
                  <c:v>41719</c:v>
                </c:pt>
                <c:pt idx="1176">
                  <c:v>41720</c:v>
                </c:pt>
                <c:pt idx="1177">
                  <c:v>41721</c:v>
                </c:pt>
                <c:pt idx="1178">
                  <c:v>41722</c:v>
                </c:pt>
                <c:pt idx="1179">
                  <c:v>41723</c:v>
                </c:pt>
                <c:pt idx="1180">
                  <c:v>41724</c:v>
                </c:pt>
                <c:pt idx="1181">
                  <c:v>41725</c:v>
                </c:pt>
                <c:pt idx="1182">
                  <c:v>41726</c:v>
                </c:pt>
                <c:pt idx="1183">
                  <c:v>41727</c:v>
                </c:pt>
                <c:pt idx="1184">
                  <c:v>41728</c:v>
                </c:pt>
                <c:pt idx="1185">
                  <c:v>41729</c:v>
                </c:pt>
                <c:pt idx="1186">
                  <c:v>41730</c:v>
                </c:pt>
                <c:pt idx="1187">
                  <c:v>41731</c:v>
                </c:pt>
                <c:pt idx="1188">
                  <c:v>41732</c:v>
                </c:pt>
                <c:pt idx="1189">
                  <c:v>41733</c:v>
                </c:pt>
                <c:pt idx="1190">
                  <c:v>41734</c:v>
                </c:pt>
                <c:pt idx="1191">
                  <c:v>41735</c:v>
                </c:pt>
                <c:pt idx="1192">
                  <c:v>41736</c:v>
                </c:pt>
                <c:pt idx="1193">
                  <c:v>41737</c:v>
                </c:pt>
                <c:pt idx="1194">
                  <c:v>41738</c:v>
                </c:pt>
                <c:pt idx="1195">
                  <c:v>41739</c:v>
                </c:pt>
                <c:pt idx="1196">
                  <c:v>41740</c:v>
                </c:pt>
                <c:pt idx="1197">
                  <c:v>41741</c:v>
                </c:pt>
                <c:pt idx="1198">
                  <c:v>41742</c:v>
                </c:pt>
                <c:pt idx="1199">
                  <c:v>41743</c:v>
                </c:pt>
                <c:pt idx="1200">
                  <c:v>41744</c:v>
                </c:pt>
                <c:pt idx="1201">
                  <c:v>41745</c:v>
                </c:pt>
                <c:pt idx="1202">
                  <c:v>41746</c:v>
                </c:pt>
                <c:pt idx="1203">
                  <c:v>41747</c:v>
                </c:pt>
                <c:pt idx="1204">
                  <c:v>41748</c:v>
                </c:pt>
                <c:pt idx="1205">
                  <c:v>41749</c:v>
                </c:pt>
                <c:pt idx="1206">
                  <c:v>41750</c:v>
                </c:pt>
                <c:pt idx="1207">
                  <c:v>41751</c:v>
                </c:pt>
                <c:pt idx="1208">
                  <c:v>41752</c:v>
                </c:pt>
                <c:pt idx="1209">
                  <c:v>41753</c:v>
                </c:pt>
                <c:pt idx="1210">
                  <c:v>41754</c:v>
                </c:pt>
                <c:pt idx="1211">
                  <c:v>41755</c:v>
                </c:pt>
                <c:pt idx="1212">
                  <c:v>41756</c:v>
                </c:pt>
                <c:pt idx="1213">
                  <c:v>41757</c:v>
                </c:pt>
                <c:pt idx="1214">
                  <c:v>41758</c:v>
                </c:pt>
                <c:pt idx="1215">
                  <c:v>41759</c:v>
                </c:pt>
                <c:pt idx="1216">
                  <c:v>41760</c:v>
                </c:pt>
                <c:pt idx="1217">
                  <c:v>41761</c:v>
                </c:pt>
                <c:pt idx="1218">
                  <c:v>41762</c:v>
                </c:pt>
                <c:pt idx="1219">
                  <c:v>41763</c:v>
                </c:pt>
                <c:pt idx="1220">
                  <c:v>41764</c:v>
                </c:pt>
                <c:pt idx="1221">
                  <c:v>41765</c:v>
                </c:pt>
                <c:pt idx="1222">
                  <c:v>41766</c:v>
                </c:pt>
                <c:pt idx="1223">
                  <c:v>41767</c:v>
                </c:pt>
                <c:pt idx="1224">
                  <c:v>41768</c:v>
                </c:pt>
                <c:pt idx="1225">
                  <c:v>41769</c:v>
                </c:pt>
                <c:pt idx="1226">
                  <c:v>41770</c:v>
                </c:pt>
                <c:pt idx="1227">
                  <c:v>41771</c:v>
                </c:pt>
                <c:pt idx="1228">
                  <c:v>41772</c:v>
                </c:pt>
                <c:pt idx="1229">
                  <c:v>41773</c:v>
                </c:pt>
                <c:pt idx="1230">
                  <c:v>41774</c:v>
                </c:pt>
                <c:pt idx="1231">
                  <c:v>41775</c:v>
                </c:pt>
                <c:pt idx="1232">
                  <c:v>41776</c:v>
                </c:pt>
                <c:pt idx="1233">
                  <c:v>41777</c:v>
                </c:pt>
                <c:pt idx="1234">
                  <c:v>41778</c:v>
                </c:pt>
                <c:pt idx="1235">
                  <c:v>41779</c:v>
                </c:pt>
                <c:pt idx="1236">
                  <c:v>41780</c:v>
                </c:pt>
                <c:pt idx="1237">
                  <c:v>41781</c:v>
                </c:pt>
                <c:pt idx="1238">
                  <c:v>41782</c:v>
                </c:pt>
                <c:pt idx="1239">
                  <c:v>41783</c:v>
                </c:pt>
                <c:pt idx="1240">
                  <c:v>41784</c:v>
                </c:pt>
                <c:pt idx="1241">
                  <c:v>41785</c:v>
                </c:pt>
                <c:pt idx="1242">
                  <c:v>41786</c:v>
                </c:pt>
                <c:pt idx="1243">
                  <c:v>41787</c:v>
                </c:pt>
                <c:pt idx="1244">
                  <c:v>41788</c:v>
                </c:pt>
                <c:pt idx="1245">
                  <c:v>41789</c:v>
                </c:pt>
                <c:pt idx="1246">
                  <c:v>41790</c:v>
                </c:pt>
                <c:pt idx="1247">
                  <c:v>41791</c:v>
                </c:pt>
                <c:pt idx="1248">
                  <c:v>41792</c:v>
                </c:pt>
                <c:pt idx="1249">
                  <c:v>41793</c:v>
                </c:pt>
                <c:pt idx="1250">
                  <c:v>41794</c:v>
                </c:pt>
                <c:pt idx="1251">
                  <c:v>41795</c:v>
                </c:pt>
                <c:pt idx="1252">
                  <c:v>41796</c:v>
                </c:pt>
                <c:pt idx="1253">
                  <c:v>41797</c:v>
                </c:pt>
                <c:pt idx="1254">
                  <c:v>41798</c:v>
                </c:pt>
                <c:pt idx="1255">
                  <c:v>41799</c:v>
                </c:pt>
                <c:pt idx="1256">
                  <c:v>41800</c:v>
                </c:pt>
                <c:pt idx="1257">
                  <c:v>41801</c:v>
                </c:pt>
                <c:pt idx="1258">
                  <c:v>41802</c:v>
                </c:pt>
                <c:pt idx="1259">
                  <c:v>41803</c:v>
                </c:pt>
                <c:pt idx="1260">
                  <c:v>41804</c:v>
                </c:pt>
                <c:pt idx="1261">
                  <c:v>41805</c:v>
                </c:pt>
                <c:pt idx="1262">
                  <c:v>41806</c:v>
                </c:pt>
                <c:pt idx="1263">
                  <c:v>41807</c:v>
                </c:pt>
                <c:pt idx="1264">
                  <c:v>41808</c:v>
                </c:pt>
                <c:pt idx="1265">
                  <c:v>41809</c:v>
                </c:pt>
                <c:pt idx="1266">
                  <c:v>41810</c:v>
                </c:pt>
                <c:pt idx="1267">
                  <c:v>41811</c:v>
                </c:pt>
                <c:pt idx="1268">
                  <c:v>41812</c:v>
                </c:pt>
                <c:pt idx="1269">
                  <c:v>41813</c:v>
                </c:pt>
                <c:pt idx="1270">
                  <c:v>41814</c:v>
                </c:pt>
                <c:pt idx="1271">
                  <c:v>41815</c:v>
                </c:pt>
                <c:pt idx="1272">
                  <c:v>41816</c:v>
                </c:pt>
                <c:pt idx="1273">
                  <c:v>41817</c:v>
                </c:pt>
                <c:pt idx="1274">
                  <c:v>41818</c:v>
                </c:pt>
                <c:pt idx="1275">
                  <c:v>41819</c:v>
                </c:pt>
                <c:pt idx="1276">
                  <c:v>41820</c:v>
                </c:pt>
                <c:pt idx="1277">
                  <c:v>41821</c:v>
                </c:pt>
                <c:pt idx="1278">
                  <c:v>41822</c:v>
                </c:pt>
                <c:pt idx="1279">
                  <c:v>41823</c:v>
                </c:pt>
                <c:pt idx="1280">
                  <c:v>41824</c:v>
                </c:pt>
                <c:pt idx="1281">
                  <c:v>41825</c:v>
                </c:pt>
                <c:pt idx="1282">
                  <c:v>41826</c:v>
                </c:pt>
                <c:pt idx="1283">
                  <c:v>41827</c:v>
                </c:pt>
                <c:pt idx="1284">
                  <c:v>41828</c:v>
                </c:pt>
                <c:pt idx="1285">
                  <c:v>41829</c:v>
                </c:pt>
                <c:pt idx="1286">
                  <c:v>41830</c:v>
                </c:pt>
                <c:pt idx="1287">
                  <c:v>41831</c:v>
                </c:pt>
                <c:pt idx="1288">
                  <c:v>41832</c:v>
                </c:pt>
                <c:pt idx="1289">
                  <c:v>41833</c:v>
                </c:pt>
                <c:pt idx="1290">
                  <c:v>41834</c:v>
                </c:pt>
                <c:pt idx="1291">
                  <c:v>41835</c:v>
                </c:pt>
                <c:pt idx="1292">
                  <c:v>41836</c:v>
                </c:pt>
                <c:pt idx="1293">
                  <c:v>41837</c:v>
                </c:pt>
                <c:pt idx="1294">
                  <c:v>41838</c:v>
                </c:pt>
                <c:pt idx="1295">
                  <c:v>41839</c:v>
                </c:pt>
                <c:pt idx="1296">
                  <c:v>41840</c:v>
                </c:pt>
                <c:pt idx="1297">
                  <c:v>41841</c:v>
                </c:pt>
                <c:pt idx="1298">
                  <c:v>41842</c:v>
                </c:pt>
                <c:pt idx="1299">
                  <c:v>41843</c:v>
                </c:pt>
                <c:pt idx="1300">
                  <c:v>41844</c:v>
                </c:pt>
                <c:pt idx="1301">
                  <c:v>41845</c:v>
                </c:pt>
                <c:pt idx="1302">
                  <c:v>41846</c:v>
                </c:pt>
                <c:pt idx="1303">
                  <c:v>41847</c:v>
                </c:pt>
                <c:pt idx="1304">
                  <c:v>41848</c:v>
                </c:pt>
                <c:pt idx="1305">
                  <c:v>41849</c:v>
                </c:pt>
                <c:pt idx="1306">
                  <c:v>41850</c:v>
                </c:pt>
                <c:pt idx="1307">
                  <c:v>41851</c:v>
                </c:pt>
                <c:pt idx="1308">
                  <c:v>41852</c:v>
                </c:pt>
                <c:pt idx="1309">
                  <c:v>41853</c:v>
                </c:pt>
                <c:pt idx="1310">
                  <c:v>41854</c:v>
                </c:pt>
                <c:pt idx="1311">
                  <c:v>41855</c:v>
                </c:pt>
                <c:pt idx="1312">
                  <c:v>41856</c:v>
                </c:pt>
                <c:pt idx="1313">
                  <c:v>41857</c:v>
                </c:pt>
                <c:pt idx="1314">
                  <c:v>41858</c:v>
                </c:pt>
                <c:pt idx="1315">
                  <c:v>41859</c:v>
                </c:pt>
                <c:pt idx="1316">
                  <c:v>41860</c:v>
                </c:pt>
                <c:pt idx="1317">
                  <c:v>41861</c:v>
                </c:pt>
                <c:pt idx="1318">
                  <c:v>41862</c:v>
                </c:pt>
                <c:pt idx="1319">
                  <c:v>41863</c:v>
                </c:pt>
                <c:pt idx="1320">
                  <c:v>41864</c:v>
                </c:pt>
                <c:pt idx="1321">
                  <c:v>41865</c:v>
                </c:pt>
                <c:pt idx="1322">
                  <c:v>41866</c:v>
                </c:pt>
                <c:pt idx="1323">
                  <c:v>41867</c:v>
                </c:pt>
                <c:pt idx="1324">
                  <c:v>41868</c:v>
                </c:pt>
                <c:pt idx="1325">
                  <c:v>41869</c:v>
                </c:pt>
                <c:pt idx="1326">
                  <c:v>41870</c:v>
                </c:pt>
                <c:pt idx="1327">
                  <c:v>41871</c:v>
                </c:pt>
                <c:pt idx="1328">
                  <c:v>41872</c:v>
                </c:pt>
                <c:pt idx="1329">
                  <c:v>41873</c:v>
                </c:pt>
                <c:pt idx="1330">
                  <c:v>41874</c:v>
                </c:pt>
                <c:pt idx="1331">
                  <c:v>41875</c:v>
                </c:pt>
                <c:pt idx="1332">
                  <c:v>41876</c:v>
                </c:pt>
                <c:pt idx="1333">
                  <c:v>41877</c:v>
                </c:pt>
                <c:pt idx="1334">
                  <c:v>41878</c:v>
                </c:pt>
                <c:pt idx="1335">
                  <c:v>41879</c:v>
                </c:pt>
                <c:pt idx="1336">
                  <c:v>41880</c:v>
                </c:pt>
                <c:pt idx="1337">
                  <c:v>41881</c:v>
                </c:pt>
                <c:pt idx="1338">
                  <c:v>41882</c:v>
                </c:pt>
                <c:pt idx="1339">
                  <c:v>41883</c:v>
                </c:pt>
                <c:pt idx="1340">
                  <c:v>41884</c:v>
                </c:pt>
                <c:pt idx="1341">
                  <c:v>41885</c:v>
                </c:pt>
                <c:pt idx="1342">
                  <c:v>41886</c:v>
                </c:pt>
                <c:pt idx="1343">
                  <c:v>41887</c:v>
                </c:pt>
                <c:pt idx="1344">
                  <c:v>41888</c:v>
                </c:pt>
                <c:pt idx="1345">
                  <c:v>41889</c:v>
                </c:pt>
                <c:pt idx="1346">
                  <c:v>41890</c:v>
                </c:pt>
                <c:pt idx="1347">
                  <c:v>41891</c:v>
                </c:pt>
                <c:pt idx="1348">
                  <c:v>41892</c:v>
                </c:pt>
                <c:pt idx="1349">
                  <c:v>41893</c:v>
                </c:pt>
                <c:pt idx="1350">
                  <c:v>41894</c:v>
                </c:pt>
                <c:pt idx="1351">
                  <c:v>41895</c:v>
                </c:pt>
                <c:pt idx="1352">
                  <c:v>41896</c:v>
                </c:pt>
                <c:pt idx="1353">
                  <c:v>41897</c:v>
                </c:pt>
                <c:pt idx="1354">
                  <c:v>41898</c:v>
                </c:pt>
                <c:pt idx="1355">
                  <c:v>41899</c:v>
                </c:pt>
                <c:pt idx="1356">
                  <c:v>41900</c:v>
                </c:pt>
                <c:pt idx="1357">
                  <c:v>41901</c:v>
                </c:pt>
                <c:pt idx="1358">
                  <c:v>41902</c:v>
                </c:pt>
                <c:pt idx="1359">
                  <c:v>41903</c:v>
                </c:pt>
                <c:pt idx="1360">
                  <c:v>41904</c:v>
                </c:pt>
                <c:pt idx="1361">
                  <c:v>41905</c:v>
                </c:pt>
                <c:pt idx="1362">
                  <c:v>41906</c:v>
                </c:pt>
                <c:pt idx="1363">
                  <c:v>41907</c:v>
                </c:pt>
                <c:pt idx="1364">
                  <c:v>41908</c:v>
                </c:pt>
                <c:pt idx="1365">
                  <c:v>41909</c:v>
                </c:pt>
                <c:pt idx="1366">
                  <c:v>41910</c:v>
                </c:pt>
                <c:pt idx="1367">
                  <c:v>41911</c:v>
                </c:pt>
                <c:pt idx="1368">
                  <c:v>41912</c:v>
                </c:pt>
                <c:pt idx="1369">
                  <c:v>41913</c:v>
                </c:pt>
                <c:pt idx="1370">
                  <c:v>41914</c:v>
                </c:pt>
                <c:pt idx="1371">
                  <c:v>41915</c:v>
                </c:pt>
                <c:pt idx="1372">
                  <c:v>41916</c:v>
                </c:pt>
                <c:pt idx="1373">
                  <c:v>41917</c:v>
                </c:pt>
                <c:pt idx="1374">
                  <c:v>41918</c:v>
                </c:pt>
                <c:pt idx="1375">
                  <c:v>41919</c:v>
                </c:pt>
                <c:pt idx="1376">
                  <c:v>41920</c:v>
                </c:pt>
                <c:pt idx="1377">
                  <c:v>41921</c:v>
                </c:pt>
                <c:pt idx="1378">
                  <c:v>41922</c:v>
                </c:pt>
                <c:pt idx="1379">
                  <c:v>41923</c:v>
                </c:pt>
                <c:pt idx="1380">
                  <c:v>41924</c:v>
                </c:pt>
                <c:pt idx="1381">
                  <c:v>41925</c:v>
                </c:pt>
                <c:pt idx="1382">
                  <c:v>41926</c:v>
                </c:pt>
                <c:pt idx="1383">
                  <c:v>41927</c:v>
                </c:pt>
                <c:pt idx="1384">
                  <c:v>41928</c:v>
                </c:pt>
                <c:pt idx="1385">
                  <c:v>41929</c:v>
                </c:pt>
                <c:pt idx="1386">
                  <c:v>41930</c:v>
                </c:pt>
                <c:pt idx="1387">
                  <c:v>41931</c:v>
                </c:pt>
                <c:pt idx="1388">
                  <c:v>41932</c:v>
                </c:pt>
                <c:pt idx="1389">
                  <c:v>41933</c:v>
                </c:pt>
                <c:pt idx="1390">
                  <c:v>41934</c:v>
                </c:pt>
                <c:pt idx="1391">
                  <c:v>41935</c:v>
                </c:pt>
                <c:pt idx="1392">
                  <c:v>41936</c:v>
                </c:pt>
                <c:pt idx="1393">
                  <c:v>41937</c:v>
                </c:pt>
                <c:pt idx="1394">
                  <c:v>41938</c:v>
                </c:pt>
                <c:pt idx="1395">
                  <c:v>41939</c:v>
                </c:pt>
                <c:pt idx="1396">
                  <c:v>41940</c:v>
                </c:pt>
                <c:pt idx="1397">
                  <c:v>41941</c:v>
                </c:pt>
                <c:pt idx="1398">
                  <c:v>41942</c:v>
                </c:pt>
                <c:pt idx="1399">
                  <c:v>41943</c:v>
                </c:pt>
                <c:pt idx="1400">
                  <c:v>41944</c:v>
                </c:pt>
                <c:pt idx="1401">
                  <c:v>41945</c:v>
                </c:pt>
                <c:pt idx="1402">
                  <c:v>41946</c:v>
                </c:pt>
                <c:pt idx="1403">
                  <c:v>41947</c:v>
                </c:pt>
                <c:pt idx="1404">
                  <c:v>41948</c:v>
                </c:pt>
                <c:pt idx="1405">
                  <c:v>41949</c:v>
                </c:pt>
                <c:pt idx="1406">
                  <c:v>41950</c:v>
                </c:pt>
                <c:pt idx="1407">
                  <c:v>41951</c:v>
                </c:pt>
                <c:pt idx="1408">
                  <c:v>41952</c:v>
                </c:pt>
                <c:pt idx="1409">
                  <c:v>41953</c:v>
                </c:pt>
                <c:pt idx="1410">
                  <c:v>41954</c:v>
                </c:pt>
                <c:pt idx="1411">
                  <c:v>41955</c:v>
                </c:pt>
                <c:pt idx="1412">
                  <c:v>41956</c:v>
                </c:pt>
                <c:pt idx="1413">
                  <c:v>41957</c:v>
                </c:pt>
                <c:pt idx="1414">
                  <c:v>41958</c:v>
                </c:pt>
                <c:pt idx="1415">
                  <c:v>41959</c:v>
                </c:pt>
                <c:pt idx="1416">
                  <c:v>41960</c:v>
                </c:pt>
                <c:pt idx="1417">
                  <c:v>41961</c:v>
                </c:pt>
                <c:pt idx="1418">
                  <c:v>41962</c:v>
                </c:pt>
                <c:pt idx="1419">
                  <c:v>41963</c:v>
                </c:pt>
                <c:pt idx="1420">
                  <c:v>41964</c:v>
                </c:pt>
                <c:pt idx="1421">
                  <c:v>41965</c:v>
                </c:pt>
                <c:pt idx="1422">
                  <c:v>41966</c:v>
                </c:pt>
                <c:pt idx="1423">
                  <c:v>41967</c:v>
                </c:pt>
                <c:pt idx="1424">
                  <c:v>41968</c:v>
                </c:pt>
                <c:pt idx="1425">
                  <c:v>41969</c:v>
                </c:pt>
                <c:pt idx="1426">
                  <c:v>41970</c:v>
                </c:pt>
                <c:pt idx="1427">
                  <c:v>41971</c:v>
                </c:pt>
                <c:pt idx="1428">
                  <c:v>41972</c:v>
                </c:pt>
                <c:pt idx="1429">
                  <c:v>41973</c:v>
                </c:pt>
                <c:pt idx="1430">
                  <c:v>41974</c:v>
                </c:pt>
                <c:pt idx="1431">
                  <c:v>41975</c:v>
                </c:pt>
                <c:pt idx="1432">
                  <c:v>41976</c:v>
                </c:pt>
                <c:pt idx="1433">
                  <c:v>41977</c:v>
                </c:pt>
                <c:pt idx="1434">
                  <c:v>41978</c:v>
                </c:pt>
                <c:pt idx="1435">
                  <c:v>41979</c:v>
                </c:pt>
                <c:pt idx="1436">
                  <c:v>41980</c:v>
                </c:pt>
                <c:pt idx="1437">
                  <c:v>41981</c:v>
                </c:pt>
                <c:pt idx="1438">
                  <c:v>41982</c:v>
                </c:pt>
                <c:pt idx="1439">
                  <c:v>41983</c:v>
                </c:pt>
                <c:pt idx="1440">
                  <c:v>41984</c:v>
                </c:pt>
                <c:pt idx="1441">
                  <c:v>41985</c:v>
                </c:pt>
                <c:pt idx="1442">
                  <c:v>41986</c:v>
                </c:pt>
                <c:pt idx="1443">
                  <c:v>41987</c:v>
                </c:pt>
                <c:pt idx="1444">
                  <c:v>41988</c:v>
                </c:pt>
                <c:pt idx="1445">
                  <c:v>41989</c:v>
                </c:pt>
                <c:pt idx="1446">
                  <c:v>41990</c:v>
                </c:pt>
                <c:pt idx="1447">
                  <c:v>41991</c:v>
                </c:pt>
                <c:pt idx="1448">
                  <c:v>41992</c:v>
                </c:pt>
                <c:pt idx="1449">
                  <c:v>41993</c:v>
                </c:pt>
                <c:pt idx="1450">
                  <c:v>41994</c:v>
                </c:pt>
                <c:pt idx="1451">
                  <c:v>41995</c:v>
                </c:pt>
                <c:pt idx="1452">
                  <c:v>41996</c:v>
                </c:pt>
                <c:pt idx="1453">
                  <c:v>41997</c:v>
                </c:pt>
                <c:pt idx="1454">
                  <c:v>41998</c:v>
                </c:pt>
                <c:pt idx="1455">
                  <c:v>41999</c:v>
                </c:pt>
                <c:pt idx="1456">
                  <c:v>42000</c:v>
                </c:pt>
                <c:pt idx="1457">
                  <c:v>42001</c:v>
                </c:pt>
                <c:pt idx="1458">
                  <c:v>42002</c:v>
                </c:pt>
                <c:pt idx="1459">
                  <c:v>42003</c:v>
                </c:pt>
                <c:pt idx="1460">
                  <c:v>42004</c:v>
                </c:pt>
                <c:pt idx="1461">
                  <c:v>42005</c:v>
                </c:pt>
                <c:pt idx="1462">
                  <c:v>42006</c:v>
                </c:pt>
                <c:pt idx="1463">
                  <c:v>42007</c:v>
                </c:pt>
                <c:pt idx="1464">
                  <c:v>42008</c:v>
                </c:pt>
                <c:pt idx="1465">
                  <c:v>42009</c:v>
                </c:pt>
                <c:pt idx="1466">
                  <c:v>42010</c:v>
                </c:pt>
                <c:pt idx="1467">
                  <c:v>42011</c:v>
                </c:pt>
                <c:pt idx="1468">
                  <c:v>42012</c:v>
                </c:pt>
                <c:pt idx="1469">
                  <c:v>42013</c:v>
                </c:pt>
                <c:pt idx="1470">
                  <c:v>42014</c:v>
                </c:pt>
                <c:pt idx="1471">
                  <c:v>42015</c:v>
                </c:pt>
                <c:pt idx="1472">
                  <c:v>42016</c:v>
                </c:pt>
                <c:pt idx="1473">
                  <c:v>42017</c:v>
                </c:pt>
                <c:pt idx="1474">
                  <c:v>42018</c:v>
                </c:pt>
                <c:pt idx="1475">
                  <c:v>42019</c:v>
                </c:pt>
                <c:pt idx="1476">
                  <c:v>42020</c:v>
                </c:pt>
                <c:pt idx="1477">
                  <c:v>42021</c:v>
                </c:pt>
                <c:pt idx="1478">
                  <c:v>42022</c:v>
                </c:pt>
                <c:pt idx="1479">
                  <c:v>42023</c:v>
                </c:pt>
                <c:pt idx="1480">
                  <c:v>42024</c:v>
                </c:pt>
                <c:pt idx="1481">
                  <c:v>42025</c:v>
                </c:pt>
                <c:pt idx="1482">
                  <c:v>42026</c:v>
                </c:pt>
                <c:pt idx="1483">
                  <c:v>42027</c:v>
                </c:pt>
                <c:pt idx="1484">
                  <c:v>42028</c:v>
                </c:pt>
                <c:pt idx="1485">
                  <c:v>42029</c:v>
                </c:pt>
                <c:pt idx="1486">
                  <c:v>42030</c:v>
                </c:pt>
                <c:pt idx="1487">
                  <c:v>42031</c:v>
                </c:pt>
                <c:pt idx="1488">
                  <c:v>42032</c:v>
                </c:pt>
                <c:pt idx="1489">
                  <c:v>42033</c:v>
                </c:pt>
                <c:pt idx="1490">
                  <c:v>42034</c:v>
                </c:pt>
                <c:pt idx="1491">
                  <c:v>42035</c:v>
                </c:pt>
                <c:pt idx="1492">
                  <c:v>42036</c:v>
                </c:pt>
                <c:pt idx="1493">
                  <c:v>42037</c:v>
                </c:pt>
                <c:pt idx="1494">
                  <c:v>42038</c:v>
                </c:pt>
                <c:pt idx="1495">
                  <c:v>42039</c:v>
                </c:pt>
                <c:pt idx="1496">
                  <c:v>42040</c:v>
                </c:pt>
                <c:pt idx="1497">
                  <c:v>42041</c:v>
                </c:pt>
                <c:pt idx="1498">
                  <c:v>42042</c:v>
                </c:pt>
                <c:pt idx="1499">
                  <c:v>42043</c:v>
                </c:pt>
                <c:pt idx="1500">
                  <c:v>42044</c:v>
                </c:pt>
                <c:pt idx="1501">
                  <c:v>42045</c:v>
                </c:pt>
                <c:pt idx="1502">
                  <c:v>42046</c:v>
                </c:pt>
                <c:pt idx="1503">
                  <c:v>42047</c:v>
                </c:pt>
                <c:pt idx="1504">
                  <c:v>42048</c:v>
                </c:pt>
                <c:pt idx="1505">
                  <c:v>42049</c:v>
                </c:pt>
                <c:pt idx="1506">
                  <c:v>42050</c:v>
                </c:pt>
                <c:pt idx="1507">
                  <c:v>42051</c:v>
                </c:pt>
                <c:pt idx="1508">
                  <c:v>42052</c:v>
                </c:pt>
                <c:pt idx="1509">
                  <c:v>42053</c:v>
                </c:pt>
                <c:pt idx="1510">
                  <c:v>42054</c:v>
                </c:pt>
                <c:pt idx="1511">
                  <c:v>42055</c:v>
                </c:pt>
                <c:pt idx="1512">
                  <c:v>42056</c:v>
                </c:pt>
                <c:pt idx="1513">
                  <c:v>42057</c:v>
                </c:pt>
                <c:pt idx="1514">
                  <c:v>42058</c:v>
                </c:pt>
                <c:pt idx="1515">
                  <c:v>42059</c:v>
                </c:pt>
                <c:pt idx="1516">
                  <c:v>42060</c:v>
                </c:pt>
                <c:pt idx="1517">
                  <c:v>42061</c:v>
                </c:pt>
                <c:pt idx="1518">
                  <c:v>42062</c:v>
                </c:pt>
                <c:pt idx="1519">
                  <c:v>42063</c:v>
                </c:pt>
                <c:pt idx="1520">
                  <c:v>42064</c:v>
                </c:pt>
                <c:pt idx="1521">
                  <c:v>42065</c:v>
                </c:pt>
                <c:pt idx="1522">
                  <c:v>42066</c:v>
                </c:pt>
                <c:pt idx="1523">
                  <c:v>42067</c:v>
                </c:pt>
                <c:pt idx="1524">
                  <c:v>42068</c:v>
                </c:pt>
                <c:pt idx="1525">
                  <c:v>42069</c:v>
                </c:pt>
                <c:pt idx="1526">
                  <c:v>42070</c:v>
                </c:pt>
                <c:pt idx="1527">
                  <c:v>42071</c:v>
                </c:pt>
                <c:pt idx="1528">
                  <c:v>42072</c:v>
                </c:pt>
                <c:pt idx="1529">
                  <c:v>42073</c:v>
                </c:pt>
                <c:pt idx="1530">
                  <c:v>42074</c:v>
                </c:pt>
                <c:pt idx="1531">
                  <c:v>42075</c:v>
                </c:pt>
                <c:pt idx="1532">
                  <c:v>42076</c:v>
                </c:pt>
                <c:pt idx="1533">
                  <c:v>42077</c:v>
                </c:pt>
                <c:pt idx="1534">
                  <c:v>42078</c:v>
                </c:pt>
                <c:pt idx="1535">
                  <c:v>42079</c:v>
                </c:pt>
                <c:pt idx="1536">
                  <c:v>42080</c:v>
                </c:pt>
                <c:pt idx="1537">
                  <c:v>42081</c:v>
                </c:pt>
                <c:pt idx="1538">
                  <c:v>42082</c:v>
                </c:pt>
                <c:pt idx="1539">
                  <c:v>42083</c:v>
                </c:pt>
                <c:pt idx="1540">
                  <c:v>42084</c:v>
                </c:pt>
                <c:pt idx="1541">
                  <c:v>42085</c:v>
                </c:pt>
                <c:pt idx="1542">
                  <c:v>42086</c:v>
                </c:pt>
                <c:pt idx="1543">
                  <c:v>42087</c:v>
                </c:pt>
                <c:pt idx="1544">
                  <c:v>42088</c:v>
                </c:pt>
                <c:pt idx="1545">
                  <c:v>42089</c:v>
                </c:pt>
                <c:pt idx="1546">
                  <c:v>42090</c:v>
                </c:pt>
                <c:pt idx="1547">
                  <c:v>42091</c:v>
                </c:pt>
                <c:pt idx="1548">
                  <c:v>42092</c:v>
                </c:pt>
                <c:pt idx="1549">
                  <c:v>42093</c:v>
                </c:pt>
                <c:pt idx="1550">
                  <c:v>42094</c:v>
                </c:pt>
                <c:pt idx="1551">
                  <c:v>42095</c:v>
                </c:pt>
                <c:pt idx="1552">
                  <c:v>42096</c:v>
                </c:pt>
                <c:pt idx="1553">
                  <c:v>42097</c:v>
                </c:pt>
                <c:pt idx="1554">
                  <c:v>42098</c:v>
                </c:pt>
                <c:pt idx="1555">
                  <c:v>42099</c:v>
                </c:pt>
                <c:pt idx="1556">
                  <c:v>42100</c:v>
                </c:pt>
                <c:pt idx="1557">
                  <c:v>42101</c:v>
                </c:pt>
                <c:pt idx="1558">
                  <c:v>42102</c:v>
                </c:pt>
                <c:pt idx="1559">
                  <c:v>42103</c:v>
                </c:pt>
                <c:pt idx="1560">
                  <c:v>42104</c:v>
                </c:pt>
                <c:pt idx="1561">
                  <c:v>42105</c:v>
                </c:pt>
                <c:pt idx="1562">
                  <c:v>42106</c:v>
                </c:pt>
                <c:pt idx="1563">
                  <c:v>42107</c:v>
                </c:pt>
                <c:pt idx="1564">
                  <c:v>42108</c:v>
                </c:pt>
                <c:pt idx="1565">
                  <c:v>42109</c:v>
                </c:pt>
                <c:pt idx="1566">
                  <c:v>42110</c:v>
                </c:pt>
                <c:pt idx="1567">
                  <c:v>42111</c:v>
                </c:pt>
                <c:pt idx="1568">
                  <c:v>42112</c:v>
                </c:pt>
                <c:pt idx="1569">
                  <c:v>42113</c:v>
                </c:pt>
                <c:pt idx="1570">
                  <c:v>42114</c:v>
                </c:pt>
                <c:pt idx="1571">
                  <c:v>42115</c:v>
                </c:pt>
                <c:pt idx="1572">
                  <c:v>42116</c:v>
                </c:pt>
                <c:pt idx="1573">
                  <c:v>42117</c:v>
                </c:pt>
                <c:pt idx="1574">
                  <c:v>42118</c:v>
                </c:pt>
                <c:pt idx="1575">
                  <c:v>42119</c:v>
                </c:pt>
                <c:pt idx="1576">
                  <c:v>42120</c:v>
                </c:pt>
                <c:pt idx="1577">
                  <c:v>42121</c:v>
                </c:pt>
                <c:pt idx="1578">
                  <c:v>42122</c:v>
                </c:pt>
                <c:pt idx="1579">
                  <c:v>42123</c:v>
                </c:pt>
                <c:pt idx="1580">
                  <c:v>42124</c:v>
                </c:pt>
                <c:pt idx="1581">
                  <c:v>42125</c:v>
                </c:pt>
                <c:pt idx="1582">
                  <c:v>42126</c:v>
                </c:pt>
                <c:pt idx="1583">
                  <c:v>42127</c:v>
                </c:pt>
                <c:pt idx="1584">
                  <c:v>42128</c:v>
                </c:pt>
                <c:pt idx="1585">
                  <c:v>42129</c:v>
                </c:pt>
                <c:pt idx="1586">
                  <c:v>42130</c:v>
                </c:pt>
                <c:pt idx="1587">
                  <c:v>42131</c:v>
                </c:pt>
                <c:pt idx="1588">
                  <c:v>42132</c:v>
                </c:pt>
                <c:pt idx="1589">
                  <c:v>42133</c:v>
                </c:pt>
                <c:pt idx="1590">
                  <c:v>42134</c:v>
                </c:pt>
                <c:pt idx="1591">
                  <c:v>42135</c:v>
                </c:pt>
                <c:pt idx="1592">
                  <c:v>42136</c:v>
                </c:pt>
                <c:pt idx="1593">
                  <c:v>42137</c:v>
                </c:pt>
                <c:pt idx="1594">
                  <c:v>42138</c:v>
                </c:pt>
                <c:pt idx="1595">
                  <c:v>42139</c:v>
                </c:pt>
                <c:pt idx="1596">
                  <c:v>42140</c:v>
                </c:pt>
                <c:pt idx="1597">
                  <c:v>42141</c:v>
                </c:pt>
                <c:pt idx="1598">
                  <c:v>42142</c:v>
                </c:pt>
                <c:pt idx="1599">
                  <c:v>42143</c:v>
                </c:pt>
                <c:pt idx="1600">
                  <c:v>42144</c:v>
                </c:pt>
                <c:pt idx="1601">
                  <c:v>42145</c:v>
                </c:pt>
                <c:pt idx="1602">
                  <c:v>42146</c:v>
                </c:pt>
                <c:pt idx="1603">
                  <c:v>42147</c:v>
                </c:pt>
                <c:pt idx="1604">
                  <c:v>42148</c:v>
                </c:pt>
                <c:pt idx="1605">
                  <c:v>42149</c:v>
                </c:pt>
                <c:pt idx="1606">
                  <c:v>42150</c:v>
                </c:pt>
                <c:pt idx="1607">
                  <c:v>42151</c:v>
                </c:pt>
                <c:pt idx="1608">
                  <c:v>42152</c:v>
                </c:pt>
                <c:pt idx="1609">
                  <c:v>42153</c:v>
                </c:pt>
                <c:pt idx="1610">
                  <c:v>42154</c:v>
                </c:pt>
                <c:pt idx="1611">
                  <c:v>42155</c:v>
                </c:pt>
                <c:pt idx="1612">
                  <c:v>42156</c:v>
                </c:pt>
                <c:pt idx="1613">
                  <c:v>42157</c:v>
                </c:pt>
                <c:pt idx="1614">
                  <c:v>42158</c:v>
                </c:pt>
                <c:pt idx="1615">
                  <c:v>42159</c:v>
                </c:pt>
                <c:pt idx="1616">
                  <c:v>42160</c:v>
                </c:pt>
                <c:pt idx="1617">
                  <c:v>42161</c:v>
                </c:pt>
                <c:pt idx="1618">
                  <c:v>42162</c:v>
                </c:pt>
                <c:pt idx="1619">
                  <c:v>42163</c:v>
                </c:pt>
                <c:pt idx="1620">
                  <c:v>42164</c:v>
                </c:pt>
                <c:pt idx="1621">
                  <c:v>42165</c:v>
                </c:pt>
                <c:pt idx="1622">
                  <c:v>42166</c:v>
                </c:pt>
                <c:pt idx="1623">
                  <c:v>42167</c:v>
                </c:pt>
                <c:pt idx="1624">
                  <c:v>42168</c:v>
                </c:pt>
                <c:pt idx="1625">
                  <c:v>42169</c:v>
                </c:pt>
                <c:pt idx="1626">
                  <c:v>42170</c:v>
                </c:pt>
                <c:pt idx="1627">
                  <c:v>42171</c:v>
                </c:pt>
                <c:pt idx="1628">
                  <c:v>42172</c:v>
                </c:pt>
                <c:pt idx="1629">
                  <c:v>42173</c:v>
                </c:pt>
                <c:pt idx="1630">
                  <c:v>42174</c:v>
                </c:pt>
                <c:pt idx="1631">
                  <c:v>42175</c:v>
                </c:pt>
                <c:pt idx="1632">
                  <c:v>42176</c:v>
                </c:pt>
                <c:pt idx="1633">
                  <c:v>42177</c:v>
                </c:pt>
                <c:pt idx="1634">
                  <c:v>42178</c:v>
                </c:pt>
                <c:pt idx="1635">
                  <c:v>42179</c:v>
                </c:pt>
                <c:pt idx="1636">
                  <c:v>42180</c:v>
                </c:pt>
                <c:pt idx="1637">
                  <c:v>42181</c:v>
                </c:pt>
                <c:pt idx="1638">
                  <c:v>42182</c:v>
                </c:pt>
                <c:pt idx="1639">
                  <c:v>42183</c:v>
                </c:pt>
                <c:pt idx="1640">
                  <c:v>42184</c:v>
                </c:pt>
                <c:pt idx="1641">
                  <c:v>42185</c:v>
                </c:pt>
                <c:pt idx="1642">
                  <c:v>42186</c:v>
                </c:pt>
                <c:pt idx="1643">
                  <c:v>42187</c:v>
                </c:pt>
                <c:pt idx="1644">
                  <c:v>42188</c:v>
                </c:pt>
                <c:pt idx="1645">
                  <c:v>42189</c:v>
                </c:pt>
                <c:pt idx="1646">
                  <c:v>42190</c:v>
                </c:pt>
                <c:pt idx="1647">
                  <c:v>42191</c:v>
                </c:pt>
                <c:pt idx="1648">
                  <c:v>42192</c:v>
                </c:pt>
                <c:pt idx="1649">
                  <c:v>42193</c:v>
                </c:pt>
                <c:pt idx="1650">
                  <c:v>42194</c:v>
                </c:pt>
                <c:pt idx="1651">
                  <c:v>42195</c:v>
                </c:pt>
                <c:pt idx="1652">
                  <c:v>42196</c:v>
                </c:pt>
                <c:pt idx="1653">
                  <c:v>42197</c:v>
                </c:pt>
                <c:pt idx="1654">
                  <c:v>42198</c:v>
                </c:pt>
                <c:pt idx="1655">
                  <c:v>42199</c:v>
                </c:pt>
                <c:pt idx="1656">
                  <c:v>42200</c:v>
                </c:pt>
                <c:pt idx="1657">
                  <c:v>42201</c:v>
                </c:pt>
                <c:pt idx="1658">
                  <c:v>42202</c:v>
                </c:pt>
                <c:pt idx="1659">
                  <c:v>42203</c:v>
                </c:pt>
                <c:pt idx="1660">
                  <c:v>42204</c:v>
                </c:pt>
                <c:pt idx="1661">
                  <c:v>42205</c:v>
                </c:pt>
                <c:pt idx="1662">
                  <c:v>42206</c:v>
                </c:pt>
                <c:pt idx="1663">
                  <c:v>42207</c:v>
                </c:pt>
                <c:pt idx="1664">
                  <c:v>42208</c:v>
                </c:pt>
                <c:pt idx="1665">
                  <c:v>42209</c:v>
                </c:pt>
                <c:pt idx="1666">
                  <c:v>42210</c:v>
                </c:pt>
                <c:pt idx="1667">
                  <c:v>42211</c:v>
                </c:pt>
                <c:pt idx="1668">
                  <c:v>42212</c:v>
                </c:pt>
                <c:pt idx="1669">
                  <c:v>42213</c:v>
                </c:pt>
                <c:pt idx="1670">
                  <c:v>42214</c:v>
                </c:pt>
                <c:pt idx="1671">
                  <c:v>42215</c:v>
                </c:pt>
                <c:pt idx="1672">
                  <c:v>42216</c:v>
                </c:pt>
                <c:pt idx="1673">
                  <c:v>42217</c:v>
                </c:pt>
                <c:pt idx="1674">
                  <c:v>42218</c:v>
                </c:pt>
                <c:pt idx="1675">
                  <c:v>42219</c:v>
                </c:pt>
                <c:pt idx="1676">
                  <c:v>42220</c:v>
                </c:pt>
                <c:pt idx="1677">
                  <c:v>42221</c:v>
                </c:pt>
                <c:pt idx="1678">
                  <c:v>42222</c:v>
                </c:pt>
                <c:pt idx="1679">
                  <c:v>42223</c:v>
                </c:pt>
                <c:pt idx="1680">
                  <c:v>42224</c:v>
                </c:pt>
                <c:pt idx="1681">
                  <c:v>42225</c:v>
                </c:pt>
                <c:pt idx="1682">
                  <c:v>42226</c:v>
                </c:pt>
                <c:pt idx="1683">
                  <c:v>42227</c:v>
                </c:pt>
                <c:pt idx="1684">
                  <c:v>42228</c:v>
                </c:pt>
                <c:pt idx="1685">
                  <c:v>42229</c:v>
                </c:pt>
                <c:pt idx="1686">
                  <c:v>42230</c:v>
                </c:pt>
                <c:pt idx="1687">
                  <c:v>42231</c:v>
                </c:pt>
                <c:pt idx="1688">
                  <c:v>42232</c:v>
                </c:pt>
                <c:pt idx="1689">
                  <c:v>42233</c:v>
                </c:pt>
                <c:pt idx="1690">
                  <c:v>42234</c:v>
                </c:pt>
                <c:pt idx="1691">
                  <c:v>42235</c:v>
                </c:pt>
                <c:pt idx="1692">
                  <c:v>42236</c:v>
                </c:pt>
                <c:pt idx="1693">
                  <c:v>42237</c:v>
                </c:pt>
                <c:pt idx="1694">
                  <c:v>42238</c:v>
                </c:pt>
                <c:pt idx="1695">
                  <c:v>42239</c:v>
                </c:pt>
                <c:pt idx="1696">
                  <c:v>42240</c:v>
                </c:pt>
                <c:pt idx="1697">
                  <c:v>42241</c:v>
                </c:pt>
                <c:pt idx="1698">
                  <c:v>42242</c:v>
                </c:pt>
                <c:pt idx="1699">
                  <c:v>42243</c:v>
                </c:pt>
                <c:pt idx="1700">
                  <c:v>42244</c:v>
                </c:pt>
                <c:pt idx="1701">
                  <c:v>42245</c:v>
                </c:pt>
                <c:pt idx="1702">
                  <c:v>42246</c:v>
                </c:pt>
                <c:pt idx="1703">
                  <c:v>42247</c:v>
                </c:pt>
                <c:pt idx="1704">
                  <c:v>42248</c:v>
                </c:pt>
                <c:pt idx="1705">
                  <c:v>42249</c:v>
                </c:pt>
                <c:pt idx="1706">
                  <c:v>42250</c:v>
                </c:pt>
                <c:pt idx="1707">
                  <c:v>42251</c:v>
                </c:pt>
                <c:pt idx="1708">
                  <c:v>42252</c:v>
                </c:pt>
                <c:pt idx="1709">
                  <c:v>42253</c:v>
                </c:pt>
                <c:pt idx="1710">
                  <c:v>42254</c:v>
                </c:pt>
                <c:pt idx="1711">
                  <c:v>42255</c:v>
                </c:pt>
                <c:pt idx="1712">
                  <c:v>42256</c:v>
                </c:pt>
                <c:pt idx="1713">
                  <c:v>42257</c:v>
                </c:pt>
                <c:pt idx="1714">
                  <c:v>42258</c:v>
                </c:pt>
                <c:pt idx="1715">
                  <c:v>42259</c:v>
                </c:pt>
                <c:pt idx="1716">
                  <c:v>42260</c:v>
                </c:pt>
                <c:pt idx="1717">
                  <c:v>42261</c:v>
                </c:pt>
                <c:pt idx="1718">
                  <c:v>42262</c:v>
                </c:pt>
                <c:pt idx="1719">
                  <c:v>42263</c:v>
                </c:pt>
                <c:pt idx="1720">
                  <c:v>42264</c:v>
                </c:pt>
                <c:pt idx="1721">
                  <c:v>42265</c:v>
                </c:pt>
                <c:pt idx="1722">
                  <c:v>42266</c:v>
                </c:pt>
                <c:pt idx="1723">
                  <c:v>42267</c:v>
                </c:pt>
                <c:pt idx="1724">
                  <c:v>42268</c:v>
                </c:pt>
                <c:pt idx="1725">
                  <c:v>42269</c:v>
                </c:pt>
                <c:pt idx="1726">
                  <c:v>42270</c:v>
                </c:pt>
                <c:pt idx="1727">
                  <c:v>42271</c:v>
                </c:pt>
                <c:pt idx="1728">
                  <c:v>42272</c:v>
                </c:pt>
                <c:pt idx="1729">
                  <c:v>42273</c:v>
                </c:pt>
                <c:pt idx="1730">
                  <c:v>42274</c:v>
                </c:pt>
                <c:pt idx="1731">
                  <c:v>42275</c:v>
                </c:pt>
                <c:pt idx="1732">
                  <c:v>42276</c:v>
                </c:pt>
                <c:pt idx="1733">
                  <c:v>42277</c:v>
                </c:pt>
                <c:pt idx="1734">
                  <c:v>42278</c:v>
                </c:pt>
                <c:pt idx="1735">
                  <c:v>42279</c:v>
                </c:pt>
                <c:pt idx="1736">
                  <c:v>42280</c:v>
                </c:pt>
                <c:pt idx="1737">
                  <c:v>42281</c:v>
                </c:pt>
                <c:pt idx="1738">
                  <c:v>42282</c:v>
                </c:pt>
                <c:pt idx="1739">
                  <c:v>42283</c:v>
                </c:pt>
                <c:pt idx="1740">
                  <c:v>42284</c:v>
                </c:pt>
                <c:pt idx="1741">
                  <c:v>42285</c:v>
                </c:pt>
                <c:pt idx="1742">
                  <c:v>42286</c:v>
                </c:pt>
                <c:pt idx="1743">
                  <c:v>42287</c:v>
                </c:pt>
                <c:pt idx="1744">
                  <c:v>42288</c:v>
                </c:pt>
                <c:pt idx="1745">
                  <c:v>42289</c:v>
                </c:pt>
                <c:pt idx="1746">
                  <c:v>42290</c:v>
                </c:pt>
                <c:pt idx="1747">
                  <c:v>42291</c:v>
                </c:pt>
                <c:pt idx="1748">
                  <c:v>42292</c:v>
                </c:pt>
                <c:pt idx="1749">
                  <c:v>42293</c:v>
                </c:pt>
                <c:pt idx="1750">
                  <c:v>42294</c:v>
                </c:pt>
                <c:pt idx="1751">
                  <c:v>42295</c:v>
                </c:pt>
                <c:pt idx="1752">
                  <c:v>42296</c:v>
                </c:pt>
                <c:pt idx="1753">
                  <c:v>42297</c:v>
                </c:pt>
                <c:pt idx="1754">
                  <c:v>42298</c:v>
                </c:pt>
                <c:pt idx="1755">
                  <c:v>42299</c:v>
                </c:pt>
                <c:pt idx="1756">
                  <c:v>42300</c:v>
                </c:pt>
                <c:pt idx="1757">
                  <c:v>42301</c:v>
                </c:pt>
                <c:pt idx="1758">
                  <c:v>42302</c:v>
                </c:pt>
                <c:pt idx="1759">
                  <c:v>42303</c:v>
                </c:pt>
                <c:pt idx="1760">
                  <c:v>42304</c:v>
                </c:pt>
                <c:pt idx="1761">
                  <c:v>42305</c:v>
                </c:pt>
                <c:pt idx="1762">
                  <c:v>42306</c:v>
                </c:pt>
                <c:pt idx="1763">
                  <c:v>42307</c:v>
                </c:pt>
                <c:pt idx="1764">
                  <c:v>42308</c:v>
                </c:pt>
                <c:pt idx="1765">
                  <c:v>42309</c:v>
                </c:pt>
                <c:pt idx="1766">
                  <c:v>42310</c:v>
                </c:pt>
                <c:pt idx="1767">
                  <c:v>42311</c:v>
                </c:pt>
                <c:pt idx="1768">
                  <c:v>42312</c:v>
                </c:pt>
                <c:pt idx="1769">
                  <c:v>42313</c:v>
                </c:pt>
                <c:pt idx="1770">
                  <c:v>42314</c:v>
                </c:pt>
                <c:pt idx="1771">
                  <c:v>42315</c:v>
                </c:pt>
                <c:pt idx="1772">
                  <c:v>42316</c:v>
                </c:pt>
                <c:pt idx="1773">
                  <c:v>42317</c:v>
                </c:pt>
                <c:pt idx="1774">
                  <c:v>42318</c:v>
                </c:pt>
                <c:pt idx="1775">
                  <c:v>42319</c:v>
                </c:pt>
                <c:pt idx="1776">
                  <c:v>42320</c:v>
                </c:pt>
                <c:pt idx="1777">
                  <c:v>42321</c:v>
                </c:pt>
                <c:pt idx="1778">
                  <c:v>42322</c:v>
                </c:pt>
                <c:pt idx="1779">
                  <c:v>42323</c:v>
                </c:pt>
                <c:pt idx="1780">
                  <c:v>42324</c:v>
                </c:pt>
                <c:pt idx="1781">
                  <c:v>42325</c:v>
                </c:pt>
                <c:pt idx="1782">
                  <c:v>42326</c:v>
                </c:pt>
                <c:pt idx="1783">
                  <c:v>42327</c:v>
                </c:pt>
                <c:pt idx="1784">
                  <c:v>42328</c:v>
                </c:pt>
                <c:pt idx="1785">
                  <c:v>42329</c:v>
                </c:pt>
                <c:pt idx="1786">
                  <c:v>42330</c:v>
                </c:pt>
                <c:pt idx="1787">
                  <c:v>42331</c:v>
                </c:pt>
                <c:pt idx="1788">
                  <c:v>42332</c:v>
                </c:pt>
                <c:pt idx="1789">
                  <c:v>42333</c:v>
                </c:pt>
                <c:pt idx="1790">
                  <c:v>42334</c:v>
                </c:pt>
                <c:pt idx="1791">
                  <c:v>42335</c:v>
                </c:pt>
                <c:pt idx="1792">
                  <c:v>42336</c:v>
                </c:pt>
                <c:pt idx="1793">
                  <c:v>42337</c:v>
                </c:pt>
                <c:pt idx="1794">
                  <c:v>42338</c:v>
                </c:pt>
                <c:pt idx="1795">
                  <c:v>42339</c:v>
                </c:pt>
                <c:pt idx="1796">
                  <c:v>42340</c:v>
                </c:pt>
                <c:pt idx="1797">
                  <c:v>42341</c:v>
                </c:pt>
                <c:pt idx="1798">
                  <c:v>42342</c:v>
                </c:pt>
                <c:pt idx="1799">
                  <c:v>42343</c:v>
                </c:pt>
                <c:pt idx="1800">
                  <c:v>42344</c:v>
                </c:pt>
                <c:pt idx="1801">
                  <c:v>42345</c:v>
                </c:pt>
                <c:pt idx="1802">
                  <c:v>42346</c:v>
                </c:pt>
                <c:pt idx="1803">
                  <c:v>42347</c:v>
                </c:pt>
                <c:pt idx="1804">
                  <c:v>42348</c:v>
                </c:pt>
                <c:pt idx="1805">
                  <c:v>42349</c:v>
                </c:pt>
                <c:pt idx="1806">
                  <c:v>42350</c:v>
                </c:pt>
                <c:pt idx="1807">
                  <c:v>42351</c:v>
                </c:pt>
                <c:pt idx="1808">
                  <c:v>42352</c:v>
                </c:pt>
                <c:pt idx="1809">
                  <c:v>42353</c:v>
                </c:pt>
                <c:pt idx="1810">
                  <c:v>42354</c:v>
                </c:pt>
                <c:pt idx="1811">
                  <c:v>42355</c:v>
                </c:pt>
                <c:pt idx="1812">
                  <c:v>42356</c:v>
                </c:pt>
                <c:pt idx="1813">
                  <c:v>42357</c:v>
                </c:pt>
                <c:pt idx="1814">
                  <c:v>42358</c:v>
                </c:pt>
                <c:pt idx="1815">
                  <c:v>42359</c:v>
                </c:pt>
                <c:pt idx="1816">
                  <c:v>42360</c:v>
                </c:pt>
                <c:pt idx="1817">
                  <c:v>42361</c:v>
                </c:pt>
                <c:pt idx="1818">
                  <c:v>42362</c:v>
                </c:pt>
                <c:pt idx="1819">
                  <c:v>42363</c:v>
                </c:pt>
                <c:pt idx="1820">
                  <c:v>42364</c:v>
                </c:pt>
                <c:pt idx="1821">
                  <c:v>42365</c:v>
                </c:pt>
                <c:pt idx="1822">
                  <c:v>42366</c:v>
                </c:pt>
                <c:pt idx="1823">
                  <c:v>42367</c:v>
                </c:pt>
                <c:pt idx="1824">
                  <c:v>42368</c:v>
                </c:pt>
                <c:pt idx="1825">
                  <c:v>42369</c:v>
                </c:pt>
                <c:pt idx="1826">
                  <c:v>42370</c:v>
                </c:pt>
                <c:pt idx="1827">
                  <c:v>42371</c:v>
                </c:pt>
                <c:pt idx="1828">
                  <c:v>42372</c:v>
                </c:pt>
                <c:pt idx="1829">
                  <c:v>42373</c:v>
                </c:pt>
                <c:pt idx="1830">
                  <c:v>42374</c:v>
                </c:pt>
                <c:pt idx="1831">
                  <c:v>42375</c:v>
                </c:pt>
                <c:pt idx="1832">
                  <c:v>42376</c:v>
                </c:pt>
                <c:pt idx="1833">
                  <c:v>42377</c:v>
                </c:pt>
                <c:pt idx="1834">
                  <c:v>42378</c:v>
                </c:pt>
                <c:pt idx="1835">
                  <c:v>42379</c:v>
                </c:pt>
                <c:pt idx="1836">
                  <c:v>42380</c:v>
                </c:pt>
                <c:pt idx="1837">
                  <c:v>42381</c:v>
                </c:pt>
                <c:pt idx="1838">
                  <c:v>42382</c:v>
                </c:pt>
                <c:pt idx="1839">
                  <c:v>42383</c:v>
                </c:pt>
                <c:pt idx="1840">
                  <c:v>42384</c:v>
                </c:pt>
                <c:pt idx="1841">
                  <c:v>42385</c:v>
                </c:pt>
                <c:pt idx="1842">
                  <c:v>42386</c:v>
                </c:pt>
                <c:pt idx="1843">
                  <c:v>42387</c:v>
                </c:pt>
                <c:pt idx="1844">
                  <c:v>42388</c:v>
                </c:pt>
                <c:pt idx="1845">
                  <c:v>42389</c:v>
                </c:pt>
                <c:pt idx="1846">
                  <c:v>42390</c:v>
                </c:pt>
                <c:pt idx="1847">
                  <c:v>42391</c:v>
                </c:pt>
                <c:pt idx="1848">
                  <c:v>42392</c:v>
                </c:pt>
                <c:pt idx="1849">
                  <c:v>42393</c:v>
                </c:pt>
                <c:pt idx="1850">
                  <c:v>42394</c:v>
                </c:pt>
                <c:pt idx="1851">
                  <c:v>42395</c:v>
                </c:pt>
                <c:pt idx="1852">
                  <c:v>42396</c:v>
                </c:pt>
                <c:pt idx="1853">
                  <c:v>42397</c:v>
                </c:pt>
                <c:pt idx="1854">
                  <c:v>42398</c:v>
                </c:pt>
                <c:pt idx="1855">
                  <c:v>42399</c:v>
                </c:pt>
                <c:pt idx="1856">
                  <c:v>42400</c:v>
                </c:pt>
                <c:pt idx="1857">
                  <c:v>42401</c:v>
                </c:pt>
                <c:pt idx="1858">
                  <c:v>42402</c:v>
                </c:pt>
                <c:pt idx="1859">
                  <c:v>42403</c:v>
                </c:pt>
                <c:pt idx="1860">
                  <c:v>42404</c:v>
                </c:pt>
                <c:pt idx="1861">
                  <c:v>42405</c:v>
                </c:pt>
                <c:pt idx="1862">
                  <c:v>42406</c:v>
                </c:pt>
                <c:pt idx="1863">
                  <c:v>42407</c:v>
                </c:pt>
                <c:pt idx="1864">
                  <c:v>42408</c:v>
                </c:pt>
                <c:pt idx="1865">
                  <c:v>42409</c:v>
                </c:pt>
                <c:pt idx="1866">
                  <c:v>42410</c:v>
                </c:pt>
                <c:pt idx="1867">
                  <c:v>42411</c:v>
                </c:pt>
                <c:pt idx="1868">
                  <c:v>42412</c:v>
                </c:pt>
                <c:pt idx="1869">
                  <c:v>42413</c:v>
                </c:pt>
                <c:pt idx="1870">
                  <c:v>42414</c:v>
                </c:pt>
                <c:pt idx="1871">
                  <c:v>42415</c:v>
                </c:pt>
                <c:pt idx="1872">
                  <c:v>42416</c:v>
                </c:pt>
                <c:pt idx="1873">
                  <c:v>42417</c:v>
                </c:pt>
                <c:pt idx="1874">
                  <c:v>42418</c:v>
                </c:pt>
                <c:pt idx="1875">
                  <c:v>42419</c:v>
                </c:pt>
                <c:pt idx="1876">
                  <c:v>42420</c:v>
                </c:pt>
                <c:pt idx="1877">
                  <c:v>42421</c:v>
                </c:pt>
                <c:pt idx="1878">
                  <c:v>42422</c:v>
                </c:pt>
                <c:pt idx="1879">
                  <c:v>42423</c:v>
                </c:pt>
                <c:pt idx="1880">
                  <c:v>42424</c:v>
                </c:pt>
                <c:pt idx="1881">
                  <c:v>42425</c:v>
                </c:pt>
                <c:pt idx="1882">
                  <c:v>42426</c:v>
                </c:pt>
                <c:pt idx="1883">
                  <c:v>42427</c:v>
                </c:pt>
                <c:pt idx="1884">
                  <c:v>42428</c:v>
                </c:pt>
                <c:pt idx="1885">
                  <c:v>42429</c:v>
                </c:pt>
                <c:pt idx="1886">
                  <c:v>42430</c:v>
                </c:pt>
                <c:pt idx="1887">
                  <c:v>42431</c:v>
                </c:pt>
                <c:pt idx="1888">
                  <c:v>42432</c:v>
                </c:pt>
                <c:pt idx="1889">
                  <c:v>42433</c:v>
                </c:pt>
                <c:pt idx="1890">
                  <c:v>42434</c:v>
                </c:pt>
                <c:pt idx="1891">
                  <c:v>42435</c:v>
                </c:pt>
                <c:pt idx="1892">
                  <c:v>42436</c:v>
                </c:pt>
                <c:pt idx="1893">
                  <c:v>42437</c:v>
                </c:pt>
                <c:pt idx="1894">
                  <c:v>42438</c:v>
                </c:pt>
                <c:pt idx="1895">
                  <c:v>42439</c:v>
                </c:pt>
                <c:pt idx="1896">
                  <c:v>42440</c:v>
                </c:pt>
                <c:pt idx="1897">
                  <c:v>42441</c:v>
                </c:pt>
                <c:pt idx="1898">
                  <c:v>42442</c:v>
                </c:pt>
                <c:pt idx="1899">
                  <c:v>42443</c:v>
                </c:pt>
                <c:pt idx="1900">
                  <c:v>42444</c:v>
                </c:pt>
                <c:pt idx="1901">
                  <c:v>42445</c:v>
                </c:pt>
                <c:pt idx="1902">
                  <c:v>42446</c:v>
                </c:pt>
                <c:pt idx="1903">
                  <c:v>42447</c:v>
                </c:pt>
                <c:pt idx="1904">
                  <c:v>42448</c:v>
                </c:pt>
                <c:pt idx="1905">
                  <c:v>42449</c:v>
                </c:pt>
                <c:pt idx="1906">
                  <c:v>42450</c:v>
                </c:pt>
                <c:pt idx="1907">
                  <c:v>42451</c:v>
                </c:pt>
                <c:pt idx="1908">
                  <c:v>42452</c:v>
                </c:pt>
                <c:pt idx="1909">
                  <c:v>42453</c:v>
                </c:pt>
                <c:pt idx="1910">
                  <c:v>42454</c:v>
                </c:pt>
                <c:pt idx="1911">
                  <c:v>42455</c:v>
                </c:pt>
                <c:pt idx="1912">
                  <c:v>42456</c:v>
                </c:pt>
                <c:pt idx="1913">
                  <c:v>42457</c:v>
                </c:pt>
                <c:pt idx="1914">
                  <c:v>42458</c:v>
                </c:pt>
                <c:pt idx="1915">
                  <c:v>42459</c:v>
                </c:pt>
                <c:pt idx="1916">
                  <c:v>42460</c:v>
                </c:pt>
                <c:pt idx="1917">
                  <c:v>42461</c:v>
                </c:pt>
                <c:pt idx="1918">
                  <c:v>42462</c:v>
                </c:pt>
                <c:pt idx="1919">
                  <c:v>42463</c:v>
                </c:pt>
                <c:pt idx="1920">
                  <c:v>42464</c:v>
                </c:pt>
                <c:pt idx="1921">
                  <c:v>42465</c:v>
                </c:pt>
                <c:pt idx="1922">
                  <c:v>42466</c:v>
                </c:pt>
                <c:pt idx="1923">
                  <c:v>42467</c:v>
                </c:pt>
                <c:pt idx="1924">
                  <c:v>42468</c:v>
                </c:pt>
                <c:pt idx="1925">
                  <c:v>42469</c:v>
                </c:pt>
                <c:pt idx="1926">
                  <c:v>42470</c:v>
                </c:pt>
                <c:pt idx="1927">
                  <c:v>42471</c:v>
                </c:pt>
                <c:pt idx="1928">
                  <c:v>42472</c:v>
                </c:pt>
                <c:pt idx="1929">
                  <c:v>42473</c:v>
                </c:pt>
                <c:pt idx="1930">
                  <c:v>42474</c:v>
                </c:pt>
                <c:pt idx="1931">
                  <c:v>42475</c:v>
                </c:pt>
                <c:pt idx="1932">
                  <c:v>42476</c:v>
                </c:pt>
                <c:pt idx="1933">
                  <c:v>42477</c:v>
                </c:pt>
                <c:pt idx="1934">
                  <c:v>42478</c:v>
                </c:pt>
                <c:pt idx="1935">
                  <c:v>42479</c:v>
                </c:pt>
                <c:pt idx="1936">
                  <c:v>42480</c:v>
                </c:pt>
                <c:pt idx="1937">
                  <c:v>42481</c:v>
                </c:pt>
                <c:pt idx="1938">
                  <c:v>42482</c:v>
                </c:pt>
                <c:pt idx="1939">
                  <c:v>42483</c:v>
                </c:pt>
                <c:pt idx="1940">
                  <c:v>42484</c:v>
                </c:pt>
                <c:pt idx="1941">
                  <c:v>42485</c:v>
                </c:pt>
                <c:pt idx="1942">
                  <c:v>42486</c:v>
                </c:pt>
                <c:pt idx="1943">
                  <c:v>42487</c:v>
                </c:pt>
                <c:pt idx="1944">
                  <c:v>42488</c:v>
                </c:pt>
                <c:pt idx="1945">
                  <c:v>42489</c:v>
                </c:pt>
                <c:pt idx="1946">
                  <c:v>42490</c:v>
                </c:pt>
                <c:pt idx="1947">
                  <c:v>42491</c:v>
                </c:pt>
                <c:pt idx="1948">
                  <c:v>42492</c:v>
                </c:pt>
                <c:pt idx="1949">
                  <c:v>42493</c:v>
                </c:pt>
                <c:pt idx="1950">
                  <c:v>42494</c:v>
                </c:pt>
                <c:pt idx="1951">
                  <c:v>42495</c:v>
                </c:pt>
                <c:pt idx="1952">
                  <c:v>42496</c:v>
                </c:pt>
                <c:pt idx="1953">
                  <c:v>42497</c:v>
                </c:pt>
                <c:pt idx="1954">
                  <c:v>42498</c:v>
                </c:pt>
                <c:pt idx="1955">
                  <c:v>42499</c:v>
                </c:pt>
                <c:pt idx="1956">
                  <c:v>42500</c:v>
                </c:pt>
                <c:pt idx="1957">
                  <c:v>42501</c:v>
                </c:pt>
                <c:pt idx="1958">
                  <c:v>42502</c:v>
                </c:pt>
                <c:pt idx="1959">
                  <c:v>42503</c:v>
                </c:pt>
                <c:pt idx="1960">
                  <c:v>42504</c:v>
                </c:pt>
                <c:pt idx="1961">
                  <c:v>42505</c:v>
                </c:pt>
                <c:pt idx="1962">
                  <c:v>42506</c:v>
                </c:pt>
                <c:pt idx="1963">
                  <c:v>42507</c:v>
                </c:pt>
                <c:pt idx="1964">
                  <c:v>42508</c:v>
                </c:pt>
                <c:pt idx="1965">
                  <c:v>42509</c:v>
                </c:pt>
                <c:pt idx="1966">
                  <c:v>42510</c:v>
                </c:pt>
                <c:pt idx="1967">
                  <c:v>42511</c:v>
                </c:pt>
                <c:pt idx="1968">
                  <c:v>42512</c:v>
                </c:pt>
                <c:pt idx="1969">
                  <c:v>42513</c:v>
                </c:pt>
                <c:pt idx="1970">
                  <c:v>42514</c:v>
                </c:pt>
                <c:pt idx="1971">
                  <c:v>42515</c:v>
                </c:pt>
                <c:pt idx="1972">
                  <c:v>42516</c:v>
                </c:pt>
                <c:pt idx="1973">
                  <c:v>42517</c:v>
                </c:pt>
                <c:pt idx="1974">
                  <c:v>42518</c:v>
                </c:pt>
                <c:pt idx="1975">
                  <c:v>42519</c:v>
                </c:pt>
                <c:pt idx="1976">
                  <c:v>42520</c:v>
                </c:pt>
                <c:pt idx="1977">
                  <c:v>42521</c:v>
                </c:pt>
                <c:pt idx="1978">
                  <c:v>42522</c:v>
                </c:pt>
                <c:pt idx="1979">
                  <c:v>42523</c:v>
                </c:pt>
                <c:pt idx="1980">
                  <c:v>42524</c:v>
                </c:pt>
                <c:pt idx="1981">
                  <c:v>42525</c:v>
                </c:pt>
                <c:pt idx="1982">
                  <c:v>42526</c:v>
                </c:pt>
                <c:pt idx="1983">
                  <c:v>42527</c:v>
                </c:pt>
                <c:pt idx="1984">
                  <c:v>42528</c:v>
                </c:pt>
                <c:pt idx="1985">
                  <c:v>42529</c:v>
                </c:pt>
                <c:pt idx="1986">
                  <c:v>42530</c:v>
                </c:pt>
                <c:pt idx="1987">
                  <c:v>42531</c:v>
                </c:pt>
                <c:pt idx="1988">
                  <c:v>42532</c:v>
                </c:pt>
                <c:pt idx="1989">
                  <c:v>42533</c:v>
                </c:pt>
                <c:pt idx="1990">
                  <c:v>42534</c:v>
                </c:pt>
                <c:pt idx="1991">
                  <c:v>42535</c:v>
                </c:pt>
                <c:pt idx="1992">
                  <c:v>42536</c:v>
                </c:pt>
                <c:pt idx="1993">
                  <c:v>42537</c:v>
                </c:pt>
                <c:pt idx="1994">
                  <c:v>42538</c:v>
                </c:pt>
                <c:pt idx="1995">
                  <c:v>42539</c:v>
                </c:pt>
                <c:pt idx="1996">
                  <c:v>42540</c:v>
                </c:pt>
                <c:pt idx="1997">
                  <c:v>42541</c:v>
                </c:pt>
                <c:pt idx="1998">
                  <c:v>42542</c:v>
                </c:pt>
                <c:pt idx="1999">
                  <c:v>42543</c:v>
                </c:pt>
                <c:pt idx="2000">
                  <c:v>42544</c:v>
                </c:pt>
                <c:pt idx="2001">
                  <c:v>42545</c:v>
                </c:pt>
                <c:pt idx="2002">
                  <c:v>42546</c:v>
                </c:pt>
                <c:pt idx="2003">
                  <c:v>42547</c:v>
                </c:pt>
                <c:pt idx="2004">
                  <c:v>42548</c:v>
                </c:pt>
                <c:pt idx="2005">
                  <c:v>42549</c:v>
                </c:pt>
                <c:pt idx="2006">
                  <c:v>42550</c:v>
                </c:pt>
                <c:pt idx="2007">
                  <c:v>42551</c:v>
                </c:pt>
                <c:pt idx="2008">
                  <c:v>42552</c:v>
                </c:pt>
                <c:pt idx="2009">
                  <c:v>42553</c:v>
                </c:pt>
                <c:pt idx="2010">
                  <c:v>42554</c:v>
                </c:pt>
                <c:pt idx="2011">
                  <c:v>42555</c:v>
                </c:pt>
                <c:pt idx="2012">
                  <c:v>42556</c:v>
                </c:pt>
                <c:pt idx="2013">
                  <c:v>42557</c:v>
                </c:pt>
                <c:pt idx="2014">
                  <c:v>42558</c:v>
                </c:pt>
                <c:pt idx="2015">
                  <c:v>42559</c:v>
                </c:pt>
                <c:pt idx="2016">
                  <c:v>42560</c:v>
                </c:pt>
                <c:pt idx="2017">
                  <c:v>42561</c:v>
                </c:pt>
                <c:pt idx="2018">
                  <c:v>42562</c:v>
                </c:pt>
                <c:pt idx="2019">
                  <c:v>42563</c:v>
                </c:pt>
                <c:pt idx="2020">
                  <c:v>42564</c:v>
                </c:pt>
                <c:pt idx="2021">
                  <c:v>42565</c:v>
                </c:pt>
                <c:pt idx="2022">
                  <c:v>42566</c:v>
                </c:pt>
                <c:pt idx="2023">
                  <c:v>42567</c:v>
                </c:pt>
                <c:pt idx="2024">
                  <c:v>42568</c:v>
                </c:pt>
                <c:pt idx="2025">
                  <c:v>42569</c:v>
                </c:pt>
                <c:pt idx="2026">
                  <c:v>42570</c:v>
                </c:pt>
                <c:pt idx="2027">
                  <c:v>42571</c:v>
                </c:pt>
                <c:pt idx="2028">
                  <c:v>42572</c:v>
                </c:pt>
                <c:pt idx="2029">
                  <c:v>42573</c:v>
                </c:pt>
                <c:pt idx="2030">
                  <c:v>42574</c:v>
                </c:pt>
                <c:pt idx="2031">
                  <c:v>42575</c:v>
                </c:pt>
                <c:pt idx="2032">
                  <c:v>42576</c:v>
                </c:pt>
                <c:pt idx="2033">
                  <c:v>42577</c:v>
                </c:pt>
                <c:pt idx="2034">
                  <c:v>42578</c:v>
                </c:pt>
                <c:pt idx="2035">
                  <c:v>42579</c:v>
                </c:pt>
                <c:pt idx="2036">
                  <c:v>42580</c:v>
                </c:pt>
                <c:pt idx="2037">
                  <c:v>42581</c:v>
                </c:pt>
                <c:pt idx="2038">
                  <c:v>42582</c:v>
                </c:pt>
                <c:pt idx="2039">
                  <c:v>42583</c:v>
                </c:pt>
                <c:pt idx="2040">
                  <c:v>42584</c:v>
                </c:pt>
                <c:pt idx="2041">
                  <c:v>42585</c:v>
                </c:pt>
                <c:pt idx="2042">
                  <c:v>42586</c:v>
                </c:pt>
                <c:pt idx="2043">
                  <c:v>42587</c:v>
                </c:pt>
                <c:pt idx="2044">
                  <c:v>42588</c:v>
                </c:pt>
                <c:pt idx="2045">
                  <c:v>42589</c:v>
                </c:pt>
                <c:pt idx="2046">
                  <c:v>42590</c:v>
                </c:pt>
                <c:pt idx="2047">
                  <c:v>42591</c:v>
                </c:pt>
                <c:pt idx="2048">
                  <c:v>42592</c:v>
                </c:pt>
                <c:pt idx="2049">
                  <c:v>42593</c:v>
                </c:pt>
                <c:pt idx="2050">
                  <c:v>42594</c:v>
                </c:pt>
                <c:pt idx="2051">
                  <c:v>42595</c:v>
                </c:pt>
                <c:pt idx="2052">
                  <c:v>42596</c:v>
                </c:pt>
                <c:pt idx="2053">
                  <c:v>42597</c:v>
                </c:pt>
                <c:pt idx="2054">
                  <c:v>42598</c:v>
                </c:pt>
                <c:pt idx="2055">
                  <c:v>42599</c:v>
                </c:pt>
                <c:pt idx="2056">
                  <c:v>42600</c:v>
                </c:pt>
                <c:pt idx="2057">
                  <c:v>42601</c:v>
                </c:pt>
                <c:pt idx="2058">
                  <c:v>42602</c:v>
                </c:pt>
                <c:pt idx="2059">
                  <c:v>42603</c:v>
                </c:pt>
                <c:pt idx="2060">
                  <c:v>42604</c:v>
                </c:pt>
                <c:pt idx="2061">
                  <c:v>42605</c:v>
                </c:pt>
                <c:pt idx="2062">
                  <c:v>42606</c:v>
                </c:pt>
                <c:pt idx="2063">
                  <c:v>42607</c:v>
                </c:pt>
                <c:pt idx="2064">
                  <c:v>42608</c:v>
                </c:pt>
                <c:pt idx="2065">
                  <c:v>42609</c:v>
                </c:pt>
                <c:pt idx="2066">
                  <c:v>42610</c:v>
                </c:pt>
                <c:pt idx="2067">
                  <c:v>42611</c:v>
                </c:pt>
                <c:pt idx="2068">
                  <c:v>42612</c:v>
                </c:pt>
                <c:pt idx="2069">
                  <c:v>42613</c:v>
                </c:pt>
                <c:pt idx="2070">
                  <c:v>42614</c:v>
                </c:pt>
                <c:pt idx="2071">
                  <c:v>42615</c:v>
                </c:pt>
                <c:pt idx="2072">
                  <c:v>42616</c:v>
                </c:pt>
                <c:pt idx="2073">
                  <c:v>42617</c:v>
                </c:pt>
                <c:pt idx="2074">
                  <c:v>42618</c:v>
                </c:pt>
                <c:pt idx="2075">
                  <c:v>42619</c:v>
                </c:pt>
                <c:pt idx="2076">
                  <c:v>42620</c:v>
                </c:pt>
                <c:pt idx="2077">
                  <c:v>42621</c:v>
                </c:pt>
                <c:pt idx="2078">
                  <c:v>42622</c:v>
                </c:pt>
                <c:pt idx="2079">
                  <c:v>42623</c:v>
                </c:pt>
                <c:pt idx="2080">
                  <c:v>42624</c:v>
                </c:pt>
                <c:pt idx="2081">
                  <c:v>42625</c:v>
                </c:pt>
                <c:pt idx="2082">
                  <c:v>42626</c:v>
                </c:pt>
                <c:pt idx="2083">
                  <c:v>42627</c:v>
                </c:pt>
                <c:pt idx="2084">
                  <c:v>42628</c:v>
                </c:pt>
                <c:pt idx="2085">
                  <c:v>42629</c:v>
                </c:pt>
                <c:pt idx="2086">
                  <c:v>42630</c:v>
                </c:pt>
                <c:pt idx="2087">
                  <c:v>42631</c:v>
                </c:pt>
                <c:pt idx="2088">
                  <c:v>42632</c:v>
                </c:pt>
                <c:pt idx="2089">
                  <c:v>42633</c:v>
                </c:pt>
                <c:pt idx="2090">
                  <c:v>42634</c:v>
                </c:pt>
                <c:pt idx="2091">
                  <c:v>42635</c:v>
                </c:pt>
                <c:pt idx="2092">
                  <c:v>42636</c:v>
                </c:pt>
                <c:pt idx="2093">
                  <c:v>42637</c:v>
                </c:pt>
                <c:pt idx="2094">
                  <c:v>42638</c:v>
                </c:pt>
                <c:pt idx="2095">
                  <c:v>42639</c:v>
                </c:pt>
                <c:pt idx="2096">
                  <c:v>42640</c:v>
                </c:pt>
                <c:pt idx="2097">
                  <c:v>42641</c:v>
                </c:pt>
                <c:pt idx="2098">
                  <c:v>42642</c:v>
                </c:pt>
                <c:pt idx="2099">
                  <c:v>42643</c:v>
                </c:pt>
                <c:pt idx="2100">
                  <c:v>42644</c:v>
                </c:pt>
                <c:pt idx="2101">
                  <c:v>42645</c:v>
                </c:pt>
                <c:pt idx="2102">
                  <c:v>42646</c:v>
                </c:pt>
                <c:pt idx="2103">
                  <c:v>42647</c:v>
                </c:pt>
                <c:pt idx="2104">
                  <c:v>42648</c:v>
                </c:pt>
                <c:pt idx="2105">
                  <c:v>42649</c:v>
                </c:pt>
                <c:pt idx="2106">
                  <c:v>42650</c:v>
                </c:pt>
                <c:pt idx="2107">
                  <c:v>42651</c:v>
                </c:pt>
                <c:pt idx="2108">
                  <c:v>42652</c:v>
                </c:pt>
                <c:pt idx="2109">
                  <c:v>42653</c:v>
                </c:pt>
                <c:pt idx="2110">
                  <c:v>42654</c:v>
                </c:pt>
                <c:pt idx="2111">
                  <c:v>42655</c:v>
                </c:pt>
                <c:pt idx="2112">
                  <c:v>42656</c:v>
                </c:pt>
                <c:pt idx="2113">
                  <c:v>42657</c:v>
                </c:pt>
                <c:pt idx="2114">
                  <c:v>42658</c:v>
                </c:pt>
                <c:pt idx="2115">
                  <c:v>42659</c:v>
                </c:pt>
                <c:pt idx="2116">
                  <c:v>42660</c:v>
                </c:pt>
                <c:pt idx="2117">
                  <c:v>42661</c:v>
                </c:pt>
                <c:pt idx="2118">
                  <c:v>42662</c:v>
                </c:pt>
                <c:pt idx="2119">
                  <c:v>42663</c:v>
                </c:pt>
                <c:pt idx="2120">
                  <c:v>42664</c:v>
                </c:pt>
                <c:pt idx="2121">
                  <c:v>42665</c:v>
                </c:pt>
                <c:pt idx="2122">
                  <c:v>42666</c:v>
                </c:pt>
                <c:pt idx="2123">
                  <c:v>42667</c:v>
                </c:pt>
                <c:pt idx="2124">
                  <c:v>42668</c:v>
                </c:pt>
                <c:pt idx="2125">
                  <c:v>42669</c:v>
                </c:pt>
                <c:pt idx="2126">
                  <c:v>42670</c:v>
                </c:pt>
                <c:pt idx="2127">
                  <c:v>42671</c:v>
                </c:pt>
                <c:pt idx="2128">
                  <c:v>42672</c:v>
                </c:pt>
                <c:pt idx="2129">
                  <c:v>42673</c:v>
                </c:pt>
                <c:pt idx="2130">
                  <c:v>42674</c:v>
                </c:pt>
                <c:pt idx="2131">
                  <c:v>42675</c:v>
                </c:pt>
                <c:pt idx="2132">
                  <c:v>42676</c:v>
                </c:pt>
                <c:pt idx="2133">
                  <c:v>42677</c:v>
                </c:pt>
                <c:pt idx="2134">
                  <c:v>42678</c:v>
                </c:pt>
                <c:pt idx="2135">
                  <c:v>42679</c:v>
                </c:pt>
                <c:pt idx="2136">
                  <c:v>42680</c:v>
                </c:pt>
                <c:pt idx="2137">
                  <c:v>42681</c:v>
                </c:pt>
                <c:pt idx="2138">
                  <c:v>42682</c:v>
                </c:pt>
                <c:pt idx="2139">
                  <c:v>42683</c:v>
                </c:pt>
                <c:pt idx="2140">
                  <c:v>42684</c:v>
                </c:pt>
                <c:pt idx="2141">
                  <c:v>42685</c:v>
                </c:pt>
                <c:pt idx="2142">
                  <c:v>42686</c:v>
                </c:pt>
                <c:pt idx="2143">
                  <c:v>42687</c:v>
                </c:pt>
                <c:pt idx="2144">
                  <c:v>42688</c:v>
                </c:pt>
                <c:pt idx="2145">
                  <c:v>42689</c:v>
                </c:pt>
                <c:pt idx="2146">
                  <c:v>42690</c:v>
                </c:pt>
                <c:pt idx="2147">
                  <c:v>42691</c:v>
                </c:pt>
                <c:pt idx="2148">
                  <c:v>42692</c:v>
                </c:pt>
                <c:pt idx="2149">
                  <c:v>42693</c:v>
                </c:pt>
                <c:pt idx="2150">
                  <c:v>42694</c:v>
                </c:pt>
                <c:pt idx="2151">
                  <c:v>42695</c:v>
                </c:pt>
                <c:pt idx="2152">
                  <c:v>42696</c:v>
                </c:pt>
                <c:pt idx="2153">
                  <c:v>42697</c:v>
                </c:pt>
                <c:pt idx="2154">
                  <c:v>42698</c:v>
                </c:pt>
                <c:pt idx="2155">
                  <c:v>42699</c:v>
                </c:pt>
                <c:pt idx="2156">
                  <c:v>42700</c:v>
                </c:pt>
                <c:pt idx="2157">
                  <c:v>42701</c:v>
                </c:pt>
                <c:pt idx="2158">
                  <c:v>42702</c:v>
                </c:pt>
                <c:pt idx="2159">
                  <c:v>42703</c:v>
                </c:pt>
                <c:pt idx="2160">
                  <c:v>42704</c:v>
                </c:pt>
                <c:pt idx="2161">
                  <c:v>42705</c:v>
                </c:pt>
                <c:pt idx="2162">
                  <c:v>42706</c:v>
                </c:pt>
                <c:pt idx="2163">
                  <c:v>42707</c:v>
                </c:pt>
                <c:pt idx="2164">
                  <c:v>42708</c:v>
                </c:pt>
                <c:pt idx="2165">
                  <c:v>42709</c:v>
                </c:pt>
                <c:pt idx="2166">
                  <c:v>42710</c:v>
                </c:pt>
                <c:pt idx="2167">
                  <c:v>42711</c:v>
                </c:pt>
                <c:pt idx="2168">
                  <c:v>42712</c:v>
                </c:pt>
                <c:pt idx="2169">
                  <c:v>42713</c:v>
                </c:pt>
                <c:pt idx="2170">
                  <c:v>42714</c:v>
                </c:pt>
                <c:pt idx="2171">
                  <c:v>42715</c:v>
                </c:pt>
                <c:pt idx="2172">
                  <c:v>42716</c:v>
                </c:pt>
                <c:pt idx="2173">
                  <c:v>42717</c:v>
                </c:pt>
                <c:pt idx="2174">
                  <c:v>42718</c:v>
                </c:pt>
                <c:pt idx="2175">
                  <c:v>42719</c:v>
                </c:pt>
                <c:pt idx="2176">
                  <c:v>42720</c:v>
                </c:pt>
                <c:pt idx="2177">
                  <c:v>42721</c:v>
                </c:pt>
                <c:pt idx="2178">
                  <c:v>42722</c:v>
                </c:pt>
                <c:pt idx="2179">
                  <c:v>42723</c:v>
                </c:pt>
                <c:pt idx="2180">
                  <c:v>42724</c:v>
                </c:pt>
                <c:pt idx="2181">
                  <c:v>42725</c:v>
                </c:pt>
                <c:pt idx="2182">
                  <c:v>42726</c:v>
                </c:pt>
                <c:pt idx="2183">
                  <c:v>42727</c:v>
                </c:pt>
                <c:pt idx="2184">
                  <c:v>42728</c:v>
                </c:pt>
                <c:pt idx="2185">
                  <c:v>42729</c:v>
                </c:pt>
                <c:pt idx="2186">
                  <c:v>42730</c:v>
                </c:pt>
                <c:pt idx="2187">
                  <c:v>42731</c:v>
                </c:pt>
                <c:pt idx="2188">
                  <c:v>42732</c:v>
                </c:pt>
                <c:pt idx="2189">
                  <c:v>42733</c:v>
                </c:pt>
                <c:pt idx="2190">
                  <c:v>42734</c:v>
                </c:pt>
                <c:pt idx="2191">
                  <c:v>42735</c:v>
                </c:pt>
                <c:pt idx="2192">
                  <c:v>42736</c:v>
                </c:pt>
                <c:pt idx="2193">
                  <c:v>42737</c:v>
                </c:pt>
                <c:pt idx="2194">
                  <c:v>42738</c:v>
                </c:pt>
                <c:pt idx="2195">
                  <c:v>42739</c:v>
                </c:pt>
                <c:pt idx="2196">
                  <c:v>42740</c:v>
                </c:pt>
                <c:pt idx="2197">
                  <c:v>42741</c:v>
                </c:pt>
                <c:pt idx="2198">
                  <c:v>42742</c:v>
                </c:pt>
                <c:pt idx="2199">
                  <c:v>42743</c:v>
                </c:pt>
                <c:pt idx="2200">
                  <c:v>42744</c:v>
                </c:pt>
                <c:pt idx="2201">
                  <c:v>42745</c:v>
                </c:pt>
                <c:pt idx="2202">
                  <c:v>42746</c:v>
                </c:pt>
                <c:pt idx="2203">
                  <c:v>42747</c:v>
                </c:pt>
                <c:pt idx="2204">
                  <c:v>42748</c:v>
                </c:pt>
                <c:pt idx="2205">
                  <c:v>42749</c:v>
                </c:pt>
                <c:pt idx="2206">
                  <c:v>42750</c:v>
                </c:pt>
                <c:pt idx="2207">
                  <c:v>42751</c:v>
                </c:pt>
                <c:pt idx="2208">
                  <c:v>42752</c:v>
                </c:pt>
                <c:pt idx="2209">
                  <c:v>42753</c:v>
                </c:pt>
                <c:pt idx="2210">
                  <c:v>42754</c:v>
                </c:pt>
                <c:pt idx="2211">
                  <c:v>42755</c:v>
                </c:pt>
                <c:pt idx="2212">
                  <c:v>42756</c:v>
                </c:pt>
                <c:pt idx="2213">
                  <c:v>42757</c:v>
                </c:pt>
                <c:pt idx="2214">
                  <c:v>42758</c:v>
                </c:pt>
                <c:pt idx="2215">
                  <c:v>42759</c:v>
                </c:pt>
                <c:pt idx="2216">
                  <c:v>42760</c:v>
                </c:pt>
                <c:pt idx="2217">
                  <c:v>42761</c:v>
                </c:pt>
                <c:pt idx="2218">
                  <c:v>42762</c:v>
                </c:pt>
                <c:pt idx="2219">
                  <c:v>42763</c:v>
                </c:pt>
                <c:pt idx="2220">
                  <c:v>42764</c:v>
                </c:pt>
                <c:pt idx="2221">
                  <c:v>42765</c:v>
                </c:pt>
                <c:pt idx="2222">
                  <c:v>42766</c:v>
                </c:pt>
                <c:pt idx="2223">
                  <c:v>42767</c:v>
                </c:pt>
                <c:pt idx="2224">
                  <c:v>42768</c:v>
                </c:pt>
                <c:pt idx="2225">
                  <c:v>42769</c:v>
                </c:pt>
                <c:pt idx="2226">
                  <c:v>42770</c:v>
                </c:pt>
                <c:pt idx="2227">
                  <c:v>42771</c:v>
                </c:pt>
                <c:pt idx="2228">
                  <c:v>42772</c:v>
                </c:pt>
                <c:pt idx="2229">
                  <c:v>42773</c:v>
                </c:pt>
                <c:pt idx="2230">
                  <c:v>42774</c:v>
                </c:pt>
                <c:pt idx="2231">
                  <c:v>42775</c:v>
                </c:pt>
                <c:pt idx="2232">
                  <c:v>42776</c:v>
                </c:pt>
                <c:pt idx="2233">
                  <c:v>42777</c:v>
                </c:pt>
                <c:pt idx="2234">
                  <c:v>42778</c:v>
                </c:pt>
                <c:pt idx="2235">
                  <c:v>42779</c:v>
                </c:pt>
                <c:pt idx="2236">
                  <c:v>42780</c:v>
                </c:pt>
                <c:pt idx="2237">
                  <c:v>42781</c:v>
                </c:pt>
                <c:pt idx="2238">
                  <c:v>42782</c:v>
                </c:pt>
                <c:pt idx="2239">
                  <c:v>42783</c:v>
                </c:pt>
                <c:pt idx="2240">
                  <c:v>42784</c:v>
                </c:pt>
                <c:pt idx="2241">
                  <c:v>42785</c:v>
                </c:pt>
                <c:pt idx="2242">
                  <c:v>42786</c:v>
                </c:pt>
                <c:pt idx="2243">
                  <c:v>42787</c:v>
                </c:pt>
                <c:pt idx="2244">
                  <c:v>42788</c:v>
                </c:pt>
                <c:pt idx="2245">
                  <c:v>42789</c:v>
                </c:pt>
                <c:pt idx="2246">
                  <c:v>42790</c:v>
                </c:pt>
                <c:pt idx="2247">
                  <c:v>42791</c:v>
                </c:pt>
                <c:pt idx="2248">
                  <c:v>42792</c:v>
                </c:pt>
                <c:pt idx="2249">
                  <c:v>42793</c:v>
                </c:pt>
                <c:pt idx="2250">
                  <c:v>42794</c:v>
                </c:pt>
                <c:pt idx="2251">
                  <c:v>42795</c:v>
                </c:pt>
                <c:pt idx="2252">
                  <c:v>42796</c:v>
                </c:pt>
                <c:pt idx="2253">
                  <c:v>42797</c:v>
                </c:pt>
                <c:pt idx="2254">
                  <c:v>42798</c:v>
                </c:pt>
                <c:pt idx="2255">
                  <c:v>42799</c:v>
                </c:pt>
                <c:pt idx="2256">
                  <c:v>42800</c:v>
                </c:pt>
                <c:pt idx="2257">
                  <c:v>42801</c:v>
                </c:pt>
                <c:pt idx="2258">
                  <c:v>42802</c:v>
                </c:pt>
                <c:pt idx="2259">
                  <c:v>42803</c:v>
                </c:pt>
                <c:pt idx="2260">
                  <c:v>42804</c:v>
                </c:pt>
                <c:pt idx="2261">
                  <c:v>42805</c:v>
                </c:pt>
                <c:pt idx="2262">
                  <c:v>42806</c:v>
                </c:pt>
                <c:pt idx="2263">
                  <c:v>42807</c:v>
                </c:pt>
                <c:pt idx="2264">
                  <c:v>42808</c:v>
                </c:pt>
                <c:pt idx="2265">
                  <c:v>42809</c:v>
                </c:pt>
                <c:pt idx="2266">
                  <c:v>42810</c:v>
                </c:pt>
                <c:pt idx="2267">
                  <c:v>42811</c:v>
                </c:pt>
                <c:pt idx="2268">
                  <c:v>42812</c:v>
                </c:pt>
                <c:pt idx="2269">
                  <c:v>42813</c:v>
                </c:pt>
                <c:pt idx="2270">
                  <c:v>42814</c:v>
                </c:pt>
                <c:pt idx="2271">
                  <c:v>42815</c:v>
                </c:pt>
                <c:pt idx="2272">
                  <c:v>42816</c:v>
                </c:pt>
                <c:pt idx="2273">
                  <c:v>42817</c:v>
                </c:pt>
                <c:pt idx="2274">
                  <c:v>42818</c:v>
                </c:pt>
                <c:pt idx="2275">
                  <c:v>42819</c:v>
                </c:pt>
                <c:pt idx="2276">
                  <c:v>42820</c:v>
                </c:pt>
                <c:pt idx="2277">
                  <c:v>42821</c:v>
                </c:pt>
                <c:pt idx="2278">
                  <c:v>42822</c:v>
                </c:pt>
                <c:pt idx="2279">
                  <c:v>42823</c:v>
                </c:pt>
                <c:pt idx="2280">
                  <c:v>42824</c:v>
                </c:pt>
                <c:pt idx="2281">
                  <c:v>42825</c:v>
                </c:pt>
                <c:pt idx="2282">
                  <c:v>42826</c:v>
                </c:pt>
                <c:pt idx="2283">
                  <c:v>42827</c:v>
                </c:pt>
                <c:pt idx="2284">
                  <c:v>42828</c:v>
                </c:pt>
                <c:pt idx="2285">
                  <c:v>42829</c:v>
                </c:pt>
                <c:pt idx="2286">
                  <c:v>42830</c:v>
                </c:pt>
                <c:pt idx="2287">
                  <c:v>42831</c:v>
                </c:pt>
                <c:pt idx="2288">
                  <c:v>42832</c:v>
                </c:pt>
                <c:pt idx="2289">
                  <c:v>42833</c:v>
                </c:pt>
                <c:pt idx="2290">
                  <c:v>42834</c:v>
                </c:pt>
                <c:pt idx="2291">
                  <c:v>42835</c:v>
                </c:pt>
                <c:pt idx="2292">
                  <c:v>42836</c:v>
                </c:pt>
                <c:pt idx="2293">
                  <c:v>42837</c:v>
                </c:pt>
                <c:pt idx="2294">
                  <c:v>42838</c:v>
                </c:pt>
                <c:pt idx="2295">
                  <c:v>42839</c:v>
                </c:pt>
                <c:pt idx="2296">
                  <c:v>42840</c:v>
                </c:pt>
                <c:pt idx="2297">
                  <c:v>42841</c:v>
                </c:pt>
                <c:pt idx="2298">
                  <c:v>42842</c:v>
                </c:pt>
                <c:pt idx="2299">
                  <c:v>42843</c:v>
                </c:pt>
                <c:pt idx="2300">
                  <c:v>42844</c:v>
                </c:pt>
                <c:pt idx="2301">
                  <c:v>42845</c:v>
                </c:pt>
                <c:pt idx="2302">
                  <c:v>42846</c:v>
                </c:pt>
                <c:pt idx="2303">
                  <c:v>42847</c:v>
                </c:pt>
                <c:pt idx="2304">
                  <c:v>42848</c:v>
                </c:pt>
                <c:pt idx="2305">
                  <c:v>42849</c:v>
                </c:pt>
                <c:pt idx="2306">
                  <c:v>42850</c:v>
                </c:pt>
                <c:pt idx="2307">
                  <c:v>42851</c:v>
                </c:pt>
                <c:pt idx="2308">
                  <c:v>42852</c:v>
                </c:pt>
                <c:pt idx="2309">
                  <c:v>42853</c:v>
                </c:pt>
                <c:pt idx="2310">
                  <c:v>42854</c:v>
                </c:pt>
                <c:pt idx="2311">
                  <c:v>42855</c:v>
                </c:pt>
                <c:pt idx="2312">
                  <c:v>42856</c:v>
                </c:pt>
                <c:pt idx="2313">
                  <c:v>42857</c:v>
                </c:pt>
                <c:pt idx="2314">
                  <c:v>42858</c:v>
                </c:pt>
                <c:pt idx="2315">
                  <c:v>42859</c:v>
                </c:pt>
                <c:pt idx="2316">
                  <c:v>42860</c:v>
                </c:pt>
                <c:pt idx="2317">
                  <c:v>42861</c:v>
                </c:pt>
                <c:pt idx="2318">
                  <c:v>42862</c:v>
                </c:pt>
                <c:pt idx="2319">
                  <c:v>42863</c:v>
                </c:pt>
                <c:pt idx="2320">
                  <c:v>42864</c:v>
                </c:pt>
                <c:pt idx="2321">
                  <c:v>42865</c:v>
                </c:pt>
                <c:pt idx="2322">
                  <c:v>42866</c:v>
                </c:pt>
                <c:pt idx="2323">
                  <c:v>42867</c:v>
                </c:pt>
                <c:pt idx="2324">
                  <c:v>42868</c:v>
                </c:pt>
                <c:pt idx="2325">
                  <c:v>42869</c:v>
                </c:pt>
                <c:pt idx="2326">
                  <c:v>42870</c:v>
                </c:pt>
                <c:pt idx="2327">
                  <c:v>42871</c:v>
                </c:pt>
                <c:pt idx="2328">
                  <c:v>42872</c:v>
                </c:pt>
                <c:pt idx="2329">
                  <c:v>42873</c:v>
                </c:pt>
                <c:pt idx="2330">
                  <c:v>42874</c:v>
                </c:pt>
                <c:pt idx="2331">
                  <c:v>42875</c:v>
                </c:pt>
                <c:pt idx="2332">
                  <c:v>42876</c:v>
                </c:pt>
                <c:pt idx="2333">
                  <c:v>42877</c:v>
                </c:pt>
                <c:pt idx="2334">
                  <c:v>42878</c:v>
                </c:pt>
                <c:pt idx="2335">
                  <c:v>42879</c:v>
                </c:pt>
                <c:pt idx="2336">
                  <c:v>42880</c:v>
                </c:pt>
                <c:pt idx="2337">
                  <c:v>42881</c:v>
                </c:pt>
                <c:pt idx="2338">
                  <c:v>42882</c:v>
                </c:pt>
                <c:pt idx="2339">
                  <c:v>42883</c:v>
                </c:pt>
                <c:pt idx="2340">
                  <c:v>42884</c:v>
                </c:pt>
                <c:pt idx="2341">
                  <c:v>42885</c:v>
                </c:pt>
                <c:pt idx="2342">
                  <c:v>42886</c:v>
                </c:pt>
                <c:pt idx="2343">
                  <c:v>42887</c:v>
                </c:pt>
                <c:pt idx="2344">
                  <c:v>42888</c:v>
                </c:pt>
                <c:pt idx="2345">
                  <c:v>42889</c:v>
                </c:pt>
                <c:pt idx="2346">
                  <c:v>42890</c:v>
                </c:pt>
                <c:pt idx="2347">
                  <c:v>42891</c:v>
                </c:pt>
                <c:pt idx="2348">
                  <c:v>42892</c:v>
                </c:pt>
                <c:pt idx="2349">
                  <c:v>42893</c:v>
                </c:pt>
                <c:pt idx="2350">
                  <c:v>42894</c:v>
                </c:pt>
                <c:pt idx="2351">
                  <c:v>42895</c:v>
                </c:pt>
                <c:pt idx="2352">
                  <c:v>42896</c:v>
                </c:pt>
                <c:pt idx="2353">
                  <c:v>42897</c:v>
                </c:pt>
                <c:pt idx="2354">
                  <c:v>42898</c:v>
                </c:pt>
                <c:pt idx="2355">
                  <c:v>42899</c:v>
                </c:pt>
                <c:pt idx="2356">
                  <c:v>42900</c:v>
                </c:pt>
                <c:pt idx="2357">
                  <c:v>42901</c:v>
                </c:pt>
                <c:pt idx="2358">
                  <c:v>42902</c:v>
                </c:pt>
                <c:pt idx="2359">
                  <c:v>42903</c:v>
                </c:pt>
                <c:pt idx="2360">
                  <c:v>42904</c:v>
                </c:pt>
                <c:pt idx="2361">
                  <c:v>42905</c:v>
                </c:pt>
                <c:pt idx="2362">
                  <c:v>42906</c:v>
                </c:pt>
                <c:pt idx="2363">
                  <c:v>42907</c:v>
                </c:pt>
                <c:pt idx="2364">
                  <c:v>42908</c:v>
                </c:pt>
                <c:pt idx="2365">
                  <c:v>42909</c:v>
                </c:pt>
                <c:pt idx="2366">
                  <c:v>42910</c:v>
                </c:pt>
                <c:pt idx="2367">
                  <c:v>42911</c:v>
                </c:pt>
                <c:pt idx="2368">
                  <c:v>42912</c:v>
                </c:pt>
                <c:pt idx="2369">
                  <c:v>42913</c:v>
                </c:pt>
                <c:pt idx="2370">
                  <c:v>42914</c:v>
                </c:pt>
                <c:pt idx="2371">
                  <c:v>42915</c:v>
                </c:pt>
                <c:pt idx="2372">
                  <c:v>42916</c:v>
                </c:pt>
                <c:pt idx="2373">
                  <c:v>42917</c:v>
                </c:pt>
                <c:pt idx="2374">
                  <c:v>42918</c:v>
                </c:pt>
                <c:pt idx="2375">
                  <c:v>42919</c:v>
                </c:pt>
                <c:pt idx="2376">
                  <c:v>42920</c:v>
                </c:pt>
                <c:pt idx="2377">
                  <c:v>42921</c:v>
                </c:pt>
                <c:pt idx="2378">
                  <c:v>42922</c:v>
                </c:pt>
                <c:pt idx="2379">
                  <c:v>42923</c:v>
                </c:pt>
                <c:pt idx="2380">
                  <c:v>42924</c:v>
                </c:pt>
                <c:pt idx="2381">
                  <c:v>42925</c:v>
                </c:pt>
                <c:pt idx="2382">
                  <c:v>42926</c:v>
                </c:pt>
                <c:pt idx="2383">
                  <c:v>42927</c:v>
                </c:pt>
                <c:pt idx="2384">
                  <c:v>42928</c:v>
                </c:pt>
                <c:pt idx="2385">
                  <c:v>42929</c:v>
                </c:pt>
                <c:pt idx="2386">
                  <c:v>42930</c:v>
                </c:pt>
                <c:pt idx="2387">
                  <c:v>42931</c:v>
                </c:pt>
                <c:pt idx="2388">
                  <c:v>42932</c:v>
                </c:pt>
                <c:pt idx="2389">
                  <c:v>42933</c:v>
                </c:pt>
                <c:pt idx="2390">
                  <c:v>42934</c:v>
                </c:pt>
                <c:pt idx="2391">
                  <c:v>42935</c:v>
                </c:pt>
                <c:pt idx="2392">
                  <c:v>42936</c:v>
                </c:pt>
                <c:pt idx="2393">
                  <c:v>42937</c:v>
                </c:pt>
                <c:pt idx="2394">
                  <c:v>42938</c:v>
                </c:pt>
                <c:pt idx="2395">
                  <c:v>42939</c:v>
                </c:pt>
                <c:pt idx="2396">
                  <c:v>42940</c:v>
                </c:pt>
                <c:pt idx="2397">
                  <c:v>42941</c:v>
                </c:pt>
                <c:pt idx="2398">
                  <c:v>42942</c:v>
                </c:pt>
                <c:pt idx="2399">
                  <c:v>42943</c:v>
                </c:pt>
                <c:pt idx="2400">
                  <c:v>42944</c:v>
                </c:pt>
                <c:pt idx="2401">
                  <c:v>42945</c:v>
                </c:pt>
                <c:pt idx="2402">
                  <c:v>42946</c:v>
                </c:pt>
                <c:pt idx="2403">
                  <c:v>42947</c:v>
                </c:pt>
                <c:pt idx="2404">
                  <c:v>42948</c:v>
                </c:pt>
                <c:pt idx="2405">
                  <c:v>42949</c:v>
                </c:pt>
                <c:pt idx="2406">
                  <c:v>42950</c:v>
                </c:pt>
                <c:pt idx="2407">
                  <c:v>42951</c:v>
                </c:pt>
                <c:pt idx="2408">
                  <c:v>42952</c:v>
                </c:pt>
                <c:pt idx="2409">
                  <c:v>42953</c:v>
                </c:pt>
                <c:pt idx="2410">
                  <c:v>42954</c:v>
                </c:pt>
                <c:pt idx="2411">
                  <c:v>42955</c:v>
                </c:pt>
                <c:pt idx="2412">
                  <c:v>42956</c:v>
                </c:pt>
                <c:pt idx="2413">
                  <c:v>42957</c:v>
                </c:pt>
                <c:pt idx="2414">
                  <c:v>42958</c:v>
                </c:pt>
                <c:pt idx="2415">
                  <c:v>42959</c:v>
                </c:pt>
                <c:pt idx="2416">
                  <c:v>42960</c:v>
                </c:pt>
                <c:pt idx="2417">
                  <c:v>42961</c:v>
                </c:pt>
                <c:pt idx="2418">
                  <c:v>42962</c:v>
                </c:pt>
                <c:pt idx="2419">
                  <c:v>42963</c:v>
                </c:pt>
                <c:pt idx="2420">
                  <c:v>42964</c:v>
                </c:pt>
                <c:pt idx="2421">
                  <c:v>42965</c:v>
                </c:pt>
                <c:pt idx="2422">
                  <c:v>42966</c:v>
                </c:pt>
                <c:pt idx="2423">
                  <c:v>42967</c:v>
                </c:pt>
                <c:pt idx="2424">
                  <c:v>42968</c:v>
                </c:pt>
                <c:pt idx="2425">
                  <c:v>42969</c:v>
                </c:pt>
                <c:pt idx="2426">
                  <c:v>42970</c:v>
                </c:pt>
                <c:pt idx="2427">
                  <c:v>42971</c:v>
                </c:pt>
                <c:pt idx="2428">
                  <c:v>42972</c:v>
                </c:pt>
                <c:pt idx="2429">
                  <c:v>42973</c:v>
                </c:pt>
                <c:pt idx="2430">
                  <c:v>42974</c:v>
                </c:pt>
                <c:pt idx="2431">
                  <c:v>42975</c:v>
                </c:pt>
                <c:pt idx="2432">
                  <c:v>42976</c:v>
                </c:pt>
                <c:pt idx="2433">
                  <c:v>42977</c:v>
                </c:pt>
                <c:pt idx="2434">
                  <c:v>42978</c:v>
                </c:pt>
                <c:pt idx="2435">
                  <c:v>42979</c:v>
                </c:pt>
                <c:pt idx="2436">
                  <c:v>42980</c:v>
                </c:pt>
                <c:pt idx="2437">
                  <c:v>42981</c:v>
                </c:pt>
                <c:pt idx="2438">
                  <c:v>42982</c:v>
                </c:pt>
                <c:pt idx="2439">
                  <c:v>42983</c:v>
                </c:pt>
                <c:pt idx="2440">
                  <c:v>42984</c:v>
                </c:pt>
                <c:pt idx="2441">
                  <c:v>42985</c:v>
                </c:pt>
                <c:pt idx="2442">
                  <c:v>42986</c:v>
                </c:pt>
                <c:pt idx="2443">
                  <c:v>42987</c:v>
                </c:pt>
                <c:pt idx="2444">
                  <c:v>42988</c:v>
                </c:pt>
                <c:pt idx="2445">
                  <c:v>42989</c:v>
                </c:pt>
                <c:pt idx="2446">
                  <c:v>42990</c:v>
                </c:pt>
                <c:pt idx="2447">
                  <c:v>42991</c:v>
                </c:pt>
                <c:pt idx="2448">
                  <c:v>42992</c:v>
                </c:pt>
                <c:pt idx="2449">
                  <c:v>42993</c:v>
                </c:pt>
                <c:pt idx="2450">
                  <c:v>42994</c:v>
                </c:pt>
                <c:pt idx="2451">
                  <c:v>42995</c:v>
                </c:pt>
                <c:pt idx="2452">
                  <c:v>42996</c:v>
                </c:pt>
                <c:pt idx="2453">
                  <c:v>42997</c:v>
                </c:pt>
                <c:pt idx="2454">
                  <c:v>42998</c:v>
                </c:pt>
                <c:pt idx="2455">
                  <c:v>42999</c:v>
                </c:pt>
                <c:pt idx="2456">
                  <c:v>43000</c:v>
                </c:pt>
                <c:pt idx="2457">
                  <c:v>43001</c:v>
                </c:pt>
                <c:pt idx="2458">
                  <c:v>43002</c:v>
                </c:pt>
                <c:pt idx="2459">
                  <c:v>43003</c:v>
                </c:pt>
                <c:pt idx="2460">
                  <c:v>43004</c:v>
                </c:pt>
                <c:pt idx="2461">
                  <c:v>43005</c:v>
                </c:pt>
                <c:pt idx="2462">
                  <c:v>43006</c:v>
                </c:pt>
                <c:pt idx="2463">
                  <c:v>43007</c:v>
                </c:pt>
                <c:pt idx="2464">
                  <c:v>43008</c:v>
                </c:pt>
                <c:pt idx="2465">
                  <c:v>43009</c:v>
                </c:pt>
                <c:pt idx="2466">
                  <c:v>43010</c:v>
                </c:pt>
                <c:pt idx="2467">
                  <c:v>43011</c:v>
                </c:pt>
                <c:pt idx="2468">
                  <c:v>43012</c:v>
                </c:pt>
                <c:pt idx="2469">
                  <c:v>43013</c:v>
                </c:pt>
                <c:pt idx="2470">
                  <c:v>43014</c:v>
                </c:pt>
                <c:pt idx="2471">
                  <c:v>43015</c:v>
                </c:pt>
                <c:pt idx="2472">
                  <c:v>43016</c:v>
                </c:pt>
                <c:pt idx="2473">
                  <c:v>43017</c:v>
                </c:pt>
                <c:pt idx="2474">
                  <c:v>43018</c:v>
                </c:pt>
                <c:pt idx="2475">
                  <c:v>43019</c:v>
                </c:pt>
                <c:pt idx="2476">
                  <c:v>43020</c:v>
                </c:pt>
                <c:pt idx="2477">
                  <c:v>43021</c:v>
                </c:pt>
                <c:pt idx="2478">
                  <c:v>43022</c:v>
                </c:pt>
                <c:pt idx="2479">
                  <c:v>43023</c:v>
                </c:pt>
                <c:pt idx="2480">
                  <c:v>43024</c:v>
                </c:pt>
                <c:pt idx="2481">
                  <c:v>43025</c:v>
                </c:pt>
                <c:pt idx="2482">
                  <c:v>43026</c:v>
                </c:pt>
                <c:pt idx="2483">
                  <c:v>43027</c:v>
                </c:pt>
                <c:pt idx="2484">
                  <c:v>43028</c:v>
                </c:pt>
                <c:pt idx="2485">
                  <c:v>43029</c:v>
                </c:pt>
                <c:pt idx="2486">
                  <c:v>43030</c:v>
                </c:pt>
                <c:pt idx="2487">
                  <c:v>43031</c:v>
                </c:pt>
                <c:pt idx="2488">
                  <c:v>43032</c:v>
                </c:pt>
                <c:pt idx="2489">
                  <c:v>43033</c:v>
                </c:pt>
                <c:pt idx="2490">
                  <c:v>43034</c:v>
                </c:pt>
                <c:pt idx="2491">
                  <c:v>43035</c:v>
                </c:pt>
                <c:pt idx="2492">
                  <c:v>43036</c:v>
                </c:pt>
                <c:pt idx="2493">
                  <c:v>43037</c:v>
                </c:pt>
                <c:pt idx="2494">
                  <c:v>43038</c:v>
                </c:pt>
                <c:pt idx="2495">
                  <c:v>43039</c:v>
                </c:pt>
                <c:pt idx="2496">
                  <c:v>43040</c:v>
                </c:pt>
                <c:pt idx="2497">
                  <c:v>43041</c:v>
                </c:pt>
                <c:pt idx="2498">
                  <c:v>43042</c:v>
                </c:pt>
                <c:pt idx="2499">
                  <c:v>43043</c:v>
                </c:pt>
                <c:pt idx="2500">
                  <c:v>43044</c:v>
                </c:pt>
                <c:pt idx="2501">
                  <c:v>43045</c:v>
                </c:pt>
                <c:pt idx="2502">
                  <c:v>43046</c:v>
                </c:pt>
                <c:pt idx="2503">
                  <c:v>43047</c:v>
                </c:pt>
                <c:pt idx="2504">
                  <c:v>43048</c:v>
                </c:pt>
                <c:pt idx="2505">
                  <c:v>43049</c:v>
                </c:pt>
                <c:pt idx="2506">
                  <c:v>43050</c:v>
                </c:pt>
                <c:pt idx="2507">
                  <c:v>43051</c:v>
                </c:pt>
                <c:pt idx="2508">
                  <c:v>43052</c:v>
                </c:pt>
                <c:pt idx="2509">
                  <c:v>43053</c:v>
                </c:pt>
                <c:pt idx="2510">
                  <c:v>43054</c:v>
                </c:pt>
                <c:pt idx="2511">
                  <c:v>43055</c:v>
                </c:pt>
                <c:pt idx="2512">
                  <c:v>43056</c:v>
                </c:pt>
                <c:pt idx="2513">
                  <c:v>43057</c:v>
                </c:pt>
                <c:pt idx="2514">
                  <c:v>43058</c:v>
                </c:pt>
                <c:pt idx="2515">
                  <c:v>43059</c:v>
                </c:pt>
                <c:pt idx="2516">
                  <c:v>43060</c:v>
                </c:pt>
                <c:pt idx="2517">
                  <c:v>43061</c:v>
                </c:pt>
                <c:pt idx="2518">
                  <c:v>43062</c:v>
                </c:pt>
                <c:pt idx="2519">
                  <c:v>43063</c:v>
                </c:pt>
                <c:pt idx="2520">
                  <c:v>43064</c:v>
                </c:pt>
                <c:pt idx="2521">
                  <c:v>43065</c:v>
                </c:pt>
                <c:pt idx="2522">
                  <c:v>43066</c:v>
                </c:pt>
                <c:pt idx="2523">
                  <c:v>43067</c:v>
                </c:pt>
                <c:pt idx="2524">
                  <c:v>43068</c:v>
                </c:pt>
                <c:pt idx="2525">
                  <c:v>43069</c:v>
                </c:pt>
                <c:pt idx="2526">
                  <c:v>43070</c:v>
                </c:pt>
                <c:pt idx="2527">
                  <c:v>43071</c:v>
                </c:pt>
                <c:pt idx="2528">
                  <c:v>43072</c:v>
                </c:pt>
                <c:pt idx="2529">
                  <c:v>43073</c:v>
                </c:pt>
                <c:pt idx="2530">
                  <c:v>43074</c:v>
                </c:pt>
                <c:pt idx="2531">
                  <c:v>43075</c:v>
                </c:pt>
                <c:pt idx="2532">
                  <c:v>43076</c:v>
                </c:pt>
                <c:pt idx="2533">
                  <c:v>43077</c:v>
                </c:pt>
                <c:pt idx="2534">
                  <c:v>43078</c:v>
                </c:pt>
                <c:pt idx="2535">
                  <c:v>43079</c:v>
                </c:pt>
                <c:pt idx="2536">
                  <c:v>43080</c:v>
                </c:pt>
                <c:pt idx="2537">
                  <c:v>43081</c:v>
                </c:pt>
                <c:pt idx="2538">
                  <c:v>43082</c:v>
                </c:pt>
                <c:pt idx="2539">
                  <c:v>43083</c:v>
                </c:pt>
                <c:pt idx="2540">
                  <c:v>43084</c:v>
                </c:pt>
                <c:pt idx="2541">
                  <c:v>43085</c:v>
                </c:pt>
                <c:pt idx="2542">
                  <c:v>43086</c:v>
                </c:pt>
                <c:pt idx="2543">
                  <c:v>43087</c:v>
                </c:pt>
                <c:pt idx="2544">
                  <c:v>43088</c:v>
                </c:pt>
                <c:pt idx="2545">
                  <c:v>43089</c:v>
                </c:pt>
                <c:pt idx="2546">
                  <c:v>43090</c:v>
                </c:pt>
                <c:pt idx="2547">
                  <c:v>43091</c:v>
                </c:pt>
                <c:pt idx="2548">
                  <c:v>43092</c:v>
                </c:pt>
                <c:pt idx="2549">
                  <c:v>43093</c:v>
                </c:pt>
                <c:pt idx="2550">
                  <c:v>43094</c:v>
                </c:pt>
                <c:pt idx="2551">
                  <c:v>43095</c:v>
                </c:pt>
                <c:pt idx="2552">
                  <c:v>43096</c:v>
                </c:pt>
                <c:pt idx="2553">
                  <c:v>43097</c:v>
                </c:pt>
                <c:pt idx="2554">
                  <c:v>43098</c:v>
                </c:pt>
                <c:pt idx="2555">
                  <c:v>43099</c:v>
                </c:pt>
                <c:pt idx="2556">
                  <c:v>43100</c:v>
                </c:pt>
              </c:numCache>
            </c:numRef>
          </c:cat>
          <c:val>
            <c:numRef>
              <c:f>Sheet1!$H$2:$H$2558</c:f>
              <c:numCache>
                <c:formatCode>General</c:formatCode>
                <c:ptCount val="2557"/>
                <c:pt idx="984">
                  <c:v>6309403</c:v>
                </c:pt>
                <c:pt idx="985">
                  <c:v>6348032</c:v>
                </c:pt>
                <c:pt idx="986">
                  <c:v>6371275</c:v>
                </c:pt>
                <c:pt idx="987">
                  <c:v>6389904</c:v>
                </c:pt>
                <c:pt idx="988">
                  <c:v>6419413</c:v>
                </c:pt>
                <c:pt idx="989">
                  <c:v>6419413</c:v>
                </c:pt>
                <c:pt idx="990">
                  <c:v>6433347</c:v>
                </c:pt>
                <c:pt idx="991">
                  <c:v>6447535</c:v>
                </c:pt>
                <c:pt idx="992">
                  <c:v>6447535</c:v>
                </c:pt>
                <c:pt idx="993">
                  <c:v>6460736</c:v>
                </c:pt>
                <c:pt idx="994">
                  <c:v>6489160</c:v>
                </c:pt>
                <c:pt idx="995">
                  <c:v>6503827</c:v>
                </c:pt>
                <c:pt idx="996">
                  <c:v>6514966</c:v>
                </c:pt>
                <c:pt idx="997">
                  <c:v>6526028</c:v>
                </c:pt>
                <c:pt idx="998">
                  <c:v>6536731</c:v>
                </c:pt>
                <c:pt idx="999">
                  <c:v>6547829</c:v>
                </c:pt>
                <c:pt idx="1000">
                  <c:v>6547829</c:v>
                </c:pt>
                <c:pt idx="1001">
                  <c:v>6558571</c:v>
                </c:pt>
                <c:pt idx="1002">
                  <c:v>6577772</c:v>
                </c:pt>
                <c:pt idx="1003">
                  <c:v>6586715</c:v>
                </c:pt>
                <c:pt idx="1004">
                  <c:v>6596969</c:v>
                </c:pt>
                <c:pt idx="1005">
                  <c:v>6596969</c:v>
                </c:pt>
                <c:pt idx="1006">
                  <c:v>6596969</c:v>
                </c:pt>
                <c:pt idx="1007">
                  <c:v>6596969</c:v>
                </c:pt>
                <c:pt idx="1008">
                  <c:v>6596969</c:v>
                </c:pt>
                <c:pt idx="1009">
                  <c:v>6596969</c:v>
                </c:pt>
                <c:pt idx="1010">
                  <c:v>6596969</c:v>
                </c:pt>
                <c:pt idx="1011">
                  <c:v>6596969</c:v>
                </c:pt>
                <c:pt idx="1012">
                  <c:v>6651452</c:v>
                </c:pt>
                <c:pt idx="1013">
                  <c:v>6717967</c:v>
                </c:pt>
                <c:pt idx="1014">
                  <c:v>6802236</c:v>
                </c:pt>
                <c:pt idx="1015">
                  <c:v>6826389</c:v>
                </c:pt>
                <c:pt idx="1016">
                  <c:v>6857411</c:v>
                </c:pt>
                <c:pt idx="1017">
                  <c:v>6871295</c:v>
                </c:pt>
                <c:pt idx="1018">
                  <c:v>6884547</c:v>
                </c:pt>
                <c:pt idx="1019">
                  <c:v>6897962</c:v>
                </c:pt>
                <c:pt idx="1020">
                  <c:v>6912844</c:v>
                </c:pt>
                <c:pt idx="1021">
                  <c:v>6926324</c:v>
                </c:pt>
                <c:pt idx="1022">
                  <c:v>6926324</c:v>
                </c:pt>
                <c:pt idx="1023">
                  <c:v>6937237</c:v>
                </c:pt>
                <c:pt idx="1024">
                  <c:v>6957715</c:v>
                </c:pt>
                <c:pt idx="1025">
                  <c:v>6967599</c:v>
                </c:pt>
                <c:pt idx="1026">
                  <c:v>6977656</c:v>
                </c:pt>
                <c:pt idx="1027">
                  <c:v>6987421</c:v>
                </c:pt>
                <c:pt idx="1028">
                  <c:v>6987421</c:v>
                </c:pt>
                <c:pt idx="1029">
                  <c:v>6920196</c:v>
                </c:pt>
                <c:pt idx="1030">
                  <c:v>6936103</c:v>
                </c:pt>
                <c:pt idx="1031">
                  <c:v>6943733</c:v>
                </c:pt>
                <c:pt idx="1032">
                  <c:v>6951620</c:v>
                </c:pt>
                <c:pt idx="1033">
                  <c:v>6951620</c:v>
                </c:pt>
                <c:pt idx="1034">
                  <c:v>6968191</c:v>
                </c:pt>
                <c:pt idx="1035">
                  <c:v>6968191</c:v>
                </c:pt>
                <c:pt idx="1036">
                  <c:v>6983675</c:v>
                </c:pt>
                <c:pt idx="1037">
                  <c:v>6991683</c:v>
                </c:pt>
                <c:pt idx="1038">
                  <c:v>6999719</c:v>
                </c:pt>
                <c:pt idx="1039">
                  <c:v>7008884</c:v>
                </c:pt>
                <c:pt idx="1040">
                  <c:v>7008884</c:v>
                </c:pt>
                <c:pt idx="1041">
                  <c:v>7008884</c:v>
                </c:pt>
                <c:pt idx="1042">
                  <c:v>7034806</c:v>
                </c:pt>
                <c:pt idx="1043">
                  <c:v>7043871</c:v>
                </c:pt>
                <c:pt idx="1044">
                  <c:v>7052531</c:v>
                </c:pt>
                <c:pt idx="1045">
                  <c:v>7060890</c:v>
                </c:pt>
                <c:pt idx="1046">
                  <c:v>7069429</c:v>
                </c:pt>
                <c:pt idx="1047">
                  <c:v>7078097</c:v>
                </c:pt>
                <c:pt idx="1048">
                  <c:v>7087045</c:v>
                </c:pt>
                <c:pt idx="1049">
                  <c:v>7096255</c:v>
                </c:pt>
                <c:pt idx="1050">
                  <c:v>7113430</c:v>
                </c:pt>
                <c:pt idx="1051">
                  <c:v>7113430</c:v>
                </c:pt>
                <c:pt idx="1052">
                  <c:v>7123251</c:v>
                </c:pt>
                <c:pt idx="1053">
                  <c:v>7133576</c:v>
                </c:pt>
                <c:pt idx="1054">
                  <c:v>7133576</c:v>
                </c:pt>
                <c:pt idx="1055">
                  <c:v>7142865</c:v>
                </c:pt>
                <c:pt idx="1056">
                  <c:v>7142865</c:v>
                </c:pt>
                <c:pt idx="1057">
                  <c:v>7169864</c:v>
                </c:pt>
                <c:pt idx="1058">
                  <c:v>7177426</c:v>
                </c:pt>
                <c:pt idx="1059">
                  <c:v>7185060</c:v>
                </c:pt>
                <c:pt idx="1060">
                  <c:v>7185060</c:v>
                </c:pt>
                <c:pt idx="1061">
                  <c:v>7200368</c:v>
                </c:pt>
                <c:pt idx="1062">
                  <c:v>7208799</c:v>
                </c:pt>
                <c:pt idx="1063">
                  <c:v>7216758</c:v>
                </c:pt>
                <c:pt idx="1064">
                  <c:v>7224287</c:v>
                </c:pt>
                <c:pt idx="1065">
                  <c:v>7231565</c:v>
                </c:pt>
                <c:pt idx="1066">
                  <c:v>7239420</c:v>
                </c:pt>
                <c:pt idx="1067">
                  <c:v>7247527</c:v>
                </c:pt>
                <c:pt idx="1068">
                  <c:v>7255269</c:v>
                </c:pt>
                <c:pt idx="1069">
                  <c:v>7265689</c:v>
                </c:pt>
                <c:pt idx="1070">
                  <c:v>7275607</c:v>
                </c:pt>
                <c:pt idx="1071">
                  <c:v>7285160</c:v>
                </c:pt>
                <c:pt idx="1072">
                  <c:v>7294197</c:v>
                </c:pt>
                <c:pt idx="1073">
                  <c:v>7302930</c:v>
                </c:pt>
                <c:pt idx="1074">
                  <c:v>7311960</c:v>
                </c:pt>
                <c:pt idx="1075">
                  <c:v>7322154</c:v>
                </c:pt>
                <c:pt idx="1076">
                  <c:v>7332040</c:v>
                </c:pt>
                <c:pt idx="1077">
                  <c:v>7341252</c:v>
                </c:pt>
                <c:pt idx="1078">
                  <c:v>7350290</c:v>
                </c:pt>
                <c:pt idx="1079">
                  <c:v>7358261</c:v>
                </c:pt>
                <c:pt idx="1080">
                  <c:v>7368429</c:v>
                </c:pt>
                <c:pt idx="1081">
                  <c:v>7377237</c:v>
                </c:pt>
                <c:pt idx="1082">
                  <c:v>7388823</c:v>
                </c:pt>
                <c:pt idx="1083">
                  <c:v>7399451</c:v>
                </c:pt>
                <c:pt idx="1084">
                  <c:v>7409275</c:v>
                </c:pt>
                <c:pt idx="1085">
                  <c:v>7418475</c:v>
                </c:pt>
                <c:pt idx="1086">
                  <c:v>7436162</c:v>
                </c:pt>
                <c:pt idx="1087">
                  <c:v>7436162</c:v>
                </c:pt>
                <c:pt idx="1088">
                  <c:v>7444462</c:v>
                </c:pt>
                <c:pt idx="1089">
                  <c:v>7452128</c:v>
                </c:pt>
                <c:pt idx="1090">
                  <c:v>7459346</c:v>
                </c:pt>
                <c:pt idx="1091">
                  <c:v>7467430</c:v>
                </c:pt>
                <c:pt idx="1092">
                  <c:v>7475602</c:v>
                </c:pt>
                <c:pt idx="1093">
                  <c:v>7483394</c:v>
                </c:pt>
                <c:pt idx="1094">
                  <c:v>7499054</c:v>
                </c:pt>
                <c:pt idx="1095">
                  <c:v>7506536</c:v>
                </c:pt>
                <c:pt idx="1096">
                  <c:v>7513278</c:v>
                </c:pt>
                <c:pt idx="1097">
                  <c:v>7520958</c:v>
                </c:pt>
                <c:pt idx="1098">
                  <c:v>7520958</c:v>
                </c:pt>
                <c:pt idx="1099">
                  <c:v>7535118</c:v>
                </c:pt>
                <c:pt idx="1100">
                  <c:v>7542159</c:v>
                </c:pt>
                <c:pt idx="1101">
                  <c:v>7549375</c:v>
                </c:pt>
                <c:pt idx="1102">
                  <c:v>7549375</c:v>
                </c:pt>
                <c:pt idx="1103">
                  <c:v>7556871</c:v>
                </c:pt>
                <c:pt idx="1104">
                  <c:v>7568086</c:v>
                </c:pt>
                <c:pt idx="1105">
                  <c:v>7586254</c:v>
                </c:pt>
                <c:pt idx="1106">
                  <c:v>7602278</c:v>
                </c:pt>
                <c:pt idx="1107">
                  <c:v>7622393</c:v>
                </c:pt>
                <c:pt idx="1108">
                  <c:v>7622393</c:v>
                </c:pt>
                <c:pt idx="1109">
                  <c:v>7631421</c:v>
                </c:pt>
                <c:pt idx="1110">
                  <c:v>7638550</c:v>
                </c:pt>
                <c:pt idx="1111">
                  <c:v>7647072</c:v>
                </c:pt>
                <c:pt idx="1112">
                  <c:v>7654657</c:v>
                </c:pt>
                <c:pt idx="1113">
                  <c:v>7662146</c:v>
                </c:pt>
                <c:pt idx="1114">
                  <c:v>7669552</c:v>
                </c:pt>
                <c:pt idx="1115">
                  <c:v>7684264</c:v>
                </c:pt>
                <c:pt idx="1116">
                  <c:v>7684264</c:v>
                </c:pt>
                <c:pt idx="1117">
                  <c:v>7692168</c:v>
                </c:pt>
                <c:pt idx="1118">
                  <c:v>7692168</c:v>
                </c:pt>
                <c:pt idx="1119">
                  <c:v>7707082</c:v>
                </c:pt>
                <c:pt idx="1120">
                  <c:v>7714988</c:v>
                </c:pt>
                <c:pt idx="1121">
                  <c:v>7722391</c:v>
                </c:pt>
                <c:pt idx="1122">
                  <c:v>7729982</c:v>
                </c:pt>
                <c:pt idx="1123">
                  <c:v>7737371</c:v>
                </c:pt>
                <c:pt idx="1124">
                  <c:v>7744547</c:v>
                </c:pt>
                <c:pt idx="1125">
                  <c:v>7752059</c:v>
                </c:pt>
                <c:pt idx="1126">
                  <c:v>7759676</c:v>
                </c:pt>
                <c:pt idx="1127">
                  <c:v>7767301</c:v>
                </c:pt>
                <c:pt idx="1128">
                  <c:v>7774320</c:v>
                </c:pt>
                <c:pt idx="1129">
                  <c:v>7781303</c:v>
                </c:pt>
                <c:pt idx="1130">
                  <c:v>7788006</c:v>
                </c:pt>
                <c:pt idx="1131">
                  <c:v>7794371</c:v>
                </c:pt>
                <c:pt idx="1132">
                  <c:v>7801943</c:v>
                </c:pt>
                <c:pt idx="1133">
                  <c:v>7808975</c:v>
                </c:pt>
                <c:pt idx="1134">
                  <c:v>7816048</c:v>
                </c:pt>
                <c:pt idx="1135">
                  <c:v>7822915</c:v>
                </c:pt>
                <c:pt idx="1136">
                  <c:v>7831279</c:v>
                </c:pt>
                <c:pt idx="1137">
                  <c:v>7838085</c:v>
                </c:pt>
                <c:pt idx="1138">
                  <c:v>7846532</c:v>
                </c:pt>
                <c:pt idx="1139">
                  <c:v>7855312</c:v>
                </c:pt>
                <c:pt idx="1140">
                  <c:v>7863888</c:v>
                </c:pt>
                <c:pt idx="1141">
                  <c:v>7872448</c:v>
                </c:pt>
                <c:pt idx="1142">
                  <c:v>7880053</c:v>
                </c:pt>
                <c:pt idx="1143">
                  <c:v>7887351</c:v>
                </c:pt>
                <c:pt idx="1144">
                  <c:v>7894448</c:v>
                </c:pt>
                <c:pt idx="1145">
                  <c:v>7901175</c:v>
                </c:pt>
                <c:pt idx="1146">
                  <c:v>7908098</c:v>
                </c:pt>
                <c:pt idx="1147">
                  <c:v>7914998</c:v>
                </c:pt>
                <c:pt idx="1148">
                  <c:v>7921561</c:v>
                </c:pt>
                <c:pt idx="1149">
                  <c:v>7927798</c:v>
                </c:pt>
                <c:pt idx="1150">
                  <c:v>7934087</c:v>
                </c:pt>
                <c:pt idx="1151">
                  <c:v>7940367</c:v>
                </c:pt>
                <c:pt idx="1152">
                  <c:v>7946792</c:v>
                </c:pt>
                <c:pt idx="1153">
                  <c:v>7953531</c:v>
                </c:pt>
                <c:pt idx="1154">
                  <c:v>7959862</c:v>
                </c:pt>
                <c:pt idx="1155">
                  <c:v>7966246</c:v>
                </c:pt>
                <c:pt idx="1156">
                  <c:v>7971466</c:v>
                </c:pt>
                <c:pt idx="1157">
                  <c:v>7977573</c:v>
                </c:pt>
                <c:pt idx="1158">
                  <c:v>7983240</c:v>
                </c:pt>
                <c:pt idx="1159">
                  <c:v>7989305</c:v>
                </c:pt>
                <c:pt idx="1160">
                  <c:v>7995154</c:v>
                </c:pt>
                <c:pt idx="1161">
                  <c:v>8000837</c:v>
                </c:pt>
                <c:pt idx="1162">
                  <c:v>8006869</c:v>
                </c:pt>
                <c:pt idx="1163">
                  <c:v>8012986</c:v>
                </c:pt>
                <c:pt idx="1164">
                  <c:v>8018832</c:v>
                </c:pt>
                <c:pt idx="1165">
                  <c:v>8024564</c:v>
                </c:pt>
                <c:pt idx="1166">
                  <c:v>8030173</c:v>
                </c:pt>
                <c:pt idx="1167">
                  <c:v>8035849</c:v>
                </c:pt>
                <c:pt idx="1168">
                  <c:v>8041556</c:v>
                </c:pt>
                <c:pt idx="1169">
                  <c:v>8047443</c:v>
                </c:pt>
                <c:pt idx="1170">
                  <c:v>8052880</c:v>
                </c:pt>
                <c:pt idx="1171">
                  <c:v>8058388</c:v>
                </c:pt>
                <c:pt idx="1172">
                  <c:v>8063995</c:v>
                </c:pt>
                <c:pt idx="1173">
                  <c:v>8069417</c:v>
                </c:pt>
                <c:pt idx="1174">
                  <c:v>8075703</c:v>
                </c:pt>
                <c:pt idx="1175">
                  <c:v>8082058</c:v>
                </c:pt>
                <c:pt idx="1176">
                  <c:v>8087979</c:v>
                </c:pt>
                <c:pt idx="1177">
                  <c:v>8093849</c:v>
                </c:pt>
                <c:pt idx="1178">
                  <c:v>8099464</c:v>
                </c:pt>
                <c:pt idx="1179">
                  <c:v>8105119</c:v>
                </c:pt>
                <c:pt idx="1180">
                  <c:v>8110619</c:v>
                </c:pt>
                <c:pt idx="1181">
                  <c:v>8117274</c:v>
                </c:pt>
                <c:pt idx="1182">
                  <c:v>8123419</c:v>
                </c:pt>
                <c:pt idx="1183">
                  <c:v>8129303</c:v>
                </c:pt>
                <c:pt idx="1184">
                  <c:v>8134995</c:v>
                </c:pt>
                <c:pt idx="1185">
                  <c:v>8141944</c:v>
                </c:pt>
                <c:pt idx="1186">
                  <c:v>8147842</c:v>
                </c:pt>
                <c:pt idx="1187">
                  <c:v>8153912</c:v>
                </c:pt>
                <c:pt idx="1188">
                  <c:v>8159563</c:v>
                </c:pt>
                <c:pt idx="1189">
                  <c:v>8165168</c:v>
                </c:pt>
                <c:pt idx="1190">
                  <c:v>8171222</c:v>
                </c:pt>
                <c:pt idx="1191">
                  <c:v>8176504</c:v>
                </c:pt>
                <c:pt idx="1192">
                  <c:v>8176504</c:v>
                </c:pt>
                <c:pt idx="1193">
                  <c:v>8190767</c:v>
                </c:pt>
                <c:pt idx="1194">
                  <c:v>8195972</c:v>
                </c:pt>
                <c:pt idx="1195">
                  <c:v>8195972</c:v>
                </c:pt>
                <c:pt idx="1196">
                  <c:v>8207201</c:v>
                </c:pt>
                <c:pt idx="1197">
                  <c:v>8213475</c:v>
                </c:pt>
                <c:pt idx="1198">
                  <c:v>8213475</c:v>
                </c:pt>
                <c:pt idx="1199">
                  <c:v>8224677</c:v>
                </c:pt>
                <c:pt idx="1200">
                  <c:v>8224677</c:v>
                </c:pt>
                <c:pt idx="1201">
                  <c:v>8235671</c:v>
                </c:pt>
                <c:pt idx="1202">
                  <c:v>8235671</c:v>
                </c:pt>
                <c:pt idx="1203">
                  <c:v>8240834</c:v>
                </c:pt>
                <c:pt idx="1204">
                  <c:v>8276140</c:v>
                </c:pt>
                <c:pt idx="1205">
                  <c:v>8276140</c:v>
                </c:pt>
                <c:pt idx="1206">
                  <c:v>8300061</c:v>
                </c:pt>
                <c:pt idx="1207">
                  <c:v>8300061</c:v>
                </c:pt>
                <c:pt idx="1208">
                  <c:v>8307680</c:v>
                </c:pt>
                <c:pt idx="1209">
                  <c:v>8314937</c:v>
                </c:pt>
                <c:pt idx="1210">
                  <c:v>8328906</c:v>
                </c:pt>
                <c:pt idx="1211">
                  <c:v>8328906</c:v>
                </c:pt>
                <c:pt idx="1212">
                  <c:v>8336483</c:v>
                </c:pt>
                <c:pt idx="1213">
                  <c:v>8425501</c:v>
                </c:pt>
                <c:pt idx="1214">
                  <c:v>8433029</c:v>
                </c:pt>
                <c:pt idx="1215">
                  <c:v>8448008</c:v>
                </c:pt>
                <c:pt idx="1216">
                  <c:v>8448008</c:v>
                </c:pt>
                <c:pt idx="1217">
                  <c:v>8462607</c:v>
                </c:pt>
                <c:pt idx="1218">
                  <c:v>8470030</c:v>
                </c:pt>
                <c:pt idx="1219">
                  <c:v>8470030</c:v>
                </c:pt>
                <c:pt idx="1220">
                  <c:v>8488717</c:v>
                </c:pt>
                <c:pt idx="1221">
                  <c:v>8488717</c:v>
                </c:pt>
                <c:pt idx="1222">
                  <c:v>8495856</c:v>
                </c:pt>
                <c:pt idx="1223">
                  <c:v>8510193</c:v>
                </c:pt>
                <c:pt idx="1224">
                  <c:v>8517040</c:v>
                </c:pt>
                <c:pt idx="1225">
                  <c:v>8517040</c:v>
                </c:pt>
                <c:pt idx="1226">
                  <c:v>8523698</c:v>
                </c:pt>
                <c:pt idx="1227">
                  <c:v>8537851</c:v>
                </c:pt>
                <c:pt idx="1228">
                  <c:v>8544513</c:v>
                </c:pt>
                <c:pt idx="1229">
                  <c:v>8544513</c:v>
                </c:pt>
                <c:pt idx="1230">
                  <c:v>8557022</c:v>
                </c:pt>
                <c:pt idx="1231">
                  <c:v>8557022</c:v>
                </c:pt>
                <c:pt idx="1232">
                  <c:v>8531049</c:v>
                </c:pt>
                <c:pt idx="1233">
                  <c:v>8531049</c:v>
                </c:pt>
                <c:pt idx="1234">
                  <c:v>8541127</c:v>
                </c:pt>
                <c:pt idx="1235">
                  <c:v>8545603</c:v>
                </c:pt>
                <c:pt idx="1236">
                  <c:v>8549946</c:v>
                </c:pt>
                <c:pt idx="1237">
                  <c:v>8554338</c:v>
                </c:pt>
                <c:pt idx="1238">
                  <c:v>8559074</c:v>
                </c:pt>
                <c:pt idx="1239">
                  <c:v>8564035</c:v>
                </c:pt>
                <c:pt idx="1240">
                  <c:v>8564035</c:v>
                </c:pt>
                <c:pt idx="1241">
                  <c:v>8573966</c:v>
                </c:pt>
                <c:pt idx="1242">
                  <c:v>8578824</c:v>
                </c:pt>
                <c:pt idx="1243">
                  <c:v>8583993</c:v>
                </c:pt>
                <c:pt idx="1244">
                  <c:v>8588881</c:v>
                </c:pt>
                <c:pt idx="1245">
                  <c:v>8588881</c:v>
                </c:pt>
                <c:pt idx="1246">
                  <c:v>8599592</c:v>
                </c:pt>
                <c:pt idx="1247">
                  <c:v>8599592</c:v>
                </c:pt>
                <c:pt idx="1248">
                  <c:v>8611620</c:v>
                </c:pt>
                <c:pt idx="1249">
                  <c:v>8617546</c:v>
                </c:pt>
                <c:pt idx="1250">
                  <c:v>8623551</c:v>
                </c:pt>
                <c:pt idx="1251">
                  <c:v>8629887</c:v>
                </c:pt>
                <c:pt idx="1252">
                  <c:v>8635941</c:v>
                </c:pt>
                <c:pt idx="1253">
                  <c:v>8641684</c:v>
                </c:pt>
                <c:pt idx="1254">
                  <c:v>8641684</c:v>
                </c:pt>
                <c:pt idx="1255">
                  <c:v>8653123</c:v>
                </c:pt>
                <c:pt idx="1256">
                  <c:v>8658981</c:v>
                </c:pt>
                <c:pt idx="1257">
                  <c:v>8658981</c:v>
                </c:pt>
                <c:pt idx="1258">
                  <c:v>8664724</c:v>
                </c:pt>
                <c:pt idx="1259">
                  <c:v>8676616</c:v>
                </c:pt>
                <c:pt idx="1260">
                  <c:v>8676616</c:v>
                </c:pt>
                <c:pt idx="1261">
                  <c:v>8680864</c:v>
                </c:pt>
                <c:pt idx="1262">
                  <c:v>8690734</c:v>
                </c:pt>
                <c:pt idx="1263">
                  <c:v>8695873</c:v>
                </c:pt>
                <c:pt idx="1264">
                  <c:v>8700781</c:v>
                </c:pt>
                <c:pt idx="1265">
                  <c:v>8700781</c:v>
                </c:pt>
                <c:pt idx="1266">
                  <c:v>8709135</c:v>
                </c:pt>
                <c:pt idx="1267">
                  <c:v>8712137</c:v>
                </c:pt>
                <c:pt idx="1268">
                  <c:v>8714971</c:v>
                </c:pt>
                <c:pt idx="1269">
                  <c:v>8717888</c:v>
                </c:pt>
                <c:pt idx="1270">
                  <c:v>8745655</c:v>
                </c:pt>
                <c:pt idx="1271">
                  <c:v>8844363</c:v>
                </c:pt>
                <c:pt idx="1272">
                  <c:v>8871082</c:v>
                </c:pt>
                <c:pt idx="1273">
                  <c:v>8882132</c:v>
                </c:pt>
                <c:pt idx="1274">
                  <c:v>8890712</c:v>
                </c:pt>
                <c:pt idx="1275">
                  <c:v>8890712</c:v>
                </c:pt>
                <c:pt idx="1276">
                  <c:v>8905207</c:v>
                </c:pt>
                <c:pt idx="1277">
                  <c:v>8913211</c:v>
                </c:pt>
                <c:pt idx="1278">
                  <c:v>8919116</c:v>
                </c:pt>
                <c:pt idx="1279">
                  <c:v>8926570</c:v>
                </c:pt>
                <c:pt idx="1280">
                  <c:v>8934016</c:v>
                </c:pt>
                <c:pt idx="1281">
                  <c:v>8946612</c:v>
                </c:pt>
                <c:pt idx="1282">
                  <c:v>8946612</c:v>
                </c:pt>
                <c:pt idx="1283">
                  <c:v>8975197</c:v>
                </c:pt>
                <c:pt idx="1284">
                  <c:v>9024305</c:v>
                </c:pt>
                <c:pt idx="1285">
                  <c:v>9077770</c:v>
                </c:pt>
                <c:pt idx="1286">
                  <c:v>9093356</c:v>
                </c:pt>
                <c:pt idx="1287">
                  <c:v>9103901</c:v>
                </c:pt>
                <c:pt idx="1288">
                  <c:v>9112576</c:v>
                </c:pt>
                <c:pt idx="1289">
                  <c:v>9124723</c:v>
                </c:pt>
                <c:pt idx="1290">
                  <c:v>9138172</c:v>
                </c:pt>
                <c:pt idx="1291">
                  <c:v>9149671</c:v>
                </c:pt>
                <c:pt idx="1292">
                  <c:v>9158804</c:v>
                </c:pt>
                <c:pt idx="1293">
                  <c:v>9156769</c:v>
                </c:pt>
                <c:pt idx="1294">
                  <c:v>9162752</c:v>
                </c:pt>
                <c:pt idx="1295">
                  <c:v>9168720</c:v>
                </c:pt>
                <c:pt idx="1296">
                  <c:v>9168720</c:v>
                </c:pt>
                <c:pt idx="1297">
                  <c:v>9177918</c:v>
                </c:pt>
                <c:pt idx="1298">
                  <c:v>9182245</c:v>
                </c:pt>
                <c:pt idx="1299">
                  <c:v>9187131</c:v>
                </c:pt>
                <c:pt idx="1300">
                  <c:v>9191798</c:v>
                </c:pt>
                <c:pt idx="1301">
                  <c:v>8580243</c:v>
                </c:pt>
                <c:pt idx="1302">
                  <c:v>8580243</c:v>
                </c:pt>
                <c:pt idx="1303">
                  <c:v>8585160</c:v>
                </c:pt>
                <c:pt idx="1304">
                  <c:v>8601490</c:v>
                </c:pt>
                <c:pt idx="1305">
                  <c:v>8631628</c:v>
                </c:pt>
                <c:pt idx="1306">
                  <c:v>8695123</c:v>
                </c:pt>
                <c:pt idx="1307">
                  <c:v>8780979</c:v>
                </c:pt>
                <c:pt idx="1308">
                  <c:v>8821170</c:v>
                </c:pt>
                <c:pt idx="1309">
                  <c:v>8826185</c:v>
                </c:pt>
                <c:pt idx="1310">
                  <c:v>8826185</c:v>
                </c:pt>
                <c:pt idx="1311">
                  <c:v>8836376</c:v>
                </c:pt>
                <c:pt idx="1312">
                  <c:v>8842354</c:v>
                </c:pt>
                <c:pt idx="1313">
                  <c:v>8842354</c:v>
                </c:pt>
                <c:pt idx="1314">
                  <c:v>8847421</c:v>
                </c:pt>
                <c:pt idx="1315">
                  <c:v>4254258</c:v>
                </c:pt>
                <c:pt idx="1316">
                  <c:v>4258622</c:v>
                </c:pt>
                <c:pt idx="1317">
                  <c:v>4262586</c:v>
                </c:pt>
                <c:pt idx="1318">
                  <c:v>4262044</c:v>
                </c:pt>
                <c:pt idx="1319">
                  <c:v>4266204</c:v>
                </c:pt>
                <c:pt idx="1320">
                  <c:v>4270349</c:v>
                </c:pt>
                <c:pt idx="1321">
                  <c:v>4275766</c:v>
                </c:pt>
                <c:pt idx="1322">
                  <c:v>4280460</c:v>
                </c:pt>
                <c:pt idx="1323">
                  <c:v>4289683</c:v>
                </c:pt>
                <c:pt idx="1324">
                  <c:v>4297622</c:v>
                </c:pt>
                <c:pt idx="1325">
                  <c:v>4303613</c:v>
                </c:pt>
                <c:pt idx="1326">
                  <c:v>4308955</c:v>
                </c:pt>
                <c:pt idx="1327">
                  <c:v>4314646</c:v>
                </c:pt>
                <c:pt idx="1328">
                  <c:v>4320820</c:v>
                </c:pt>
                <c:pt idx="1329">
                  <c:v>4327316</c:v>
                </c:pt>
                <c:pt idx="1330">
                  <c:v>4332599</c:v>
                </c:pt>
                <c:pt idx="1331">
                  <c:v>4337889</c:v>
                </c:pt>
                <c:pt idx="1332">
                  <c:v>4342624</c:v>
                </c:pt>
                <c:pt idx="1333">
                  <c:v>4355234</c:v>
                </c:pt>
                <c:pt idx="1334">
                  <c:v>4355234</c:v>
                </c:pt>
                <c:pt idx="1335">
                  <c:v>4359718</c:v>
                </c:pt>
                <c:pt idx="1336">
                  <c:v>4363899</c:v>
                </c:pt>
                <c:pt idx="1337">
                  <c:v>4372197</c:v>
                </c:pt>
                <c:pt idx="1338">
                  <c:v>4372197</c:v>
                </c:pt>
                <c:pt idx="1339">
                  <c:v>4379850</c:v>
                </c:pt>
                <c:pt idx="1340">
                  <c:v>4383591</c:v>
                </c:pt>
                <c:pt idx="1341">
                  <c:v>4387860</c:v>
                </c:pt>
                <c:pt idx="1342">
                  <c:v>4387860</c:v>
                </c:pt>
                <c:pt idx="1343">
                  <c:v>4397054</c:v>
                </c:pt>
                <c:pt idx="1344">
                  <c:v>4403524</c:v>
                </c:pt>
                <c:pt idx="1345">
                  <c:v>4403524</c:v>
                </c:pt>
                <c:pt idx="1346">
                  <c:v>4407601</c:v>
                </c:pt>
                <c:pt idx="1347">
                  <c:v>4412288</c:v>
                </c:pt>
                <c:pt idx="1348">
                  <c:v>4442959</c:v>
                </c:pt>
                <c:pt idx="1349">
                  <c:v>4521451</c:v>
                </c:pt>
                <c:pt idx="1350">
                  <c:v>4541891</c:v>
                </c:pt>
                <c:pt idx="1351">
                  <c:v>4557606</c:v>
                </c:pt>
                <c:pt idx="1352">
                  <c:v>4537047</c:v>
                </c:pt>
                <c:pt idx="1353">
                  <c:v>4553179</c:v>
                </c:pt>
                <c:pt idx="1354">
                  <c:v>4567435</c:v>
                </c:pt>
                <c:pt idx="1355">
                  <c:v>4579710</c:v>
                </c:pt>
                <c:pt idx="1356">
                  <c:v>4593916</c:v>
                </c:pt>
                <c:pt idx="1357">
                  <c:v>4622442</c:v>
                </c:pt>
                <c:pt idx="1358">
                  <c:v>4662626</c:v>
                </c:pt>
                <c:pt idx="1359">
                  <c:v>4662626</c:v>
                </c:pt>
                <c:pt idx="1360">
                  <c:v>4702558</c:v>
                </c:pt>
                <c:pt idx="1361">
                  <c:v>4741918</c:v>
                </c:pt>
                <c:pt idx="1362">
                  <c:v>4783402</c:v>
                </c:pt>
                <c:pt idx="1363">
                  <c:v>4817808</c:v>
                </c:pt>
                <c:pt idx="1364">
                  <c:v>4822120</c:v>
                </c:pt>
                <c:pt idx="1365">
                  <c:v>4831049</c:v>
                </c:pt>
                <c:pt idx="1366">
                  <c:v>4831049</c:v>
                </c:pt>
                <c:pt idx="1367">
                  <c:v>4838609</c:v>
                </c:pt>
                <c:pt idx="1368">
                  <c:v>4843592</c:v>
                </c:pt>
                <c:pt idx="1369">
                  <c:v>4843592</c:v>
                </c:pt>
                <c:pt idx="1370">
                  <c:v>4873274</c:v>
                </c:pt>
                <c:pt idx="1371">
                  <c:v>4873274</c:v>
                </c:pt>
                <c:pt idx="1372">
                  <c:v>4883945</c:v>
                </c:pt>
                <c:pt idx="1373">
                  <c:v>4883945</c:v>
                </c:pt>
                <c:pt idx="1374">
                  <c:v>4890074</c:v>
                </c:pt>
                <c:pt idx="1375">
                  <c:v>4899937</c:v>
                </c:pt>
                <c:pt idx="1376">
                  <c:v>4904830</c:v>
                </c:pt>
                <c:pt idx="1377">
                  <c:v>4904830</c:v>
                </c:pt>
                <c:pt idx="1378">
                  <c:v>4909448</c:v>
                </c:pt>
                <c:pt idx="1379">
                  <c:v>4918853</c:v>
                </c:pt>
                <c:pt idx="1380">
                  <c:v>4918853</c:v>
                </c:pt>
                <c:pt idx="1381">
                  <c:v>4929820</c:v>
                </c:pt>
                <c:pt idx="1382">
                  <c:v>4929820</c:v>
                </c:pt>
                <c:pt idx="1383">
                  <c:v>4937189</c:v>
                </c:pt>
                <c:pt idx="1384">
                  <c:v>4947094</c:v>
                </c:pt>
                <c:pt idx="1385">
                  <c:v>4947094</c:v>
                </c:pt>
                <c:pt idx="1386">
                  <c:v>4954722</c:v>
                </c:pt>
                <c:pt idx="1387">
                  <c:v>4954722</c:v>
                </c:pt>
                <c:pt idx="1388">
                  <c:v>4959036</c:v>
                </c:pt>
                <c:pt idx="1389">
                  <c:v>4967795</c:v>
                </c:pt>
                <c:pt idx="1390">
                  <c:v>4972311</c:v>
                </c:pt>
                <c:pt idx="1391">
                  <c:v>4972311</c:v>
                </c:pt>
                <c:pt idx="1392">
                  <c:v>4976714</c:v>
                </c:pt>
                <c:pt idx="1393">
                  <c:v>4984753</c:v>
                </c:pt>
                <c:pt idx="1394">
                  <c:v>4984753</c:v>
                </c:pt>
                <c:pt idx="1395">
                  <c:v>4989003</c:v>
                </c:pt>
                <c:pt idx="1396">
                  <c:v>4993008</c:v>
                </c:pt>
                <c:pt idx="1397">
                  <c:v>5000289</c:v>
                </c:pt>
                <c:pt idx="1398">
                  <c:v>5000289</c:v>
                </c:pt>
                <c:pt idx="1399">
                  <c:v>5004206</c:v>
                </c:pt>
                <c:pt idx="1400">
                  <c:v>5020521</c:v>
                </c:pt>
                <c:pt idx="1401">
                  <c:v>5020521</c:v>
                </c:pt>
                <c:pt idx="1402">
                  <c:v>5029914</c:v>
                </c:pt>
                <c:pt idx="1403">
                  <c:v>5037183</c:v>
                </c:pt>
                <c:pt idx="1404">
                  <c:v>5046442</c:v>
                </c:pt>
                <c:pt idx="1405">
                  <c:v>5055361</c:v>
                </c:pt>
                <c:pt idx="1406">
                  <c:v>5065595</c:v>
                </c:pt>
                <c:pt idx="1407">
                  <c:v>5075880</c:v>
                </c:pt>
                <c:pt idx="1408">
                  <c:v>5087403</c:v>
                </c:pt>
                <c:pt idx="1409">
                  <c:v>5087403</c:v>
                </c:pt>
                <c:pt idx="1410">
                  <c:v>5113688</c:v>
                </c:pt>
                <c:pt idx="1411">
                  <c:v>5126299</c:v>
                </c:pt>
                <c:pt idx="1412">
                  <c:v>5138624</c:v>
                </c:pt>
                <c:pt idx="1413">
                  <c:v>5150334</c:v>
                </c:pt>
                <c:pt idx="1414">
                  <c:v>5163234</c:v>
                </c:pt>
                <c:pt idx="1415">
                  <c:v>5174122</c:v>
                </c:pt>
                <c:pt idx="1416">
                  <c:v>5187409</c:v>
                </c:pt>
                <c:pt idx="1417">
                  <c:v>5201659</c:v>
                </c:pt>
                <c:pt idx="1418">
                  <c:v>5214855</c:v>
                </c:pt>
                <c:pt idx="1419">
                  <c:v>5227120</c:v>
                </c:pt>
                <c:pt idx="1420">
                  <c:v>5238619</c:v>
                </c:pt>
                <c:pt idx="1421">
                  <c:v>5252656</c:v>
                </c:pt>
                <c:pt idx="1422">
                  <c:v>5260220</c:v>
                </c:pt>
                <c:pt idx="1423">
                  <c:v>5283035</c:v>
                </c:pt>
                <c:pt idx="1424">
                  <c:v>5303958</c:v>
                </c:pt>
                <c:pt idx="1425">
                  <c:v>5310485</c:v>
                </c:pt>
                <c:pt idx="1426">
                  <c:v>5315918</c:v>
                </c:pt>
                <c:pt idx="1427">
                  <c:v>5339002</c:v>
                </c:pt>
                <c:pt idx="1428">
                  <c:v>5345946</c:v>
                </c:pt>
                <c:pt idx="1429">
                  <c:v>5353501</c:v>
                </c:pt>
                <c:pt idx="1430">
                  <c:v>5419327</c:v>
                </c:pt>
                <c:pt idx="1431">
                  <c:v>5419327</c:v>
                </c:pt>
                <c:pt idx="1432">
                  <c:v>5436162</c:v>
                </c:pt>
                <c:pt idx="1433">
                  <c:v>5436162</c:v>
                </c:pt>
                <c:pt idx="1434">
                  <c:v>5450280</c:v>
                </c:pt>
                <c:pt idx="1435">
                  <c:v>5479601</c:v>
                </c:pt>
                <c:pt idx="1436">
                  <c:v>5479601</c:v>
                </c:pt>
                <c:pt idx="1437">
                  <c:v>5717543</c:v>
                </c:pt>
                <c:pt idx="1438">
                  <c:v>5717543</c:v>
                </c:pt>
                <c:pt idx="1439">
                  <c:v>5733801</c:v>
                </c:pt>
                <c:pt idx="1440">
                  <c:v>5753843</c:v>
                </c:pt>
                <c:pt idx="1441">
                  <c:v>5779619</c:v>
                </c:pt>
                <c:pt idx="1442">
                  <c:v>5796289</c:v>
                </c:pt>
                <c:pt idx="1443">
                  <c:v>5810554</c:v>
                </c:pt>
                <c:pt idx="1444">
                  <c:v>5810554</c:v>
                </c:pt>
                <c:pt idx="1445">
                  <c:v>5937351</c:v>
                </c:pt>
                <c:pt idx="1446">
                  <c:v>5945784</c:v>
                </c:pt>
                <c:pt idx="1447">
                  <c:v>5954892</c:v>
                </c:pt>
                <c:pt idx="1448">
                  <c:v>5982810</c:v>
                </c:pt>
                <c:pt idx="1449">
                  <c:v>6037499</c:v>
                </c:pt>
                <c:pt idx="1450">
                  <c:v>6085335</c:v>
                </c:pt>
                <c:pt idx="1451">
                  <c:v>6256868</c:v>
                </c:pt>
                <c:pt idx="1452">
                  <c:v>6380124</c:v>
                </c:pt>
                <c:pt idx="1453">
                  <c:v>6500509</c:v>
                </c:pt>
                <c:pt idx="1454">
                  <c:v>6617022</c:v>
                </c:pt>
                <c:pt idx="1455">
                  <c:v>6733646</c:v>
                </c:pt>
                <c:pt idx="1456">
                  <c:v>6870702</c:v>
                </c:pt>
                <c:pt idx="1457">
                  <c:v>7043087</c:v>
                </c:pt>
                <c:pt idx="1458">
                  <c:v>7240665</c:v>
                </c:pt>
                <c:pt idx="1459">
                  <c:v>7390536</c:v>
                </c:pt>
                <c:pt idx="1460">
                  <c:v>7561290</c:v>
                </c:pt>
                <c:pt idx="1461">
                  <c:v>7732968</c:v>
                </c:pt>
                <c:pt idx="1462">
                  <c:v>7930820</c:v>
                </c:pt>
                <c:pt idx="1463">
                  <c:v>8102193</c:v>
                </c:pt>
                <c:pt idx="1464">
                  <c:v>8296257</c:v>
                </c:pt>
                <c:pt idx="1465">
                  <c:v>8296257</c:v>
                </c:pt>
                <c:pt idx="1466">
                  <c:v>8671719</c:v>
                </c:pt>
                <c:pt idx="1467">
                  <c:v>8898720</c:v>
                </c:pt>
                <c:pt idx="1468">
                  <c:v>9117754</c:v>
                </c:pt>
                <c:pt idx="1469">
                  <c:v>9319361</c:v>
                </c:pt>
                <c:pt idx="1470">
                  <c:v>9526115</c:v>
                </c:pt>
                <c:pt idx="1471">
                  <c:v>9729364</c:v>
                </c:pt>
                <c:pt idx="1472">
                  <c:v>9998137</c:v>
                </c:pt>
                <c:pt idx="1473">
                  <c:v>10204289</c:v>
                </c:pt>
                <c:pt idx="1474">
                  <c:v>10353821</c:v>
                </c:pt>
                <c:pt idx="1475">
                  <c:v>10465018</c:v>
                </c:pt>
                <c:pt idx="1476">
                  <c:v>10558080</c:v>
                </c:pt>
                <c:pt idx="1477">
                  <c:v>10595980</c:v>
                </c:pt>
                <c:pt idx="1478">
                  <c:v>10600513</c:v>
                </c:pt>
                <c:pt idx="1479">
                  <c:v>10604663</c:v>
                </c:pt>
                <c:pt idx="1480">
                  <c:v>10609331</c:v>
                </c:pt>
                <c:pt idx="1481">
                  <c:v>10614205</c:v>
                </c:pt>
                <c:pt idx="1482">
                  <c:v>10618520</c:v>
                </c:pt>
                <c:pt idx="1483">
                  <c:v>10623407</c:v>
                </c:pt>
                <c:pt idx="1484">
                  <c:v>10628098</c:v>
                </c:pt>
                <c:pt idx="1485">
                  <c:v>10638016</c:v>
                </c:pt>
                <c:pt idx="1486">
                  <c:v>10638016</c:v>
                </c:pt>
                <c:pt idx="1487">
                  <c:v>10652916</c:v>
                </c:pt>
                <c:pt idx="1488">
                  <c:v>10658954</c:v>
                </c:pt>
                <c:pt idx="1489">
                  <c:v>10664834</c:v>
                </c:pt>
                <c:pt idx="1490">
                  <c:v>10670764</c:v>
                </c:pt>
                <c:pt idx="1491">
                  <c:v>10676119</c:v>
                </c:pt>
                <c:pt idx="1492">
                  <c:v>10681318</c:v>
                </c:pt>
                <c:pt idx="1493">
                  <c:v>10681318</c:v>
                </c:pt>
                <c:pt idx="1494">
                  <c:v>10687315</c:v>
                </c:pt>
                <c:pt idx="1495">
                  <c:v>10697902</c:v>
                </c:pt>
                <c:pt idx="1496">
                  <c:v>10703308</c:v>
                </c:pt>
                <c:pt idx="1497">
                  <c:v>10707827</c:v>
                </c:pt>
                <c:pt idx="1498">
                  <c:v>10713057</c:v>
                </c:pt>
                <c:pt idx="1499">
                  <c:v>10717999</c:v>
                </c:pt>
                <c:pt idx="1500">
                  <c:v>10717999</c:v>
                </c:pt>
                <c:pt idx="1501">
                  <c:v>10730929</c:v>
                </c:pt>
                <c:pt idx="1502">
                  <c:v>10736781</c:v>
                </c:pt>
                <c:pt idx="1503">
                  <c:v>10742360</c:v>
                </c:pt>
                <c:pt idx="1504">
                  <c:v>10747519</c:v>
                </c:pt>
                <c:pt idx="1505">
                  <c:v>10752811</c:v>
                </c:pt>
                <c:pt idx="1506">
                  <c:v>10758045</c:v>
                </c:pt>
                <c:pt idx="1507">
                  <c:v>10762956</c:v>
                </c:pt>
                <c:pt idx="1508">
                  <c:v>10768644</c:v>
                </c:pt>
                <c:pt idx="1509">
                  <c:v>10774015</c:v>
                </c:pt>
                <c:pt idx="1510">
                  <c:v>10779359</c:v>
                </c:pt>
                <c:pt idx="1511">
                  <c:v>10784822</c:v>
                </c:pt>
                <c:pt idx="1512">
                  <c:v>10790293</c:v>
                </c:pt>
                <c:pt idx="1513">
                  <c:v>10794683</c:v>
                </c:pt>
                <c:pt idx="1514">
                  <c:v>10794683</c:v>
                </c:pt>
                <c:pt idx="1515">
                  <c:v>10794683</c:v>
                </c:pt>
                <c:pt idx="1516">
                  <c:v>10794683</c:v>
                </c:pt>
                <c:pt idx="1517">
                  <c:v>10813544</c:v>
                </c:pt>
                <c:pt idx="1518">
                  <c:v>10819847</c:v>
                </c:pt>
                <c:pt idx="1519">
                  <c:v>10825820</c:v>
                </c:pt>
                <c:pt idx="1520">
                  <c:v>10831756</c:v>
                </c:pt>
                <c:pt idx="1521">
                  <c:v>10831756</c:v>
                </c:pt>
                <c:pt idx="1522">
                  <c:v>10843538</c:v>
                </c:pt>
                <c:pt idx="1523">
                  <c:v>10849603</c:v>
                </c:pt>
                <c:pt idx="1524">
                  <c:v>10849603</c:v>
                </c:pt>
                <c:pt idx="1525">
                  <c:v>10855683</c:v>
                </c:pt>
                <c:pt idx="1526">
                  <c:v>10855683</c:v>
                </c:pt>
                <c:pt idx="1527">
                  <c:v>10855683</c:v>
                </c:pt>
                <c:pt idx="1528">
                  <c:v>10855683</c:v>
                </c:pt>
                <c:pt idx="1529">
                  <c:v>10855683</c:v>
                </c:pt>
                <c:pt idx="1530">
                  <c:v>10882930</c:v>
                </c:pt>
                <c:pt idx="1531">
                  <c:v>10896531</c:v>
                </c:pt>
                <c:pt idx="1532">
                  <c:v>10904080</c:v>
                </c:pt>
                <c:pt idx="1533">
                  <c:v>10916510</c:v>
                </c:pt>
                <c:pt idx="1534">
                  <c:v>10916510</c:v>
                </c:pt>
                <c:pt idx="1535">
                  <c:v>10927706</c:v>
                </c:pt>
                <c:pt idx="1536">
                  <c:v>10933243</c:v>
                </c:pt>
                <c:pt idx="1537">
                  <c:v>10948049</c:v>
                </c:pt>
                <c:pt idx="1538">
                  <c:v>11041055</c:v>
                </c:pt>
                <c:pt idx="1539">
                  <c:v>11047990</c:v>
                </c:pt>
                <c:pt idx="1540">
                  <c:v>11052412</c:v>
                </c:pt>
                <c:pt idx="1541">
                  <c:v>11052412</c:v>
                </c:pt>
                <c:pt idx="1542">
                  <c:v>11052412</c:v>
                </c:pt>
                <c:pt idx="1543">
                  <c:v>11062196</c:v>
                </c:pt>
                <c:pt idx="1544">
                  <c:v>11069557</c:v>
                </c:pt>
                <c:pt idx="1545">
                  <c:v>12124685</c:v>
                </c:pt>
                <c:pt idx="1546">
                  <c:v>12129403</c:v>
                </c:pt>
                <c:pt idx="1547">
                  <c:v>12134010</c:v>
                </c:pt>
                <c:pt idx="1548">
                  <c:v>12138826</c:v>
                </c:pt>
                <c:pt idx="1549">
                  <c:v>12138826</c:v>
                </c:pt>
                <c:pt idx="1550">
                  <c:v>12149356</c:v>
                </c:pt>
                <c:pt idx="1551">
                  <c:v>12159958</c:v>
                </c:pt>
                <c:pt idx="1552">
                  <c:v>12164459</c:v>
                </c:pt>
                <c:pt idx="1553">
                  <c:v>12169533</c:v>
                </c:pt>
                <c:pt idx="1554">
                  <c:v>12173801</c:v>
                </c:pt>
                <c:pt idx="1555">
                  <c:v>12173801</c:v>
                </c:pt>
                <c:pt idx="1556">
                  <c:v>12188536</c:v>
                </c:pt>
                <c:pt idx="1557">
                  <c:v>12192488</c:v>
                </c:pt>
                <c:pt idx="1558">
                  <c:v>12196434</c:v>
                </c:pt>
                <c:pt idx="1559">
                  <c:v>12200437</c:v>
                </c:pt>
                <c:pt idx="1560">
                  <c:v>12204456</c:v>
                </c:pt>
                <c:pt idx="1561">
                  <c:v>12208189</c:v>
                </c:pt>
                <c:pt idx="1562">
                  <c:v>12211927</c:v>
                </c:pt>
                <c:pt idx="1563">
                  <c:v>12211927</c:v>
                </c:pt>
                <c:pt idx="1564">
                  <c:v>12218123</c:v>
                </c:pt>
                <c:pt idx="1565">
                  <c:v>12222684</c:v>
                </c:pt>
                <c:pt idx="1566">
                  <c:v>12231077</c:v>
                </c:pt>
                <c:pt idx="1567">
                  <c:v>12235732</c:v>
                </c:pt>
                <c:pt idx="1568">
                  <c:v>12240022</c:v>
                </c:pt>
                <c:pt idx="1569">
                  <c:v>12243884</c:v>
                </c:pt>
                <c:pt idx="1570">
                  <c:v>12248104</c:v>
                </c:pt>
                <c:pt idx="1571">
                  <c:v>12252192</c:v>
                </c:pt>
                <c:pt idx="1572">
                  <c:v>12256122</c:v>
                </c:pt>
                <c:pt idx="1573">
                  <c:v>12260040</c:v>
                </c:pt>
                <c:pt idx="1574">
                  <c:v>12264335</c:v>
                </c:pt>
                <c:pt idx="1575">
                  <c:v>12268150</c:v>
                </c:pt>
                <c:pt idx="1576">
                  <c:v>12272159</c:v>
                </c:pt>
                <c:pt idx="1577">
                  <c:v>12272159</c:v>
                </c:pt>
                <c:pt idx="1578">
                  <c:v>12279875</c:v>
                </c:pt>
                <c:pt idx="1579">
                  <c:v>12284224</c:v>
                </c:pt>
                <c:pt idx="1580">
                  <c:v>12289120</c:v>
                </c:pt>
                <c:pt idx="1581">
                  <c:v>12298038</c:v>
                </c:pt>
                <c:pt idx="1582">
                  <c:v>12311601</c:v>
                </c:pt>
                <c:pt idx="1583">
                  <c:v>12316394</c:v>
                </c:pt>
                <c:pt idx="1584">
                  <c:v>12316394</c:v>
                </c:pt>
                <c:pt idx="1585">
                  <c:v>12339567</c:v>
                </c:pt>
                <c:pt idx="1586">
                  <c:v>12344616</c:v>
                </c:pt>
                <c:pt idx="1587">
                  <c:v>12348521</c:v>
                </c:pt>
                <c:pt idx="1588">
                  <c:v>12352280</c:v>
                </c:pt>
                <c:pt idx="1589">
                  <c:v>12355631</c:v>
                </c:pt>
                <c:pt idx="1590">
                  <c:v>12358885</c:v>
                </c:pt>
                <c:pt idx="1591">
                  <c:v>12374349</c:v>
                </c:pt>
                <c:pt idx="1592">
                  <c:v>12377682</c:v>
                </c:pt>
                <c:pt idx="1593">
                  <c:v>12381315</c:v>
                </c:pt>
                <c:pt idx="1594">
                  <c:v>12384735</c:v>
                </c:pt>
                <c:pt idx="1595">
                  <c:v>12389937</c:v>
                </c:pt>
                <c:pt idx="1596">
                  <c:v>12393423</c:v>
                </c:pt>
                <c:pt idx="1597">
                  <c:v>12396776</c:v>
                </c:pt>
                <c:pt idx="1598">
                  <c:v>12396776</c:v>
                </c:pt>
                <c:pt idx="1599">
                  <c:v>12422190</c:v>
                </c:pt>
                <c:pt idx="1600">
                  <c:v>12425632</c:v>
                </c:pt>
                <c:pt idx="1601">
                  <c:v>12429406</c:v>
                </c:pt>
                <c:pt idx="1602">
                  <c:v>12556232</c:v>
                </c:pt>
                <c:pt idx="1603">
                  <c:v>12569773</c:v>
                </c:pt>
                <c:pt idx="1604">
                  <c:v>12572993</c:v>
                </c:pt>
                <c:pt idx="1605">
                  <c:v>12595194</c:v>
                </c:pt>
                <c:pt idx="1606">
                  <c:v>12598203</c:v>
                </c:pt>
                <c:pt idx="1607">
                  <c:v>12601395</c:v>
                </c:pt>
                <c:pt idx="1608">
                  <c:v>12604959</c:v>
                </c:pt>
                <c:pt idx="1609">
                  <c:v>12608494</c:v>
                </c:pt>
                <c:pt idx="1610">
                  <c:v>12612538</c:v>
                </c:pt>
                <c:pt idx="1611">
                  <c:v>12616233</c:v>
                </c:pt>
                <c:pt idx="1612">
                  <c:v>12619695</c:v>
                </c:pt>
                <c:pt idx="1613">
                  <c:v>12619695</c:v>
                </c:pt>
                <c:pt idx="1614">
                  <c:v>12640174</c:v>
                </c:pt>
                <c:pt idx="1615">
                  <c:v>12644368</c:v>
                </c:pt>
                <c:pt idx="1616">
                  <c:v>12644368</c:v>
                </c:pt>
                <c:pt idx="1617">
                  <c:v>12651894</c:v>
                </c:pt>
                <c:pt idx="1618">
                  <c:v>12655523</c:v>
                </c:pt>
                <c:pt idx="1619">
                  <c:v>12659158</c:v>
                </c:pt>
                <c:pt idx="1620">
                  <c:v>12659158</c:v>
                </c:pt>
                <c:pt idx="1621">
                  <c:v>12665411</c:v>
                </c:pt>
                <c:pt idx="1622">
                  <c:v>12668720</c:v>
                </c:pt>
                <c:pt idx="1623">
                  <c:v>12672505</c:v>
                </c:pt>
                <c:pt idx="1624">
                  <c:v>12676109</c:v>
                </c:pt>
                <c:pt idx="1625">
                  <c:v>12679562</c:v>
                </c:pt>
                <c:pt idx="1626">
                  <c:v>12682588</c:v>
                </c:pt>
                <c:pt idx="1627">
                  <c:v>12682588</c:v>
                </c:pt>
                <c:pt idx="1628">
                  <c:v>12689131</c:v>
                </c:pt>
                <c:pt idx="1629">
                  <c:v>12692688</c:v>
                </c:pt>
                <c:pt idx="1630">
                  <c:v>12696133</c:v>
                </c:pt>
                <c:pt idx="1631">
                  <c:v>12699750</c:v>
                </c:pt>
                <c:pt idx="1632">
                  <c:v>12703253</c:v>
                </c:pt>
                <c:pt idx="1633">
                  <c:v>12706532</c:v>
                </c:pt>
                <c:pt idx="1634">
                  <c:v>12706532</c:v>
                </c:pt>
                <c:pt idx="1635">
                  <c:v>12706532</c:v>
                </c:pt>
                <c:pt idx="1636">
                  <c:v>12713521</c:v>
                </c:pt>
                <c:pt idx="1637">
                  <c:v>12721100</c:v>
                </c:pt>
                <c:pt idx="1638">
                  <c:v>12724750</c:v>
                </c:pt>
                <c:pt idx="1639">
                  <c:v>12728565</c:v>
                </c:pt>
                <c:pt idx="1640">
                  <c:v>12732294</c:v>
                </c:pt>
                <c:pt idx="1641">
                  <c:v>12732294</c:v>
                </c:pt>
                <c:pt idx="1642">
                  <c:v>12732294</c:v>
                </c:pt>
                <c:pt idx="1643">
                  <c:v>12732294</c:v>
                </c:pt>
                <c:pt idx="1644">
                  <c:v>12735556</c:v>
                </c:pt>
                <c:pt idx="1645">
                  <c:v>12753534</c:v>
                </c:pt>
                <c:pt idx="1646">
                  <c:v>12759486</c:v>
                </c:pt>
                <c:pt idx="1647">
                  <c:v>12767434</c:v>
                </c:pt>
                <c:pt idx="1648">
                  <c:v>12767434</c:v>
                </c:pt>
                <c:pt idx="1649">
                  <c:v>12783204</c:v>
                </c:pt>
                <c:pt idx="1650">
                  <c:v>12790505</c:v>
                </c:pt>
                <c:pt idx="1651">
                  <c:v>12798255</c:v>
                </c:pt>
                <c:pt idx="1652">
                  <c:v>12805389</c:v>
                </c:pt>
                <c:pt idx="1653">
                  <c:v>12814274</c:v>
                </c:pt>
                <c:pt idx="1654">
                  <c:v>12824171</c:v>
                </c:pt>
                <c:pt idx="1655">
                  <c:v>12824171</c:v>
                </c:pt>
                <c:pt idx="1656">
                  <c:v>12843251</c:v>
                </c:pt>
                <c:pt idx="1657">
                  <c:v>12852174</c:v>
                </c:pt>
                <c:pt idx="1658">
                  <c:v>12860766</c:v>
                </c:pt>
                <c:pt idx="1659">
                  <c:v>12870160</c:v>
                </c:pt>
                <c:pt idx="1660">
                  <c:v>12881806</c:v>
                </c:pt>
                <c:pt idx="1661">
                  <c:v>12897133</c:v>
                </c:pt>
                <c:pt idx="1662">
                  <c:v>12897133</c:v>
                </c:pt>
                <c:pt idx="1663">
                  <c:v>12937207</c:v>
                </c:pt>
                <c:pt idx="1664">
                  <c:v>12956469</c:v>
                </c:pt>
                <c:pt idx="1665">
                  <c:v>12973218</c:v>
                </c:pt>
                <c:pt idx="1666">
                  <c:v>12990746</c:v>
                </c:pt>
                <c:pt idx="1667">
                  <c:v>13011506</c:v>
                </c:pt>
                <c:pt idx="1668">
                  <c:v>13029273</c:v>
                </c:pt>
                <c:pt idx="1669">
                  <c:v>13029273</c:v>
                </c:pt>
                <c:pt idx="1670">
                  <c:v>13054048</c:v>
                </c:pt>
                <c:pt idx="1671">
                  <c:v>13085341</c:v>
                </c:pt>
                <c:pt idx="1672">
                  <c:v>13099679</c:v>
                </c:pt>
                <c:pt idx="1673">
                  <c:v>13114257</c:v>
                </c:pt>
                <c:pt idx="1674">
                  <c:v>13127275</c:v>
                </c:pt>
                <c:pt idx="1675">
                  <c:v>13139021</c:v>
                </c:pt>
                <c:pt idx="1676">
                  <c:v>13139021</c:v>
                </c:pt>
                <c:pt idx="1677">
                  <c:v>13139021</c:v>
                </c:pt>
                <c:pt idx="1678">
                  <c:v>13183685</c:v>
                </c:pt>
                <c:pt idx="1685">
                  <c:v>0</c:v>
                </c:pt>
                <c:pt idx="1686">
                  <c:v>13253010</c:v>
                </c:pt>
                <c:pt idx="1687">
                  <c:v>13263093</c:v>
                </c:pt>
                <c:pt idx="1688">
                  <c:v>13271809</c:v>
                </c:pt>
                <c:pt idx="1689">
                  <c:v>13281566</c:v>
                </c:pt>
                <c:pt idx="1690">
                  <c:v>13281566</c:v>
                </c:pt>
                <c:pt idx="1691">
                  <c:v>13322790</c:v>
                </c:pt>
                <c:pt idx="1692">
                  <c:v>13341770</c:v>
                </c:pt>
                <c:pt idx="1693">
                  <c:v>13360755</c:v>
                </c:pt>
                <c:pt idx="1694">
                  <c:v>13381722</c:v>
                </c:pt>
                <c:pt idx="1695">
                  <c:v>13399832</c:v>
                </c:pt>
                <c:pt idx="1696">
                  <c:v>13426150</c:v>
                </c:pt>
                <c:pt idx="1697">
                  <c:v>13426150</c:v>
                </c:pt>
                <c:pt idx="1698">
                  <c:v>13462173</c:v>
                </c:pt>
                <c:pt idx="1699">
                  <c:v>13490213</c:v>
                </c:pt>
                <c:pt idx="1700">
                  <c:v>13537152</c:v>
                </c:pt>
                <c:pt idx="1701">
                  <c:v>13555377</c:v>
                </c:pt>
                <c:pt idx="1702">
                  <c:v>13571527</c:v>
                </c:pt>
                <c:pt idx="1703">
                  <c:v>13591346</c:v>
                </c:pt>
                <c:pt idx="1704">
                  <c:v>13591346</c:v>
                </c:pt>
                <c:pt idx="1705">
                  <c:v>13623152</c:v>
                </c:pt>
                <c:pt idx="1706">
                  <c:v>13643021</c:v>
                </c:pt>
                <c:pt idx="1707">
                  <c:v>13661053</c:v>
                </c:pt>
                <c:pt idx="1708">
                  <c:v>13676720</c:v>
                </c:pt>
                <c:pt idx="1709">
                  <c:v>13694335</c:v>
                </c:pt>
                <c:pt idx="1710">
                  <c:v>13710896</c:v>
                </c:pt>
                <c:pt idx="1711">
                  <c:v>13710896</c:v>
                </c:pt>
                <c:pt idx="1712">
                  <c:v>13744171</c:v>
                </c:pt>
                <c:pt idx="1713">
                  <c:v>13761279</c:v>
                </c:pt>
                <c:pt idx="1714">
                  <c:v>13780219</c:v>
                </c:pt>
                <c:pt idx="1715">
                  <c:v>13801202</c:v>
                </c:pt>
                <c:pt idx="1716">
                  <c:v>13819671</c:v>
                </c:pt>
                <c:pt idx="1717">
                  <c:v>13840792</c:v>
                </c:pt>
                <c:pt idx="1718">
                  <c:v>13840792</c:v>
                </c:pt>
                <c:pt idx="1719">
                  <c:v>13875590</c:v>
                </c:pt>
                <c:pt idx="1720">
                  <c:v>13892496</c:v>
                </c:pt>
                <c:pt idx="1721">
                  <c:v>13910476</c:v>
                </c:pt>
                <c:pt idx="1722">
                  <c:v>13927365</c:v>
                </c:pt>
                <c:pt idx="1723">
                  <c:v>13944928</c:v>
                </c:pt>
                <c:pt idx="1724">
                  <c:v>13963194</c:v>
                </c:pt>
                <c:pt idx="1725">
                  <c:v>13963194</c:v>
                </c:pt>
                <c:pt idx="1726">
                  <c:v>14003619</c:v>
                </c:pt>
                <c:pt idx="1727">
                  <c:v>14020135</c:v>
                </c:pt>
                <c:pt idx="1728">
                  <c:v>14038583</c:v>
                </c:pt>
                <c:pt idx="1729">
                  <c:v>14056852</c:v>
                </c:pt>
                <c:pt idx="1730">
                  <c:v>14073550</c:v>
                </c:pt>
                <c:pt idx="1731">
                  <c:v>14090967</c:v>
                </c:pt>
                <c:pt idx="1732">
                  <c:v>14090967</c:v>
                </c:pt>
                <c:pt idx="1733">
                  <c:v>14124219</c:v>
                </c:pt>
                <c:pt idx="1734">
                  <c:v>14142131</c:v>
                </c:pt>
                <c:pt idx="1735">
                  <c:v>14161176</c:v>
                </c:pt>
                <c:pt idx="1736">
                  <c:v>14181863</c:v>
                </c:pt>
                <c:pt idx="1737">
                  <c:v>14207655</c:v>
                </c:pt>
                <c:pt idx="1738">
                  <c:v>14225804</c:v>
                </c:pt>
                <c:pt idx="1739">
                  <c:v>14225804</c:v>
                </c:pt>
                <c:pt idx="1740">
                  <c:v>14264715</c:v>
                </c:pt>
                <c:pt idx="1741">
                  <c:v>14282659</c:v>
                </c:pt>
                <c:pt idx="1742">
                  <c:v>14301057</c:v>
                </c:pt>
                <c:pt idx="1743">
                  <c:v>14319360</c:v>
                </c:pt>
                <c:pt idx="1744">
                  <c:v>14337253</c:v>
                </c:pt>
                <c:pt idx="1745">
                  <c:v>14355135</c:v>
                </c:pt>
                <c:pt idx="1746">
                  <c:v>14355135</c:v>
                </c:pt>
                <c:pt idx="1747">
                  <c:v>14389275</c:v>
                </c:pt>
                <c:pt idx="1748">
                  <c:v>14409203</c:v>
                </c:pt>
                <c:pt idx="1749">
                  <c:v>14427450</c:v>
                </c:pt>
                <c:pt idx="1750">
                  <c:v>14427450</c:v>
                </c:pt>
                <c:pt idx="1751">
                  <c:v>14484494</c:v>
                </c:pt>
                <c:pt idx="1752">
                  <c:v>14513160</c:v>
                </c:pt>
                <c:pt idx="1753">
                  <c:v>14513160</c:v>
                </c:pt>
                <c:pt idx="1754">
                  <c:v>14571224</c:v>
                </c:pt>
                <c:pt idx="1755">
                  <c:v>14604139</c:v>
                </c:pt>
                <c:pt idx="1756">
                  <c:v>14634652</c:v>
                </c:pt>
                <c:pt idx="1757">
                  <c:v>14662460</c:v>
                </c:pt>
                <c:pt idx="1758">
                  <c:v>14692182</c:v>
                </c:pt>
                <c:pt idx="1759">
                  <c:v>14718885</c:v>
                </c:pt>
                <c:pt idx="1760">
                  <c:v>14718885</c:v>
                </c:pt>
                <c:pt idx="1761">
                  <c:v>14764977</c:v>
                </c:pt>
                <c:pt idx="1762">
                  <c:v>14787282</c:v>
                </c:pt>
                <c:pt idx="1763">
                  <c:v>14807006</c:v>
                </c:pt>
                <c:pt idx="1764">
                  <c:v>14828831</c:v>
                </c:pt>
                <c:pt idx="1765">
                  <c:v>14849181</c:v>
                </c:pt>
                <c:pt idx="1766">
                  <c:v>14868628</c:v>
                </c:pt>
                <c:pt idx="1767">
                  <c:v>14868628</c:v>
                </c:pt>
                <c:pt idx="1768">
                  <c:v>14888850</c:v>
                </c:pt>
                <c:pt idx="1769">
                  <c:v>14925266</c:v>
                </c:pt>
                <c:pt idx="1770">
                  <c:v>14942666</c:v>
                </c:pt>
                <c:pt idx="1771">
                  <c:v>14960967</c:v>
                </c:pt>
                <c:pt idx="1772">
                  <c:v>14981557</c:v>
                </c:pt>
                <c:pt idx="1773">
                  <c:v>15000476</c:v>
                </c:pt>
                <c:pt idx="1774">
                  <c:v>15000476</c:v>
                </c:pt>
                <c:pt idx="1775">
                  <c:v>15000476</c:v>
                </c:pt>
                <c:pt idx="1776">
                  <c:v>15073497</c:v>
                </c:pt>
                <c:pt idx="1777">
                  <c:v>15091199</c:v>
                </c:pt>
                <c:pt idx="1778">
                  <c:v>15110779</c:v>
                </c:pt>
                <c:pt idx="1779">
                  <c:v>15127055</c:v>
                </c:pt>
                <c:pt idx="1780">
                  <c:v>15144110</c:v>
                </c:pt>
                <c:pt idx="1781">
                  <c:v>15144110</c:v>
                </c:pt>
                <c:pt idx="1782">
                  <c:v>15187710</c:v>
                </c:pt>
                <c:pt idx="1783">
                  <c:v>15206054</c:v>
                </c:pt>
                <c:pt idx="1784">
                  <c:v>15222289</c:v>
                </c:pt>
                <c:pt idx="1785">
                  <c:v>15222289</c:v>
                </c:pt>
                <c:pt idx="1786">
                  <c:v>15257982</c:v>
                </c:pt>
                <c:pt idx="1787">
                  <c:v>15277253</c:v>
                </c:pt>
                <c:pt idx="1788">
                  <c:v>15277253</c:v>
                </c:pt>
                <c:pt idx="1789">
                  <c:v>15307097</c:v>
                </c:pt>
                <c:pt idx="1790">
                  <c:v>15322614</c:v>
                </c:pt>
                <c:pt idx="1791">
                  <c:v>15339902</c:v>
                </c:pt>
                <c:pt idx="1792">
                  <c:v>15357662</c:v>
                </c:pt>
                <c:pt idx="1793">
                  <c:v>15374033</c:v>
                </c:pt>
                <c:pt idx="1794">
                  <c:v>15392961</c:v>
                </c:pt>
                <c:pt idx="1795">
                  <c:v>15392961</c:v>
                </c:pt>
                <c:pt idx="1796">
                  <c:v>15426607</c:v>
                </c:pt>
                <c:pt idx="1797">
                  <c:v>15442387</c:v>
                </c:pt>
                <c:pt idx="1798">
                  <c:v>15442387</c:v>
                </c:pt>
                <c:pt idx="1799">
                  <c:v>15474159</c:v>
                </c:pt>
                <c:pt idx="1800">
                  <c:v>15474159</c:v>
                </c:pt>
                <c:pt idx="1801">
                  <c:v>15474159</c:v>
                </c:pt>
                <c:pt idx="1802">
                  <c:v>15492243</c:v>
                </c:pt>
                <c:pt idx="1803">
                  <c:v>15492243</c:v>
                </c:pt>
                <c:pt idx="1804">
                  <c:v>15492243</c:v>
                </c:pt>
                <c:pt idx="1805">
                  <c:v>15544025</c:v>
                </c:pt>
                <c:pt idx="1806">
                  <c:v>15577436</c:v>
                </c:pt>
                <c:pt idx="1807">
                  <c:v>15591606</c:v>
                </c:pt>
                <c:pt idx="1808">
                  <c:v>15622041</c:v>
                </c:pt>
                <c:pt idx="1809">
                  <c:v>15622041</c:v>
                </c:pt>
                <c:pt idx="1810">
                  <c:v>15622041</c:v>
                </c:pt>
                <c:pt idx="1811">
                  <c:v>15654469</c:v>
                </c:pt>
                <c:pt idx="1812">
                  <c:v>15669965</c:v>
                </c:pt>
                <c:pt idx="1813">
                  <c:v>15702722</c:v>
                </c:pt>
                <c:pt idx="1814">
                  <c:v>15719063</c:v>
                </c:pt>
                <c:pt idx="1815">
                  <c:v>15740024</c:v>
                </c:pt>
                <c:pt idx="1816">
                  <c:v>15740024</c:v>
                </c:pt>
                <c:pt idx="1817">
                  <c:v>15777586</c:v>
                </c:pt>
                <c:pt idx="1818">
                  <c:v>15795361</c:v>
                </c:pt>
                <c:pt idx="1819">
                  <c:v>15821545</c:v>
                </c:pt>
                <c:pt idx="1820">
                  <c:v>15839567</c:v>
                </c:pt>
                <c:pt idx="1821">
                  <c:v>15854747</c:v>
                </c:pt>
                <c:pt idx="1822">
                  <c:v>15871193</c:v>
                </c:pt>
                <c:pt idx="1823">
                  <c:v>15871193</c:v>
                </c:pt>
                <c:pt idx="1824">
                  <c:v>15909532</c:v>
                </c:pt>
                <c:pt idx="1825">
                  <c:v>15927583</c:v>
                </c:pt>
                <c:pt idx="1826">
                  <c:v>15944780</c:v>
                </c:pt>
                <c:pt idx="1827">
                  <c:v>15960068</c:v>
                </c:pt>
                <c:pt idx="1828">
                  <c:v>15976997</c:v>
                </c:pt>
                <c:pt idx="1829">
                  <c:v>15994473</c:v>
                </c:pt>
                <c:pt idx="1830">
                  <c:v>15994473</c:v>
                </c:pt>
                <c:pt idx="1831">
                  <c:v>16031928</c:v>
                </c:pt>
                <c:pt idx="1832">
                  <c:v>16048487</c:v>
                </c:pt>
                <c:pt idx="1833">
                  <c:v>16065371</c:v>
                </c:pt>
                <c:pt idx="1834">
                  <c:v>16086679</c:v>
                </c:pt>
                <c:pt idx="1835">
                  <c:v>16107009</c:v>
                </c:pt>
                <c:pt idx="1836">
                  <c:v>16127113</c:v>
                </c:pt>
                <c:pt idx="1837">
                  <c:v>16127113</c:v>
                </c:pt>
                <c:pt idx="1838">
                  <c:v>16165917</c:v>
                </c:pt>
                <c:pt idx="1839">
                  <c:v>16184830</c:v>
                </c:pt>
                <c:pt idx="1840">
                  <c:v>20431640</c:v>
                </c:pt>
                <c:pt idx="1841">
                  <c:v>20452596</c:v>
                </c:pt>
                <c:pt idx="1842">
                  <c:v>20476645</c:v>
                </c:pt>
                <c:pt idx="1843">
                  <c:v>20496817</c:v>
                </c:pt>
                <c:pt idx="1844">
                  <c:v>20496817</c:v>
                </c:pt>
                <c:pt idx="1845">
                  <c:v>20540347</c:v>
                </c:pt>
                <c:pt idx="1846">
                  <c:v>20558980</c:v>
                </c:pt>
                <c:pt idx="1847">
                  <c:v>20578003</c:v>
                </c:pt>
                <c:pt idx="1848">
                  <c:v>20578003</c:v>
                </c:pt>
                <c:pt idx="1849">
                  <c:v>20612721</c:v>
                </c:pt>
                <c:pt idx="1850">
                  <c:v>20632375</c:v>
                </c:pt>
                <c:pt idx="1851">
                  <c:v>20632375</c:v>
                </c:pt>
                <c:pt idx="1852">
                  <c:v>20669326</c:v>
                </c:pt>
                <c:pt idx="1853">
                  <c:v>20669326</c:v>
                </c:pt>
                <c:pt idx="1854">
                  <c:v>20687842</c:v>
                </c:pt>
                <c:pt idx="1855">
                  <c:v>20705255</c:v>
                </c:pt>
                <c:pt idx="1856">
                  <c:v>20741979</c:v>
                </c:pt>
                <c:pt idx="1857">
                  <c:v>20760926</c:v>
                </c:pt>
                <c:pt idx="1858">
                  <c:v>20760926</c:v>
                </c:pt>
                <c:pt idx="1859">
                  <c:v>20775399</c:v>
                </c:pt>
                <c:pt idx="1860">
                  <c:v>20792599</c:v>
                </c:pt>
                <c:pt idx="1861">
                  <c:v>20811952</c:v>
                </c:pt>
                <c:pt idx="1862">
                  <c:v>20832407</c:v>
                </c:pt>
                <c:pt idx="1863">
                  <c:v>20871042</c:v>
                </c:pt>
                <c:pt idx="1864">
                  <c:v>20891889</c:v>
                </c:pt>
                <c:pt idx="1865">
                  <c:v>20891889</c:v>
                </c:pt>
                <c:pt idx="1866">
                  <c:v>20912005</c:v>
                </c:pt>
                <c:pt idx="1867">
                  <c:v>21700619</c:v>
                </c:pt>
                <c:pt idx="1868">
                  <c:v>20906070</c:v>
                </c:pt>
                <c:pt idx="1869">
                  <c:v>20990857</c:v>
                </c:pt>
                <c:pt idx="1870">
                  <c:v>21011197</c:v>
                </c:pt>
                <c:pt idx="1871">
                  <c:v>21032829</c:v>
                </c:pt>
                <c:pt idx="1872">
                  <c:v>21032829</c:v>
                </c:pt>
                <c:pt idx="1873">
                  <c:v>21073929</c:v>
                </c:pt>
                <c:pt idx="1874">
                  <c:v>21093834</c:v>
                </c:pt>
                <c:pt idx="1875">
                  <c:v>21114052</c:v>
                </c:pt>
                <c:pt idx="1876">
                  <c:v>21132903</c:v>
                </c:pt>
                <c:pt idx="1877">
                  <c:v>21154963</c:v>
                </c:pt>
                <c:pt idx="1878">
                  <c:v>21174891</c:v>
                </c:pt>
                <c:pt idx="1879">
                  <c:v>21174891</c:v>
                </c:pt>
                <c:pt idx="1880">
                  <c:v>21196262</c:v>
                </c:pt>
                <c:pt idx="1881">
                  <c:v>21232741</c:v>
                </c:pt>
                <c:pt idx="1882">
                  <c:v>21252799</c:v>
                </c:pt>
                <c:pt idx="1883">
                  <c:v>21272135</c:v>
                </c:pt>
                <c:pt idx="1884">
                  <c:v>21292706</c:v>
                </c:pt>
                <c:pt idx="1885">
                  <c:v>21313307</c:v>
                </c:pt>
                <c:pt idx="1886">
                  <c:v>21313307</c:v>
                </c:pt>
                <c:pt idx="1887">
                  <c:v>21353953</c:v>
                </c:pt>
                <c:pt idx="1888">
                  <c:v>21375087</c:v>
                </c:pt>
                <c:pt idx="1889">
                  <c:v>21375087</c:v>
                </c:pt>
                <c:pt idx="1890">
                  <c:v>21402794</c:v>
                </c:pt>
                <c:pt idx="1891">
                  <c:v>21455115</c:v>
                </c:pt>
                <c:pt idx="1892">
                  <c:v>21480621</c:v>
                </c:pt>
                <c:pt idx="1893">
                  <c:v>21480621</c:v>
                </c:pt>
                <c:pt idx="1894">
                  <c:v>21527426</c:v>
                </c:pt>
                <c:pt idx="1895">
                  <c:v>21527426</c:v>
                </c:pt>
                <c:pt idx="1896">
                  <c:v>21572313</c:v>
                </c:pt>
                <c:pt idx="1897">
                  <c:v>21594992</c:v>
                </c:pt>
                <c:pt idx="1898">
                  <c:v>21617964</c:v>
                </c:pt>
                <c:pt idx="1899">
                  <c:v>22249179</c:v>
                </c:pt>
                <c:pt idx="1900">
                  <c:v>22249179</c:v>
                </c:pt>
                <c:pt idx="1901">
                  <c:v>24020097</c:v>
                </c:pt>
                <c:pt idx="1902">
                  <c:v>24932611</c:v>
                </c:pt>
                <c:pt idx="1903">
                  <c:v>26897967</c:v>
                </c:pt>
                <c:pt idx="1904">
                  <c:v>26950078</c:v>
                </c:pt>
                <c:pt idx="1905">
                  <c:v>26987417</c:v>
                </c:pt>
                <c:pt idx="1906">
                  <c:v>27016271</c:v>
                </c:pt>
                <c:pt idx="1907">
                  <c:v>27016271</c:v>
                </c:pt>
                <c:pt idx="1908">
                  <c:v>27062256</c:v>
                </c:pt>
                <c:pt idx="1909">
                  <c:v>27082056</c:v>
                </c:pt>
                <c:pt idx="1910">
                  <c:v>27104987</c:v>
                </c:pt>
                <c:pt idx="1911">
                  <c:v>27127385</c:v>
                </c:pt>
                <c:pt idx="1912">
                  <c:v>27151939</c:v>
                </c:pt>
                <c:pt idx="1913">
                  <c:v>27175654</c:v>
                </c:pt>
                <c:pt idx="1914">
                  <c:v>27175654</c:v>
                </c:pt>
                <c:pt idx="1915">
                  <c:v>27202766</c:v>
                </c:pt>
                <c:pt idx="1916">
                  <c:v>27277881</c:v>
                </c:pt>
                <c:pt idx="1917">
                  <c:v>27342984</c:v>
                </c:pt>
                <c:pt idx="1918">
                  <c:v>27419486</c:v>
                </c:pt>
                <c:pt idx="1919">
                  <c:v>27487654</c:v>
                </c:pt>
                <c:pt idx="1920">
                  <c:v>27550539</c:v>
                </c:pt>
                <c:pt idx="1921">
                  <c:v>27550539</c:v>
                </c:pt>
                <c:pt idx="1922">
                  <c:v>27672106</c:v>
                </c:pt>
                <c:pt idx="1923">
                  <c:v>27725484</c:v>
                </c:pt>
                <c:pt idx="1924">
                  <c:v>28427739</c:v>
                </c:pt>
                <c:pt idx="1925">
                  <c:v>28666133</c:v>
                </c:pt>
                <c:pt idx="1926">
                  <c:v>29103484</c:v>
                </c:pt>
                <c:pt idx="1927">
                  <c:v>29445462</c:v>
                </c:pt>
                <c:pt idx="1928">
                  <c:v>29445462</c:v>
                </c:pt>
                <c:pt idx="1929">
                  <c:v>30402503</c:v>
                </c:pt>
                <c:pt idx="1930">
                  <c:v>30658995</c:v>
                </c:pt>
                <c:pt idx="1931">
                  <c:v>30817409</c:v>
                </c:pt>
                <c:pt idx="1932">
                  <c:v>30837094</c:v>
                </c:pt>
                <c:pt idx="1933">
                  <c:v>30948445</c:v>
                </c:pt>
                <c:pt idx="1934">
                  <c:v>31042483</c:v>
                </c:pt>
                <c:pt idx="1935">
                  <c:v>31042483</c:v>
                </c:pt>
                <c:pt idx="1936">
                  <c:v>31204674</c:v>
                </c:pt>
                <c:pt idx="1937">
                  <c:v>31264448</c:v>
                </c:pt>
                <c:pt idx="1938">
                  <c:v>31268486</c:v>
                </c:pt>
                <c:pt idx="1939">
                  <c:v>31326126</c:v>
                </c:pt>
                <c:pt idx="1940">
                  <c:v>31400758</c:v>
                </c:pt>
                <c:pt idx="1941">
                  <c:v>31458867</c:v>
                </c:pt>
                <c:pt idx="1942">
                  <c:v>31458867</c:v>
                </c:pt>
                <c:pt idx="1943">
                  <c:v>31555801</c:v>
                </c:pt>
                <c:pt idx="1944">
                  <c:v>31595323</c:v>
                </c:pt>
                <c:pt idx="1945">
                  <c:v>31643515</c:v>
                </c:pt>
                <c:pt idx="1946">
                  <c:v>31689307</c:v>
                </c:pt>
                <c:pt idx="1947">
                  <c:v>31728131</c:v>
                </c:pt>
                <c:pt idx="1948">
                  <c:v>31765353</c:v>
                </c:pt>
                <c:pt idx="1949">
                  <c:v>31765353</c:v>
                </c:pt>
                <c:pt idx="1950">
                  <c:v>31799581</c:v>
                </c:pt>
                <c:pt idx="1951">
                  <c:v>31910027</c:v>
                </c:pt>
                <c:pt idx="1952">
                  <c:v>31953376</c:v>
                </c:pt>
                <c:pt idx="1953">
                  <c:v>31998100</c:v>
                </c:pt>
                <c:pt idx="1954">
                  <c:v>32038630</c:v>
                </c:pt>
                <c:pt idx="1955">
                  <c:v>32074432</c:v>
                </c:pt>
                <c:pt idx="1956">
                  <c:v>32074432</c:v>
                </c:pt>
                <c:pt idx="1957">
                  <c:v>32169787</c:v>
                </c:pt>
                <c:pt idx="1958">
                  <c:v>32223642</c:v>
                </c:pt>
                <c:pt idx="1959">
                  <c:v>32274396</c:v>
                </c:pt>
                <c:pt idx="1960">
                  <c:v>32319781</c:v>
                </c:pt>
                <c:pt idx="1961">
                  <c:v>32366029</c:v>
                </c:pt>
                <c:pt idx="1962">
                  <c:v>32408398</c:v>
                </c:pt>
                <c:pt idx="1963">
                  <c:v>32408398</c:v>
                </c:pt>
                <c:pt idx="1964">
                  <c:v>28989636</c:v>
                </c:pt>
                <c:pt idx="1965">
                  <c:v>29029791</c:v>
                </c:pt>
                <c:pt idx="1966">
                  <c:v>25477053</c:v>
                </c:pt>
                <c:pt idx="1967">
                  <c:v>25493146</c:v>
                </c:pt>
                <c:pt idx="1968">
                  <c:v>25509364</c:v>
                </c:pt>
                <c:pt idx="1969">
                  <c:v>25528953</c:v>
                </c:pt>
                <c:pt idx="1970">
                  <c:v>25528953</c:v>
                </c:pt>
                <c:pt idx="1971">
                  <c:v>25568949</c:v>
                </c:pt>
                <c:pt idx="1972">
                  <c:v>25595962</c:v>
                </c:pt>
                <c:pt idx="1973">
                  <c:v>25622842</c:v>
                </c:pt>
                <c:pt idx="1974">
                  <c:v>25649239</c:v>
                </c:pt>
                <c:pt idx="1975">
                  <c:v>25675927</c:v>
                </c:pt>
                <c:pt idx="1976">
                  <c:v>25703101</c:v>
                </c:pt>
                <c:pt idx="1977">
                  <c:v>25703101</c:v>
                </c:pt>
                <c:pt idx="1978">
                  <c:v>25758518</c:v>
                </c:pt>
                <c:pt idx="1979">
                  <c:v>25767398</c:v>
                </c:pt>
                <c:pt idx="1980">
                  <c:v>25793535</c:v>
                </c:pt>
                <c:pt idx="1981">
                  <c:v>25312699</c:v>
                </c:pt>
                <c:pt idx="1982">
                  <c:v>25337819</c:v>
                </c:pt>
                <c:pt idx="1983">
                  <c:v>25362247</c:v>
                </c:pt>
                <c:pt idx="1984">
                  <c:v>25362247</c:v>
                </c:pt>
                <c:pt idx="1985">
                  <c:v>25409307</c:v>
                </c:pt>
                <c:pt idx="1986">
                  <c:v>25433330</c:v>
                </c:pt>
                <c:pt idx="1987">
                  <c:v>25455820</c:v>
                </c:pt>
                <c:pt idx="1988">
                  <c:v>25478612</c:v>
                </c:pt>
                <c:pt idx="1989">
                  <c:v>25500588</c:v>
                </c:pt>
                <c:pt idx="1990">
                  <c:v>25522355</c:v>
                </c:pt>
                <c:pt idx="1991">
                  <c:v>25522355</c:v>
                </c:pt>
                <c:pt idx="1992">
                  <c:v>25539559</c:v>
                </c:pt>
                <c:pt idx="1993">
                  <c:v>25559959</c:v>
                </c:pt>
                <c:pt idx="1994">
                  <c:v>25576031</c:v>
                </c:pt>
                <c:pt idx="1995">
                  <c:v>23266387</c:v>
                </c:pt>
                <c:pt idx="1996">
                  <c:v>23283890</c:v>
                </c:pt>
                <c:pt idx="1997">
                  <c:v>23303633</c:v>
                </c:pt>
                <c:pt idx="1998">
                  <c:v>23303633</c:v>
                </c:pt>
                <c:pt idx="1999">
                  <c:v>23348670</c:v>
                </c:pt>
                <c:pt idx="2000">
                  <c:v>23370368</c:v>
                </c:pt>
                <c:pt idx="2001">
                  <c:v>23370368</c:v>
                </c:pt>
                <c:pt idx="2002">
                  <c:v>23412532</c:v>
                </c:pt>
                <c:pt idx="2003">
                  <c:v>23432102</c:v>
                </c:pt>
                <c:pt idx="2004">
                  <c:v>23452045</c:v>
                </c:pt>
                <c:pt idx="2005">
                  <c:v>23452045</c:v>
                </c:pt>
                <c:pt idx="2006">
                  <c:v>23492901</c:v>
                </c:pt>
                <c:pt idx="2007">
                  <c:v>23514389</c:v>
                </c:pt>
                <c:pt idx="2008">
                  <c:v>23207389</c:v>
                </c:pt>
                <c:pt idx="2009">
                  <c:v>23229545</c:v>
                </c:pt>
                <c:pt idx="2010">
                  <c:v>23249813</c:v>
                </c:pt>
                <c:pt idx="2011">
                  <c:v>23269865</c:v>
                </c:pt>
                <c:pt idx="2012">
                  <c:v>23269865</c:v>
                </c:pt>
                <c:pt idx="2013">
                  <c:v>23309069</c:v>
                </c:pt>
                <c:pt idx="2014">
                  <c:v>23328392</c:v>
                </c:pt>
                <c:pt idx="2015">
                  <c:v>23348727</c:v>
                </c:pt>
                <c:pt idx="2016">
                  <c:v>23369335</c:v>
                </c:pt>
                <c:pt idx="2017">
                  <c:v>23389941</c:v>
                </c:pt>
                <c:pt idx="2018">
                  <c:v>23410839</c:v>
                </c:pt>
                <c:pt idx="2019">
                  <c:v>23410839</c:v>
                </c:pt>
                <c:pt idx="2020">
                  <c:v>23451044</c:v>
                </c:pt>
                <c:pt idx="2021">
                  <c:v>23451044</c:v>
                </c:pt>
                <c:pt idx="2022">
                  <c:v>23491934</c:v>
                </c:pt>
                <c:pt idx="2023">
                  <c:v>23491934</c:v>
                </c:pt>
                <c:pt idx="2024">
                  <c:v>23530717</c:v>
                </c:pt>
                <c:pt idx="2025">
                  <c:v>23549484</c:v>
                </c:pt>
                <c:pt idx="2026">
                  <c:v>23549484</c:v>
                </c:pt>
                <c:pt idx="2027">
                  <c:v>23588562</c:v>
                </c:pt>
                <c:pt idx="2028">
                  <c:v>23588562</c:v>
                </c:pt>
                <c:pt idx="2029">
                  <c:v>23628033</c:v>
                </c:pt>
                <c:pt idx="2030">
                  <c:v>23651418</c:v>
                </c:pt>
                <c:pt idx="2031">
                  <c:v>23673302</c:v>
                </c:pt>
                <c:pt idx="2032">
                  <c:v>23694032</c:v>
                </c:pt>
                <c:pt idx="2033">
                  <c:v>23694032</c:v>
                </c:pt>
                <c:pt idx="2034">
                  <c:v>23734215</c:v>
                </c:pt>
                <c:pt idx="2035">
                  <c:v>23754896</c:v>
                </c:pt>
                <c:pt idx="2036">
                  <c:v>23775005</c:v>
                </c:pt>
                <c:pt idx="2037">
                  <c:v>23794408</c:v>
                </c:pt>
                <c:pt idx="2038">
                  <c:v>23813408</c:v>
                </c:pt>
                <c:pt idx="2039">
                  <c:v>23834574</c:v>
                </c:pt>
                <c:pt idx="2040">
                  <c:v>23834574</c:v>
                </c:pt>
                <c:pt idx="2041">
                  <c:v>23873850</c:v>
                </c:pt>
                <c:pt idx="2042">
                  <c:v>23893953</c:v>
                </c:pt>
                <c:pt idx="2043">
                  <c:v>23913507</c:v>
                </c:pt>
                <c:pt idx="2044">
                  <c:v>23913507</c:v>
                </c:pt>
                <c:pt idx="2045">
                  <c:v>23953748</c:v>
                </c:pt>
                <c:pt idx="2046">
                  <c:v>23974668</c:v>
                </c:pt>
                <c:pt idx="2047">
                  <c:v>23974668</c:v>
                </c:pt>
                <c:pt idx="2048">
                  <c:v>24015304</c:v>
                </c:pt>
                <c:pt idx="2049">
                  <c:v>24034760</c:v>
                </c:pt>
                <c:pt idx="2050">
                  <c:v>24054456</c:v>
                </c:pt>
                <c:pt idx="2051">
                  <c:v>24073677</c:v>
                </c:pt>
                <c:pt idx="2052">
                  <c:v>24092617</c:v>
                </c:pt>
                <c:pt idx="2053">
                  <c:v>24112386</c:v>
                </c:pt>
                <c:pt idx="2054">
                  <c:v>24112386</c:v>
                </c:pt>
                <c:pt idx="2055">
                  <c:v>24152201</c:v>
                </c:pt>
                <c:pt idx="2056">
                  <c:v>24173280</c:v>
                </c:pt>
                <c:pt idx="2057">
                  <c:v>24195526</c:v>
                </c:pt>
                <c:pt idx="2058">
                  <c:v>19049573</c:v>
                </c:pt>
                <c:pt idx="2059">
                  <c:v>19067205</c:v>
                </c:pt>
                <c:pt idx="2060">
                  <c:v>19085577</c:v>
                </c:pt>
                <c:pt idx="2061">
                  <c:v>19085577</c:v>
                </c:pt>
                <c:pt idx="2062">
                  <c:v>19120219</c:v>
                </c:pt>
                <c:pt idx="2063">
                  <c:v>19138671</c:v>
                </c:pt>
                <c:pt idx="2064">
                  <c:v>19156683</c:v>
                </c:pt>
                <c:pt idx="2065">
                  <c:v>19174295</c:v>
                </c:pt>
                <c:pt idx="2066">
                  <c:v>19192832</c:v>
                </c:pt>
                <c:pt idx="2067">
                  <c:v>19210755</c:v>
                </c:pt>
                <c:pt idx="2068">
                  <c:v>19210755</c:v>
                </c:pt>
                <c:pt idx="2069">
                  <c:v>19247152</c:v>
                </c:pt>
                <c:pt idx="2070">
                  <c:v>19276403</c:v>
                </c:pt>
                <c:pt idx="2071">
                  <c:v>19280713</c:v>
                </c:pt>
                <c:pt idx="2072">
                  <c:v>19297790</c:v>
                </c:pt>
                <c:pt idx="2073">
                  <c:v>19314903</c:v>
                </c:pt>
                <c:pt idx="2074">
                  <c:v>19642620</c:v>
                </c:pt>
                <c:pt idx="2075">
                  <c:v>19642620</c:v>
                </c:pt>
                <c:pt idx="2076">
                  <c:v>19698100</c:v>
                </c:pt>
                <c:pt idx="2077">
                  <c:v>19398945</c:v>
                </c:pt>
                <c:pt idx="2078">
                  <c:v>19415306</c:v>
                </c:pt>
                <c:pt idx="2079">
                  <c:v>19433462</c:v>
                </c:pt>
                <c:pt idx="2080">
                  <c:v>19450735</c:v>
                </c:pt>
                <c:pt idx="2081">
                  <c:v>19468201</c:v>
                </c:pt>
                <c:pt idx="2082">
                  <c:v>19485586</c:v>
                </c:pt>
                <c:pt idx="2083">
                  <c:v>19503162</c:v>
                </c:pt>
                <c:pt idx="2084">
                  <c:v>19520662</c:v>
                </c:pt>
                <c:pt idx="2085">
                  <c:v>19520662</c:v>
                </c:pt>
                <c:pt idx="2086">
                  <c:v>19557701</c:v>
                </c:pt>
                <c:pt idx="2087">
                  <c:v>19588315</c:v>
                </c:pt>
                <c:pt idx="2088">
                  <c:v>19610754</c:v>
                </c:pt>
                <c:pt idx="2089">
                  <c:v>19634412</c:v>
                </c:pt>
                <c:pt idx="2090">
                  <c:v>19634412</c:v>
                </c:pt>
                <c:pt idx="2091">
                  <c:v>19683798</c:v>
                </c:pt>
                <c:pt idx="2092">
                  <c:v>19706996</c:v>
                </c:pt>
                <c:pt idx="2093">
                  <c:v>19706996</c:v>
                </c:pt>
                <c:pt idx="2094">
                  <c:v>22080236</c:v>
                </c:pt>
                <c:pt idx="2095">
                  <c:v>22103600</c:v>
                </c:pt>
                <c:pt idx="2096">
                  <c:v>22127020</c:v>
                </c:pt>
                <c:pt idx="2097">
                  <c:v>22148605</c:v>
                </c:pt>
                <c:pt idx="2098">
                  <c:v>22170068</c:v>
                </c:pt>
                <c:pt idx="2099">
                  <c:v>22191389</c:v>
                </c:pt>
                <c:pt idx="2100">
                  <c:v>22217291</c:v>
                </c:pt>
                <c:pt idx="2101">
                  <c:v>22239429</c:v>
                </c:pt>
                <c:pt idx="2102">
                  <c:v>22263365</c:v>
                </c:pt>
                <c:pt idx="2103">
                  <c:v>22287310</c:v>
                </c:pt>
                <c:pt idx="2104">
                  <c:v>22310156</c:v>
                </c:pt>
                <c:pt idx="2105">
                  <c:v>22333912</c:v>
                </c:pt>
                <c:pt idx="2106">
                  <c:v>22357572</c:v>
                </c:pt>
                <c:pt idx="2107">
                  <c:v>22383113</c:v>
                </c:pt>
                <c:pt idx="2108">
                  <c:v>22408640</c:v>
                </c:pt>
                <c:pt idx="2109">
                  <c:v>22436113</c:v>
                </c:pt>
                <c:pt idx="2110">
                  <c:v>22462430</c:v>
                </c:pt>
                <c:pt idx="2111">
                  <c:v>22490823</c:v>
                </c:pt>
                <c:pt idx="2112">
                  <c:v>22490823</c:v>
                </c:pt>
                <c:pt idx="2113">
                  <c:v>22546501</c:v>
                </c:pt>
                <c:pt idx="2114">
                  <c:v>22576556</c:v>
                </c:pt>
                <c:pt idx="2115">
                  <c:v>22607656</c:v>
                </c:pt>
                <c:pt idx="2116">
                  <c:v>22638643</c:v>
                </c:pt>
                <c:pt idx="2117">
                  <c:v>22669156</c:v>
                </c:pt>
                <c:pt idx="2118">
                  <c:v>22694812</c:v>
                </c:pt>
                <c:pt idx="2119">
                  <c:v>22719779</c:v>
                </c:pt>
                <c:pt idx="2120">
                  <c:v>22719779</c:v>
                </c:pt>
                <c:pt idx="2121">
                  <c:v>22773273</c:v>
                </c:pt>
                <c:pt idx="2122">
                  <c:v>22798796</c:v>
                </c:pt>
                <c:pt idx="2123">
                  <c:v>22798796</c:v>
                </c:pt>
                <c:pt idx="2124">
                  <c:v>22853716</c:v>
                </c:pt>
                <c:pt idx="2125">
                  <c:v>22879633</c:v>
                </c:pt>
                <c:pt idx="2126">
                  <c:v>22903889</c:v>
                </c:pt>
                <c:pt idx="2127">
                  <c:v>22926556</c:v>
                </c:pt>
                <c:pt idx="2128">
                  <c:v>22950588</c:v>
                </c:pt>
                <c:pt idx="2129">
                  <c:v>22974484</c:v>
                </c:pt>
                <c:pt idx="2130">
                  <c:v>23005271</c:v>
                </c:pt>
                <c:pt idx="2131">
                  <c:v>23032338</c:v>
                </c:pt>
                <c:pt idx="2132">
                  <c:v>23057697</c:v>
                </c:pt>
                <c:pt idx="2133">
                  <c:v>23084092</c:v>
                </c:pt>
                <c:pt idx="2134">
                  <c:v>23110142</c:v>
                </c:pt>
                <c:pt idx="2135">
                  <c:v>23110142</c:v>
                </c:pt>
                <c:pt idx="2136">
                  <c:v>23164609</c:v>
                </c:pt>
                <c:pt idx="2137">
                  <c:v>23189744</c:v>
                </c:pt>
                <c:pt idx="2138">
                  <c:v>23214997</c:v>
                </c:pt>
                <c:pt idx="2139">
                  <c:v>23238044</c:v>
                </c:pt>
                <c:pt idx="2140">
                  <c:v>23261086</c:v>
                </c:pt>
                <c:pt idx="2141">
                  <c:v>23283191</c:v>
                </c:pt>
                <c:pt idx="2142">
                  <c:v>23303846</c:v>
                </c:pt>
                <c:pt idx="2143">
                  <c:v>23324575</c:v>
                </c:pt>
                <c:pt idx="2144">
                  <c:v>23346049</c:v>
                </c:pt>
                <c:pt idx="2145">
                  <c:v>23367590</c:v>
                </c:pt>
                <c:pt idx="2146">
                  <c:v>23367590</c:v>
                </c:pt>
                <c:pt idx="2147">
                  <c:v>23409486</c:v>
                </c:pt>
                <c:pt idx="2148">
                  <c:v>23433955</c:v>
                </c:pt>
                <c:pt idx="2149">
                  <c:v>23456578</c:v>
                </c:pt>
                <c:pt idx="2150">
                  <c:v>23481287</c:v>
                </c:pt>
                <c:pt idx="2151">
                  <c:v>23505729</c:v>
                </c:pt>
                <c:pt idx="2152">
                  <c:v>23528032</c:v>
                </c:pt>
                <c:pt idx="2153">
                  <c:v>23547181</c:v>
                </c:pt>
                <c:pt idx="2154">
                  <c:v>23567063</c:v>
                </c:pt>
                <c:pt idx="2155">
                  <c:v>23586304</c:v>
                </c:pt>
                <c:pt idx="2156">
                  <c:v>23605084</c:v>
                </c:pt>
                <c:pt idx="2157">
                  <c:v>23626295</c:v>
                </c:pt>
                <c:pt idx="2158">
                  <c:v>23647304</c:v>
                </c:pt>
                <c:pt idx="2159">
                  <c:v>23686747</c:v>
                </c:pt>
                <c:pt idx="2160">
                  <c:v>23689185</c:v>
                </c:pt>
                <c:pt idx="2161">
                  <c:v>23689185</c:v>
                </c:pt>
                <c:pt idx="2162">
                  <c:v>23689185</c:v>
                </c:pt>
                <c:pt idx="2163">
                  <c:v>23689185</c:v>
                </c:pt>
                <c:pt idx="2164">
                  <c:v>23689185</c:v>
                </c:pt>
                <c:pt idx="2165">
                  <c:v>23769097</c:v>
                </c:pt>
                <c:pt idx="2166">
                  <c:v>23815402</c:v>
                </c:pt>
                <c:pt idx="2167">
                  <c:v>23815402</c:v>
                </c:pt>
                <c:pt idx="2168">
                  <c:v>24186160</c:v>
                </c:pt>
                <c:pt idx="2169">
                  <c:v>24207000</c:v>
                </c:pt>
                <c:pt idx="2170">
                  <c:v>24227956</c:v>
                </c:pt>
                <c:pt idx="2171">
                  <c:v>24248056</c:v>
                </c:pt>
                <c:pt idx="2172">
                  <c:v>24269891</c:v>
                </c:pt>
                <c:pt idx="2173">
                  <c:v>24291978</c:v>
                </c:pt>
                <c:pt idx="2174">
                  <c:v>24317755</c:v>
                </c:pt>
                <c:pt idx="2175">
                  <c:v>24339256</c:v>
                </c:pt>
                <c:pt idx="2176">
                  <c:v>24362218</c:v>
                </c:pt>
                <c:pt idx="2177">
                  <c:v>24362218</c:v>
                </c:pt>
                <c:pt idx="2178">
                  <c:v>24462023</c:v>
                </c:pt>
                <c:pt idx="2179">
                  <c:v>24512748</c:v>
                </c:pt>
                <c:pt idx="2180">
                  <c:v>24555141</c:v>
                </c:pt>
                <c:pt idx="2181">
                  <c:v>24595906</c:v>
                </c:pt>
                <c:pt idx="2182">
                  <c:v>24655503</c:v>
                </c:pt>
                <c:pt idx="2183">
                  <c:v>24707513</c:v>
                </c:pt>
                <c:pt idx="2184">
                  <c:v>24748483</c:v>
                </c:pt>
                <c:pt idx="2185">
                  <c:v>24785780</c:v>
                </c:pt>
                <c:pt idx="2186">
                  <c:v>24818984</c:v>
                </c:pt>
                <c:pt idx="2187">
                  <c:v>24850942</c:v>
                </c:pt>
                <c:pt idx="2188">
                  <c:v>24885864</c:v>
                </c:pt>
                <c:pt idx="2189">
                  <c:v>24910100</c:v>
                </c:pt>
                <c:pt idx="2190">
                  <c:v>24936501</c:v>
                </c:pt>
                <c:pt idx="2191">
                  <c:v>24967378</c:v>
                </c:pt>
                <c:pt idx="2192">
                  <c:v>24993066</c:v>
                </c:pt>
                <c:pt idx="2193">
                  <c:v>25014134</c:v>
                </c:pt>
                <c:pt idx="2194">
                  <c:v>25033813</c:v>
                </c:pt>
                <c:pt idx="2195">
                  <c:v>25056266</c:v>
                </c:pt>
                <c:pt idx="2196">
                  <c:v>25137295</c:v>
                </c:pt>
                <c:pt idx="2197">
                  <c:v>25234111</c:v>
                </c:pt>
                <c:pt idx="2198">
                  <c:v>25290068</c:v>
                </c:pt>
                <c:pt idx="2199">
                  <c:v>25357332</c:v>
                </c:pt>
                <c:pt idx="2200">
                  <c:v>25390477</c:v>
                </c:pt>
                <c:pt idx="2201">
                  <c:v>25420347</c:v>
                </c:pt>
                <c:pt idx="2202">
                  <c:v>25448710</c:v>
                </c:pt>
                <c:pt idx="2203">
                  <c:v>25475698</c:v>
                </c:pt>
                <c:pt idx="2204">
                  <c:v>25505719</c:v>
                </c:pt>
                <c:pt idx="2205">
                  <c:v>25666516</c:v>
                </c:pt>
                <c:pt idx="2206">
                  <c:v>25666516</c:v>
                </c:pt>
                <c:pt idx="2207">
                  <c:v>26146880</c:v>
                </c:pt>
                <c:pt idx="2208">
                  <c:v>26297663</c:v>
                </c:pt>
                <c:pt idx="2209">
                  <c:v>26365617</c:v>
                </c:pt>
                <c:pt idx="2210">
                  <c:v>26382750</c:v>
                </c:pt>
                <c:pt idx="2211">
                  <c:v>26493831</c:v>
                </c:pt>
                <c:pt idx="2212">
                  <c:v>26920416</c:v>
                </c:pt>
                <c:pt idx="2213">
                  <c:v>27121743</c:v>
                </c:pt>
                <c:pt idx="2214">
                  <c:v>27299287</c:v>
                </c:pt>
                <c:pt idx="2215">
                  <c:v>26746500</c:v>
                </c:pt>
                <c:pt idx="2216">
                  <c:v>26746500</c:v>
                </c:pt>
                <c:pt idx="2217">
                  <c:v>26995256</c:v>
                </c:pt>
                <c:pt idx="2218">
                  <c:v>27077884</c:v>
                </c:pt>
                <c:pt idx="2219">
                  <c:v>27077884</c:v>
                </c:pt>
                <c:pt idx="2220">
                  <c:v>27198852</c:v>
                </c:pt>
                <c:pt idx="2221">
                  <c:v>27239581</c:v>
                </c:pt>
                <c:pt idx="2222">
                  <c:v>27239581</c:v>
                </c:pt>
                <c:pt idx="2223">
                  <c:v>27322384</c:v>
                </c:pt>
                <c:pt idx="2224">
                  <c:v>27322384</c:v>
                </c:pt>
                <c:pt idx="2225">
                  <c:v>27380186</c:v>
                </c:pt>
                <c:pt idx="2226">
                  <c:v>27465650</c:v>
                </c:pt>
                <c:pt idx="2227">
                  <c:v>27513554</c:v>
                </c:pt>
                <c:pt idx="2228">
                  <c:v>27570886</c:v>
                </c:pt>
                <c:pt idx="2229">
                  <c:v>27640991</c:v>
                </c:pt>
                <c:pt idx="2230">
                  <c:v>27673937</c:v>
                </c:pt>
                <c:pt idx="2231">
                  <c:v>27673937</c:v>
                </c:pt>
                <c:pt idx="2232">
                  <c:v>27732522</c:v>
                </c:pt>
                <c:pt idx="2233">
                  <c:v>27765807</c:v>
                </c:pt>
                <c:pt idx="2234">
                  <c:v>27935943</c:v>
                </c:pt>
                <c:pt idx="2235">
                  <c:v>27935943</c:v>
                </c:pt>
                <c:pt idx="2236">
                  <c:v>28036799</c:v>
                </c:pt>
                <c:pt idx="2237">
                  <c:v>28065775</c:v>
                </c:pt>
                <c:pt idx="2238">
                  <c:v>28090849</c:v>
                </c:pt>
                <c:pt idx="2239">
                  <c:v>28116879</c:v>
                </c:pt>
                <c:pt idx="2240">
                  <c:v>28145056</c:v>
                </c:pt>
                <c:pt idx="2241">
                  <c:v>28145056</c:v>
                </c:pt>
                <c:pt idx="2242">
                  <c:v>28197732</c:v>
                </c:pt>
                <c:pt idx="2243">
                  <c:v>28221988</c:v>
                </c:pt>
                <c:pt idx="2244">
                  <c:v>28250438</c:v>
                </c:pt>
                <c:pt idx="2245">
                  <c:v>28277146</c:v>
                </c:pt>
                <c:pt idx="2246">
                  <c:v>28303567</c:v>
                </c:pt>
                <c:pt idx="2247">
                  <c:v>28327605</c:v>
                </c:pt>
                <c:pt idx="2248">
                  <c:v>28347776</c:v>
                </c:pt>
                <c:pt idx="2249">
                  <c:v>28347776</c:v>
                </c:pt>
                <c:pt idx="2250">
                  <c:v>28410359</c:v>
                </c:pt>
                <c:pt idx="2251">
                  <c:v>28434671</c:v>
                </c:pt>
                <c:pt idx="2252">
                  <c:v>28459129</c:v>
                </c:pt>
                <c:pt idx="2253">
                  <c:v>28482284</c:v>
                </c:pt>
                <c:pt idx="2254">
                  <c:v>28876471</c:v>
                </c:pt>
                <c:pt idx="2255">
                  <c:v>29084286</c:v>
                </c:pt>
                <c:pt idx="2256">
                  <c:v>29084286</c:v>
                </c:pt>
                <c:pt idx="2257">
                  <c:v>29692032</c:v>
                </c:pt>
                <c:pt idx="2258">
                  <c:v>30472515</c:v>
                </c:pt>
                <c:pt idx="2259">
                  <c:v>31329469</c:v>
                </c:pt>
                <c:pt idx="2260">
                  <c:v>32211705</c:v>
                </c:pt>
                <c:pt idx="2261">
                  <c:v>33017906</c:v>
                </c:pt>
                <c:pt idx="2262">
                  <c:v>33393358</c:v>
                </c:pt>
                <c:pt idx="2263">
                  <c:v>34066221</c:v>
                </c:pt>
                <c:pt idx="2264">
                  <c:v>34890760</c:v>
                </c:pt>
                <c:pt idx="2265">
                  <c:v>35633979</c:v>
                </c:pt>
                <c:pt idx="2266">
                  <c:v>36502983</c:v>
                </c:pt>
                <c:pt idx="2267">
                  <c:v>37495114</c:v>
                </c:pt>
                <c:pt idx="2268">
                  <c:v>37645397</c:v>
                </c:pt>
                <c:pt idx="2269">
                  <c:v>37672776</c:v>
                </c:pt>
                <c:pt idx="2270">
                  <c:v>37698529</c:v>
                </c:pt>
                <c:pt idx="2271">
                  <c:v>37698529</c:v>
                </c:pt>
                <c:pt idx="2272">
                  <c:v>37754999</c:v>
                </c:pt>
                <c:pt idx="2273">
                  <c:v>37784990</c:v>
                </c:pt>
                <c:pt idx="2274">
                  <c:v>29596332</c:v>
                </c:pt>
                <c:pt idx="2275">
                  <c:v>29622105</c:v>
                </c:pt>
                <c:pt idx="2276">
                  <c:v>29649244</c:v>
                </c:pt>
                <c:pt idx="2277">
                  <c:v>29679670</c:v>
                </c:pt>
                <c:pt idx="2278">
                  <c:v>29707994</c:v>
                </c:pt>
                <c:pt idx="2279">
                  <c:v>29203293</c:v>
                </c:pt>
                <c:pt idx="2280">
                  <c:v>29232845</c:v>
                </c:pt>
                <c:pt idx="2281">
                  <c:v>29260895</c:v>
                </c:pt>
                <c:pt idx="2282">
                  <c:v>29294620</c:v>
                </c:pt>
                <c:pt idx="2283">
                  <c:v>29329908</c:v>
                </c:pt>
                <c:pt idx="2284">
                  <c:v>29364158</c:v>
                </c:pt>
                <c:pt idx="2285">
                  <c:v>29397464</c:v>
                </c:pt>
                <c:pt idx="2286">
                  <c:v>29430383</c:v>
                </c:pt>
                <c:pt idx="2287">
                  <c:v>29459645</c:v>
                </c:pt>
                <c:pt idx="2288">
                  <c:v>29487504</c:v>
                </c:pt>
                <c:pt idx="2289">
                  <c:v>29523445</c:v>
                </c:pt>
                <c:pt idx="2290">
                  <c:v>29580407</c:v>
                </c:pt>
                <c:pt idx="2291">
                  <c:v>29624445</c:v>
                </c:pt>
                <c:pt idx="2292">
                  <c:v>29661278</c:v>
                </c:pt>
                <c:pt idx="2293">
                  <c:v>29661278</c:v>
                </c:pt>
                <c:pt idx="2294">
                  <c:v>29719305</c:v>
                </c:pt>
                <c:pt idx="2295">
                  <c:v>29747361</c:v>
                </c:pt>
                <c:pt idx="2296">
                  <c:v>29780476</c:v>
                </c:pt>
                <c:pt idx="2297">
                  <c:v>29811727</c:v>
                </c:pt>
                <c:pt idx="2298">
                  <c:v>29848624</c:v>
                </c:pt>
                <c:pt idx="2299">
                  <c:v>29880833</c:v>
                </c:pt>
                <c:pt idx="2300">
                  <c:v>29914947</c:v>
                </c:pt>
                <c:pt idx="2301">
                  <c:v>29948615</c:v>
                </c:pt>
                <c:pt idx="2302">
                  <c:v>30003770</c:v>
                </c:pt>
                <c:pt idx="2303">
                  <c:v>30043708</c:v>
                </c:pt>
                <c:pt idx="2304">
                  <c:v>30077361</c:v>
                </c:pt>
                <c:pt idx="2305">
                  <c:v>30110968</c:v>
                </c:pt>
                <c:pt idx="2306">
                  <c:v>30110968</c:v>
                </c:pt>
                <c:pt idx="2307">
                  <c:v>30144995</c:v>
                </c:pt>
                <c:pt idx="2308">
                  <c:v>30220184</c:v>
                </c:pt>
                <c:pt idx="2309">
                  <c:v>30220184</c:v>
                </c:pt>
                <c:pt idx="2310">
                  <c:v>30294961</c:v>
                </c:pt>
                <c:pt idx="2311">
                  <c:v>30333203</c:v>
                </c:pt>
                <c:pt idx="2312">
                  <c:v>30370640</c:v>
                </c:pt>
                <c:pt idx="2313">
                  <c:v>30416697</c:v>
                </c:pt>
                <c:pt idx="2314">
                  <c:v>30416697</c:v>
                </c:pt>
                <c:pt idx="2315">
                  <c:v>30509733</c:v>
                </c:pt>
                <c:pt idx="2316">
                  <c:v>30555229</c:v>
                </c:pt>
                <c:pt idx="2317">
                  <c:v>30606723</c:v>
                </c:pt>
                <c:pt idx="2318">
                  <c:v>30653566</c:v>
                </c:pt>
                <c:pt idx="2319">
                  <c:v>30698732</c:v>
                </c:pt>
                <c:pt idx="2320">
                  <c:v>30740690</c:v>
                </c:pt>
                <c:pt idx="2321">
                  <c:v>30783652</c:v>
                </c:pt>
                <c:pt idx="2322">
                  <c:v>30826279</c:v>
                </c:pt>
                <c:pt idx="2323">
                  <c:v>30851314</c:v>
                </c:pt>
                <c:pt idx="2324">
                  <c:v>30906111</c:v>
                </c:pt>
                <c:pt idx="2325">
                  <c:v>30943938</c:v>
                </c:pt>
                <c:pt idx="2326">
                  <c:v>31004867</c:v>
                </c:pt>
                <c:pt idx="2327">
                  <c:v>31049063</c:v>
                </c:pt>
                <c:pt idx="2328">
                  <c:v>31093651</c:v>
                </c:pt>
                <c:pt idx="2329">
                  <c:v>31132748</c:v>
                </c:pt>
                <c:pt idx="2330">
                  <c:v>31176007</c:v>
                </c:pt>
                <c:pt idx="2331">
                  <c:v>31243555</c:v>
                </c:pt>
                <c:pt idx="2332">
                  <c:v>31330223</c:v>
                </c:pt>
                <c:pt idx="2333">
                  <c:v>31408913</c:v>
                </c:pt>
                <c:pt idx="2334">
                  <c:v>31452166</c:v>
                </c:pt>
                <c:pt idx="2335">
                  <c:v>31494654</c:v>
                </c:pt>
                <c:pt idx="2336">
                  <c:v>31532887</c:v>
                </c:pt>
                <c:pt idx="2337">
                  <c:v>31572348</c:v>
                </c:pt>
                <c:pt idx="2338">
                  <c:v>31620576</c:v>
                </c:pt>
                <c:pt idx="2339">
                  <c:v>31672306</c:v>
                </c:pt>
                <c:pt idx="2340">
                  <c:v>31718273</c:v>
                </c:pt>
                <c:pt idx="2341">
                  <c:v>31756979</c:v>
                </c:pt>
                <c:pt idx="2342">
                  <c:v>31794585</c:v>
                </c:pt>
                <c:pt idx="2343">
                  <c:v>31847305</c:v>
                </c:pt>
                <c:pt idx="2344">
                  <c:v>31898158</c:v>
                </c:pt>
                <c:pt idx="2345">
                  <c:v>31935347</c:v>
                </c:pt>
                <c:pt idx="2346">
                  <c:v>31935347</c:v>
                </c:pt>
                <c:pt idx="2347">
                  <c:v>32011459</c:v>
                </c:pt>
                <c:pt idx="2348">
                  <c:v>32056563</c:v>
                </c:pt>
                <c:pt idx="2349">
                  <c:v>32103400</c:v>
                </c:pt>
                <c:pt idx="2350">
                  <c:v>32140875</c:v>
                </c:pt>
                <c:pt idx="2351">
                  <c:v>32178358</c:v>
                </c:pt>
                <c:pt idx="2352">
                  <c:v>32217282</c:v>
                </c:pt>
                <c:pt idx="2353">
                  <c:v>32248736</c:v>
                </c:pt>
                <c:pt idx="2354">
                  <c:v>32281495</c:v>
                </c:pt>
                <c:pt idx="2355">
                  <c:v>32312192</c:v>
                </c:pt>
                <c:pt idx="2356">
                  <c:v>32342768</c:v>
                </c:pt>
                <c:pt idx="2357">
                  <c:v>32372594</c:v>
                </c:pt>
                <c:pt idx="2358">
                  <c:v>32403460</c:v>
                </c:pt>
                <c:pt idx="2359">
                  <c:v>32433271</c:v>
                </c:pt>
                <c:pt idx="2360">
                  <c:v>32460941</c:v>
                </c:pt>
                <c:pt idx="2361">
                  <c:v>32489372</c:v>
                </c:pt>
                <c:pt idx="2362">
                  <c:v>32519194</c:v>
                </c:pt>
                <c:pt idx="2363">
                  <c:v>32420582</c:v>
                </c:pt>
                <c:pt idx="2364">
                  <c:v>32420582</c:v>
                </c:pt>
                <c:pt idx="2365">
                  <c:v>32489615</c:v>
                </c:pt>
                <c:pt idx="2366">
                  <c:v>32531499</c:v>
                </c:pt>
                <c:pt idx="2367">
                  <c:v>32576632</c:v>
                </c:pt>
                <c:pt idx="2368">
                  <c:v>32620827</c:v>
                </c:pt>
                <c:pt idx="2369">
                  <c:v>32664748</c:v>
                </c:pt>
                <c:pt idx="2370">
                  <c:v>32710425</c:v>
                </c:pt>
                <c:pt idx="2371">
                  <c:v>32764637</c:v>
                </c:pt>
                <c:pt idx="2372">
                  <c:v>32823561</c:v>
                </c:pt>
                <c:pt idx="2373">
                  <c:v>32823561</c:v>
                </c:pt>
                <c:pt idx="2374">
                  <c:v>32937575</c:v>
                </c:pt>
                <c:pt idx="2375">
                  <c:v>32984972</c:v>
                </c:pt>
                <c:pt idx="2376">
                  <c:v>33033722</c:v>
                </c:pt>
                <c:pt idx="2377">
                  <c:v>33077976</c:v>
                </c:pt>
                <c:pt idx="2378">
                  <c:v>33117661</c:v>
                </c:pt>
                <c:pt idx="2379">
                  <c:v>33160505</c:v>
                </c:pt>
                <c:pt idx="2380">
                  <c:v>33204049</c:v>
                </c:pt>
                <c:pt idx="2381">
                  <c:v>33249392</c:v>
                </c:pt>
                <c:pt idx="2382">
                  <c:v>33290747</c:v>
                </c:pt>
                <c:pt idx="2383">
                  <c:v>33340396</c:v>
                </c:pt>
                <c:pt idx="2384">
                  <c:v>33381624</c:v>
                </c:pt>
                <c:pt idx="2385">
                  <c:v>33381624</c:v>
                </c:pt>
                <c:pt idx="2386">
                  <c:v>33476871</c:v>
                </c:pt>
                <c:pt idx="2387">
                  <c:v>33476871</c:v>
                </c:pt>
                <c:pt idx="2388">
                  <c:v>33650032</c:v>
                </c:pt>
                <c:pt idx="2389">
                  <c:v>33872304</c:v>
                </c:pt>
                <c:pt idx="2390">
                  <c:v>34025895</c:v>
                </c:pt>
                <c:pt idx="2391">
                  <c:v>34279255</c:v>
                </c:pt>
                <c:pt idx="2392">
                  <c:v>34508500</c:v>
                </c:pt>
                <c:pt idx="2393">
                  <c:v>34736508</c:v>
                </c:pt>
                <c:pt idx="2394">
                  <c:v>34979286</c:v>
                </c:pt>
                <c:pt idx="2395">
                  <c:v>35247517</c:v>
                </c:pt>
                <c:pt idx="2396">
                  <c:v>35516128</c:v>
                </c:pt>
                <c:pt idx="2397">
                  <c:v>35805889</c:v>
                </c:pt>
                <c:pt idx="2398">
                  <c:v>36203537</c:v>
                </c:pt>
                <c:pt idx="2399">
                  <c:v>36563738</c:v>
                </c:pt>
                <c:pt idx="2400">
                  <c:v>36886138</c:v>
                </c:pt>
                <c:pt idx="2401">
                  <c:v>37097903</c:v>
                </c:pt>
                <c:pt idx="2402">
                  <c:v>37316525</c:v>
                </c:pt>
                <c:pt idx="2403">
                  <c:v>37543856</c:v>
                </c:pt>
                <c:pt idx="2404">
                  <c:v>37684093</c:v>
                </c:pt>
                <c:pt idx="2405">
                  <c:v>37757966</c:v>
                </c:pt>
                <c:pt idx="2406">
                  <c:v>37794133</c:v>
                </c:pt>
                <c:pt idx="2407">
                  <c:v>37832191</c:v>
                </c:pt>
                <c:pt idx="2408">
                  <c:v>37876394</c:v>
                </c:pt>
                <c:pt idx="2409">
                  <c:v>37917528</c:v>
                </c:pt>
                <c:pt idx="2410">
                  <c:v>37959129</c:v>
                </c:pt>
                <c:pt idx="2411">
                  <c:v>37998944</c:v>
                </c:pt>
                <c:pt idx="2412">
                  <c:v>38040824</c:v>
                </c:pt>
                <c:pt idx="2413">
                  <c:v>38086075</c:v>
                </c:pt>
                <c:pt idx="2414">
                  <c:v>38132107</c:v>
                </c:pt>
                <c:pt idx="2415">
                  <c:v>38175150</c:v>
                </c:pt>
                <c:pt idx="2416">
                  <c:v>38218124</c:v>
                </c:pt>
                <c:pt idx="2417">
                  <c:v>38264243</c:v>
                </c:pt>
                <c:pt idx="2418">
                  <c:v>38314287</c:v>
                </c:pt>
                <c:pt idx="2419">
                  <c:v>38353213</c:v>
                </c:pt>
                <c:pt idx="2420">
                  <c:v>38353213</c:v>
                </c:pt>
                <c:pt idx="2421">
                  <c:v>38415577</c:v>
                </c:pt>
                <c:pt idx="2422">
                  <c:v>38415577</c:v>
                </c:pt>
                <c:pt idx="2423">
                  <c:v>38476911</c:v>
                </c:pt>
                <c:pt idx="2424">
                  <c:v>38509111</c:v>
                </c:pt>
                <c:pt idx="2425">
                  <c:v>38540908</c:v>
                </c:pt>
                <c:pt idx="2426">
                  <c:v>38540908</c:v>
                </c:pt>
                <c:pt idx="2427">
                  <c:v>38582706</c:v>
                </c:pt>
                <c:pt idx="2428">
                  <c:v>38626419</c:v>
                </c:pt>
                <c:pt idx="2429">
                  <c:v>38680089</c:v>
                </c:pt>
                <c:pt idx="2430">
                  <c:v>38706910</c:v>
                </c:pt>
                <c:pt idx="2431">
                  <c:v>38735969</c:v>
                </c:pt>
                <c:pt idx="2432">
                  <c:v>38764601</c:v>
                </c:pt>
                <c:pt idx="2433">
                  <c:v>38793915</c:v>
                </c:pt>
                <c:pt idx="2434">
                  <c:v>38826170</c:v>
                </c:pt>
                <c:pt idx="2435">
                  <c:v>38855479</c:v>
                </c:pt>
                <c:pt idx="2436">
                  <c:v>38885286</c:v>
                </c:pt>
                <c:pt idx="2437">
                  <c:v>38915512</c:v>
                </c:pt>
                <c:pt idx="2438">
                  <c:v>38947849</c:v>
                </c:pt>
                <c:pt idx="2439">
                  <c:v>38980771</c:v>
                </c:pt>
                <c:pt idx="2440">
                  <c:v>39014045</c:v>
                </c:pt>
                <c:pt idx="2441">
                  <c:v>39043696</c:v>
                </c:pt>
                <c:pt idx="2442">
                  <c:v>39074871</c:v>
                </c:pt>
                <c:pt idx="2443">
                  <c:v>39108899</c:v>
                </c:pt>
                <c:pt idx="2444">
                  <c:v>39108899</c:v>
                </c:pt>
                <c:pt idx="2445">
                  <c:v>39183678</c:v>
                </c:pt>
                <c:pt idx="2446">
                  <c:v>39223666</c:v>
                </c:pt>
                <c:pt idx="2447">
                  <c:v>39262801</c:v>
                </c:pt>
                <c:pt idx="2448">
                  <c:v>39308411</c:v>
                </c:pt>
                <c:pt idx="2449">
                  <c:v>39352766</c:v>
                </c:pt>
                <c:pt idx="2450">
                  <c:v>39395695</c:v>
                </c:pt>
                <c:pt idx="2451">
                  <c:v>39444921</c:v>
                </c:pt>
                <c:pt idx="2452">
                  <c:v>39504336</c:v>
                </c:pt>
                <c:pt idx="2453">
                  <c:v>39564891</c:v>
                </c:pt>
                <c:pt idx="2454">
                  <c:v>39617845</c:v>
                </c:pt>
                <c:pt idx="2455">
                  <c:v>39680810</c:v>
                </c:pt>
                <c:pt idx="2456">
                  <c:v>39754546</c:v>
                </c:pt>
                <c:pt idx="2457">
                  <c:v>39843766</c:v>
                </c:pt>
                <c:pt idx="2458">
                  <c:v>39944698</c:v>
                </c:pt>
                <c:pt idx="2459">
                  <c:v>40034295</c:v>
                </c:pt>
                <c:pt idx="2460">
                  <c:v>40099179</c:v>
                </c:pt>
                <c:pt idx="2461">
                  <c:v>40149825</c:v>
                </c:pt>
                <c:pt idx="2462">
                  <c:v>40207377</c:v>
                </c:pt>
                <c:pt idx="2463">
                  <c:v>40256196</c:v>
                </c:pt>
                <c:pt idx="2464">
                  <c:v>40256196</c:v>
                </c:pt>
                <c:pt idx="2465">
                  <c:v>40354168</c:v>
                </c:pt>
                <c:pt idx="2466">
                  <c:v>40415927</c:v>
                </c:pt>
                <c:pt idx="2467">
                  <c:v>40474812</c:v>
                </c:pt>
                <c:pt idx="2468">
                  <c:v>40474812</c:v>
                </c:pt>
                <c:pt idx="2469">
                  <c:v>40581017</c:v>
                </c:pt>
                <c:pt idx="2470">
                  <c:v>40638759</c:v>
                </c:pt>
                <c:pt idx="2471">
                  <c:v>40638759</c:v>
                </c:pt>
                <c:pt idx="2472">
                  <c:v>40728965</c:v>
                </c:pt>
                <c:pt idx="2473">
                  <c:v>40864830</c:v>
                </c:pt>
                <c:pt idx="2474">
                  <c:v>40922553</c:v>
                </c:pt>
                <c:pt idx="2475">
                  <c:v>40976986</c:v>
                </c:pt>
                <c:pt idx="2476">
                  <c:v>41024864</c:v>
                </c:pt>
                <c:pt idx="2477">
                  <c:v>41069130</c:v>
                </c:pt>
                <c:pt idx="2478">
                  <c:v>41110928</c:v>
                </c:pt>
                <c:pt idx="2479">
                  <c:v>41151823</c:v>
                </c:pt>
                <c:pt idx="2480">
                  <c:v>41198943</c:v>
                </c:pt>
                <c:pt idx="2481">
                  <c:v>41244784</c:v>
                </c:pt>
                <c:pt idx="2482">
                  <c:v>41293162</c:v>
                </c:pt>
                <c:pt idx="2483">
                  <c:v>41342837</c:v>
                </c:pt>
                <c:pt idx="2484">
                  <c:v>41384287</c:v>
                </c:pt>
                <c:pt idx="2485">
                  <c:v>41421586</c:v>
                </c:pt>
                <c:pt idx="2486">
                  <c:v>41466673</c:v>
                </c:pt>
                <c:pt idx="2487">
                  <c:v>41508282</c:v>
                </c:pt>
                <c:pt idx="2488">
                  <c:v>41544156</c:v>
                </c:pt>
                <c:pt idx="2489">
                  <c:v>41576197</c:v>
                </c:pt>
                <c:pt idx="2490">
                  <c:v>41608971</c:v>
                </c:pt>
                <c:pt idx="2491">
                  <c:v>41638900</c:v>
                </c:pt>
                <c:pt idx="2492">
                  <c:v>41673394</c:v>
                </c:pt>
                <c:pt idx="2493">
                  <c:v>41706624</c:v>
                </c:pt>
                <c:pt idx="2494">
                  <c:v>41761276</c:v>
                </c:pt>
                <c:pt idx="2495">
                  <c:v>41810403</c:v>
                </c:pt>
                <c:pt idx="2496">
                  <c:v>41843726</c:v>
                </c:pt>
                <c:pt idx="2497">
                  <c:v>41876122</c:v>
                </c:pt>
                <c:pt idx="2498">
                  <c:v>41917319</c:v>
                </c:pt>
                <c:pt idx="2499">
                  <c:v>41957491</c:v>
                </c:pt>
                <c:pt idx="2500">
                  <c:v>42003563</c:v>
                </c:pt>
                <c:pt idx="2501">
                  <c:v>42058247</c:v>
                </c:pt>
                <c:pt idx="2502">
                  <c:v>42117579</c:v>
                </c:pt>
                <c:pt idx="2503">
                  <c:v>42164346</c:v>
                </c:pt>
                <c:pt idx="2504">
                  <c:v>42208486</c:v>
                </c:pt>
                <c:pt idx="2505">
                  <c:v>42249777</c:v>
                </c:pt>
                <c:pt idx="2506">
                  <c:v>42285272</c:v>
                </c:pt>
                <c:pt idx="2507">
                  <c:v>42335597</c:v>
                </c:pt>
                <c:pt idx="2508">
                  <c:v>42395164</c:v>
                </c:pt>
                <c:pt idx="2509">
                  <c:v>42468183</c:v>
                </c:pt>
                <c:pt idx="2510">
                  <c:v>42650915</c:v>
                </c:pt>
                <c:pt idx="2511">
                  <c:v>42722662</c:v>
                </c:pt>
                <c:pt idx="2512">
                  <c:v>42794441</c:v>
                </c:pt>
                <c:pt idx="2513">
                  <c:v>42880435</c:v>
                </c:pt>
                <c:pt idx="2514">
                  <c:v>43006130</c:v>
                </c:pt>
                <c:pt idx="2515">
                  <c:v>43070357</c:v>
                </c:pt>
                <c:pt idx="2516">
                  <c:v>43129415</c:v>
                </c:pt>
                <c:pt idx="2517">
                  <c:v>43179988</c:v>
                </c:pt>
                <c:pt idx="2518">
                  <c:v>43236483</c:v>
                </c:pt>
                <c:pt idx="2519">
                  <c:v>43288809</c:v>
                </c:pt>
                <c:pt idx="2520">
                  <c:v>43355080</c:v>
                </c:pt>
                <c:pt idx="2521">
                  <c:v>43422740</c:v>
                </c:pt>
                <c:pt idx="2522">
                  <c:v>43489953</c:v>
                </c:pt>
                <c:pt idx="2523">
                  <c:v>43538141</c:v>
                </c:pt>
                <c:pt idx="2524">
                  <c:v>43581694</c:v>
                </c:pt>
                <c:pt idx="2525">
                  <c:v>43631854</c:v>
                </c:pt>
                <c:pt idx="2526">
                  <c:v>43685920</c:v>
                </c:pt>
                <c:pt idx="2527">
                  <c:v>43771305</c:v>
                </c:pt>
                <c:pt idx="2528">
                  <c:v>43893317</c:v>
                </c:pt>
                <c:pt idx="2529">
                  <c:v>44048746</c:v>
                </c:pt>
                <c:pt idx="2530">
                  <c:v>44121256</c:v>
                </c:pt>
                <c:pt idx="2531">
                  <c:v>44185375</c:v>
                </c:pt>
                <c:pt idx="2532">
                  <c:v>44235505</c:v>
                </c:pt>
                <c:pt idx="2533">
                  <c:v>44289482</c:v>
                </c:pt>
                <c:pt idx="2534">
                  <c:v>44371529</c:v>
                </c:pt>
                <c:pt idx="2535">
                  <c:v>44464865</c:v>
                </c:pt>
                <c:pt idx="2536">
                  <c:v>44538594</c:v>
                </c:pt>
                <c:pt idx="2537">
                  <c:v>44606812</c:v>
                </c:pt>
                <c:pt idx="2538">
                  <c:v>44695839</c:v>
                </c:pt>
                <c:pt idx="2539">
                  <c:v>44799768</c:v>
                </c:pt>
                <c:pt idx="2540">
                  <c:v>44900448</c:v>
                </c:pt>
                <c:pt idx="2541">
                  <c:v>45020577</c:v>
                </c:pt>
                <c:pt idx="2542">
                  <c:v>45108708</c:v>
                </c:pt>
                <c:pt idx="2543">
                  <c:v>45191945</c:v>
                </c:pt>
                <c:pt idx="2544">
                  <c:v>45263206</c:v>
                </c:pt>
                <c:pt idx="2545">
                  <c:v>45322016</c:v>
                </c:pt>
                <c:pt idx="2546">
                  <c:v>45412659</c:v>
                </c:pt>
                <c:pt idx="2547">
                  <c:v>45509282</c:v>
                </c:pt>
                <c:pt idx="2548">
                  <c:v>45637824</c:v>
                </c:pt>
                <c:pt idx="2549">
                  <c:v>45749712</c:v>
                </c:pt>
                <c:pt idx="2550">
                  <c:v>45852803</c:v>
                </c:pt>
                <c:pt idx="2551">
                  <c:v>45960934</c:v>
                </c:pt>
                <c:pt idx="2552">
                  <c:v>46032878</c:v>
                </c:pt>
                <c:pt idx="2553">
                  <c:v>46106549</c:v>
                </c:pt>
                <c:pt idx="2554">
                  <c:v>46178479</c:v>
                </c:pt>
                <c:pt idx="2555">
                  <c:v>46254149</c:v>
                </c:pt>
                <c:pt idx="2556">
                  <c:v>46341144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2CB-4970-BDDF-83CB9039A07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TripAdvisor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Sheet1!$A$2:$A$2558</c:f>
              <c:numCache>
                <c:formatCode>m/d/yyyy</c:formatCode>
                <c:ptCount val="2557"/>
                <c:pt idx="0">
                  <c:v>40544</c:v>
                </c:pt>
                <c:pt idx="1">
                  <c:v>40545</c:v>
                </c:pt>
                <c:pt idx="2">
                  <c:v>40546</c:v>
                </c:pt>
                <c:pt idx="3">
                  <c:v>40547</c:v>
                </c:pt>
                <c:pt idx="4">
                  <c:v>40548</c:v>
                </c:pt>
                <c:pt idx="5">
                  <c:v>40549</c:v>
                </c:pt>
                <c:pt idx="6">
                  <c:v>40550</c:v>
                </c:pt>
                <c:pt idx="7">
                  <c:v>40551</c:v>
                </c:pt>
                <c:pt idx="8">
                  <c:v>40552</c:v>
                </c:pt>
                <c:pt idx="9">
                  <c:v>40553</c:v>
                </c:pt>
                <c:pt idx="10">
                  <c:v>40554</c:v>
                </c:pt>
                <c:pt idx="11">
                  <c:v>40555</c:v>
                </c:pt>
                <c:pt idx="12">
                  <c:v>40556</c:v>
                </c:pt>
                <c:pt idx="13">
                  <c:v>40557</c:v>
                </c:pt>
                <c:pt idx="14">
                  <c:v>40558</c:v>
                </c:pt>
                <c:pt idx="15">
                  <c:v>40559</c:v>
                </c:pt>
                <c:pt idx="16">
                  <c:v>40560</c:v>
                </c:pt>
                <c:pt idx="17">
                  <c:v>40561</c:v>
                </c:pt>
                <c:pt idx="18">
                  <c:v>40562</c:v>
                </c:pt>
                <c:pt idx="19">
                  <c:v>40563</c:v>
                </c:pt>
                <c:pt idx="20">
                  <c:v>40564</c:v>
                </c:pt>
                <c:pt idx="21">
                  <c:v>40565</c:v>
                </c:pt>
                <c:pt idx="22">
                  <c:v>40566</c:v>
                </c:pt>
                <c:pt idx="23">
                  <c:v>40567</c:v>
                </c:pt>
                <c:pt idx="24">
                  <c:v>40568</c:v>
                </c:pt>
                <c:pt idx="25">
                  <c:v>40569</c:v>
                </c:pt>
                <c:pt idx="26">
                  <c:v>40570</c:v>
                </c:pt>
                <c:pt idx="27">
                  <c:v>40571</c:v>
                </c:pt>
                <c:pt idx="28">
                  <c:v>40572</c:v>
                </c:pt>
                <c:pt idx="29">
                  <c:v>40573</c:v>
                </c:pt>
                <c:pt idx="30">
                  <c:v>40574</c:v>
                </c:pt>
                <c:pt idx="31">
                  <c:v>40575</c:v>
                </c:pt>
                <c:pt idx="32">
                  <c:v>40576</c:v>
                </c:pt>
                <c:pt idx="33">
                  <c:v>40577</c:v>
                </c:pt>
                <c:pt idx="34">
                  <c:v>40578</c:v>
                </c:pt>
                <c:pt idx="35">
                  <c:v>40579</c:v>
                </c:pt>
                <c:pt idx="36">
                  <c:v>40580</c:v>
                </c:pt>
                <c:pt idx="37">
                  <c:v>40581</c:v>
                </c:pt>
                <c:pt idx="38">
                  <c:v>40582</c:v>
                </c:pt>
                <c:pt idx="39">
                  <c:v>40583</c:v>
                </c:pt>
                <c:pt idx="40">
                  <c:v>40584</c:v>
                </c:pt>
                <c:pt idx="41">
                  <c:v>40585</c:v>
                </c:pt>
                <c:pt idx="42">
                  <c:v>40586</c:v>
                </c:pt>
                <c:pt idx="43">
                  <c:v>40587</c:v>
                </c:pt>
                <c:pt idx="44">
                  <c:v>40588</c:v>
                </c:pt>
                <c:pt idx="45">
                  <c:v>40589</c:v>
                </c:pt>
                <c:pt idx="46">
                  <c:v>40590</c:v>
                </c:pt>
                <c:pt idx="47">
                  <c:v>40591</c:v>
                </c:pt>
                <c:pt idx="48">
                  <c:v>40592</c:v>
                </c:pt>
                <c:pt idx="49">
                  <c:v>40593</c:v>
                </c:pt>
                <c:pt idx="50">
                  <c:v>40594</c:v>
                </c:pt>
                <c:pt idx="51">
                  <c:v>40595</c:v>
                </c:pt>
                <c:pt idx="52">
                  <c:v>40596</c:v>
                </c:pt>
                <c:pt idx="53">
                  <c:v>40597</c:v>
                </c:pt>
                <c:pt idx="54">
                  <c:v>40598</c:v>
                </c:pt>
                <c:pt idx="55">
                  <c:v>40599</c:v>
                </c:pt>
                <c:pt idx="56">
                  <c:v>40600</c:v>
                </c:pt>
                <c:pt idx="57">
                  <c:v>40601</c:v>
                </c:pt>
                <c:pt idx="58">
                  <c:v>40602</c:v>
                </c:pt>
                <c:pt idx="59">
                  <c:v>40603</c:v>
                </c:pt>
                <c:pt idx="60">
                  <c:v>40604</c:v>
                </c:pt>
                <c:pt idx="61">
                  <c:v>40605</c:v>
                </c:pt>
                <c:pt idx="62">
                  <c:v>40606</c:v>
                </c:pt>
                <c:pt idx="63">
                  <c:v>40607</c:v>
                </c:pt>
                <c:pt idx="64">
                  <c:v>40608</c:v>
                </c:pt>
                <c:pt idx="65">
                  <c:v>40609</c:v>
                </c:pt>
                <c:pt idx="66">
                  <c:v>40610</c:v>
                </c:pt>
                <c:pt idx="67">
                  <c:v>40611</c:v>
                </c:pt>
                <c:pt idx="68">
                  <c:v>40612</c:v>
                </c:pt>
                <c:pt idx="69">
                  <c:v>40613</c:v>
                </c:pt>
                <c:pt idx="70">
                  <c:v>40614</c:v>
                </c:pt>
                <c:pt idx="71">
                  <c:v>40615</c:v>
                </c:pt>
                <c:pt idx="72">
                  <c:v>40616</c:v>
                </c:pt>
                <c:pt idx="73">
                  <c:v>40617</c:v>
                </c:pt>
                <c:pt idx="74">
                  <c:v>40618</c:v>
                </c:pt>
                <c:pt idx="75">
                  <c:v>40619</c:v>
                </c:pt>
                <c:pt idx="76">
                  <c:v>40620</c:v>
                </c:pt>
                <c:pt idx="77">
                  <c:v>40621</c:v>
                </c:pt>
                <c:pt idx="78">
                  <c:v>40622</c:v>
                </c:pt>
                <c:pt idx="79">
                  <c:v>40623</c:v>
                </c:pt>
                <c:pt idx="80">
                  <c:v>40624</c:v>
                </c:pt>
                <c:pt idx="81">
                  <c:v>40625</c:v>
                </c:pt>
                <c:pt idx="82">
                  <c:v>40626</c:v>
                </c:pt>
                <c:pt idx="83">
                  <c:v>40627</c:v>
                </c:pt>
                <c:pt idx="84">
                  <c:v>40628</c:v>
                </c:pt>
                <c:pt idx="85">
                  <c:v>40629</c:v>
                </c:pt>
                <c:pt idx="86">
                  <c:v>40630</c:v>
                </c:pt>
                <c:pt idx="87">
                  <c:v>40631</c:v>
                </c:pt>
                <c:pt idx="88">
                  <c:v>40632</c:v>
                </c:pt>
                <c:pt idx="89">
                  <c:v>40633</c:v>
                </c:pt>
                <c:pt idx="90">
                  <c:v>40634</c:v>
                </c:pt>
                <c:pt idx="91">
                  <c:v>40635</c:v>
                </c:pt>
                <c:pt idx="92">
                  <c:v>40636</c:v>
                </c:pt>
                <c:pt idx="93">
                  <c:v>40637</c:v>
                </c:pt>
                <c:pt idx="94">
                  <c:v>40638</c:v>
                </c:pt>
                <c:pt idx="95">
                  <c:v>40639</c:v>
                </c:pt>
                <c:pt idx="96">
                  <c:v>40640</c:v>
                </c:pt>
                <c:pt idx="97">
                  <c:v>40641</c:v>
                </c:pt>
                <c:pt idx="98">
                  <c:v>40642</c:v>
                </c:pt>
                <c:pt idx="99">
                  <c:v>40643</c:v>
                </c:pt>
                <c:pt idx="100">
                  <c:v>40644</c:v>
                </c:pt>
                <c:pt idx="101">
                  <c:v>40645</c:v>
                </c:pt>
                <c:pt idx="102">
                  <c:v>40646</c:v>
                </c:pt>
                <c:pt idx="103">
                  <c:v>40647</c:v>
                </c:pt>
                <c:pt idx="104">
                  <c:v>40648</c:v>
                </c:pt>
                <c:pt idx="105">
                  <c:v>40649</c:v>
                </c:pt>
                <c:pt idx="106">
                  <c:v>40650</c:v>
                </c:pt>
                <c:pt idx="107">
                  <c:v>40651</c:v>
                </c:pt>
                <c:pt idx="108">
                  <c:v>40652</c:v>
                </c:pt>
                <c:pt idx="109">
                  <c:v>40653</c:v>
                </c:pt>
                <c:pt idx="110">
                  <c:v>40654</c:v>
                </c:pt>
                <c:pt idx="111">
                  <c:v>40655</c:v>
                </c:pt>
                <c:pt idx="112">
                  <c:v>40656</c:v>
                </c:pt>
                <c:pt idx="113">
                  <c:v>40657</c:v>
                </c:pt>
                <c:pt idx="114">
                  <c:v>40658</c:v>
                </c:pt>
                <c:pt idx="115">
                  <c:v>40659</c:v>
                </c:pt>
                <c:pt idx="116">
                  <c:v>40660</c:v>
                </c:pt>
                <c:pt idx="117">
                  <c:v>40661</c:v>
                </c:pt>
                <c:pt idx="118">
                  <c:v>40662</c:v>
                </c:pt>
                <c:pt idx="119">
                  <c:v>40663</c:v>
                </c:pt>
                <c:pt idx="120">
                  <c:v>40664</c:v>
                </c:pt>
                <c:pt idx="121">
                  <c:v>40665</c:v>
                </c:pt>
                <c:pt idx="122">
                  <c:v>40666</c:v>
                </c:pt>
                <c:pt idx="123">
                  <c:v>40667</c:v>
                </c:pt>
                <c:pt idx="124">
                  <c:v>40668</c:v>
                </c:pt>
                <c:pt idx="125">
                  <c:v>40669</c:v>
                </c:pt>
                <c:pt idx="126">
                  <c:v>40670</c:v>
                </c:pt>
                <c:pt idx="127">
                  <c:v>40671</c:v>
                </c:pt>
                <c:pt idx="128">
                  <c:v>40672</c:v>
                </c:pt>
                <c:pt idx="129">
                  <c:v>40673</c:v>
                </c:pt>
                <c:pt idx="130">
                  <c:v>40674</c:v>
                </c:pt>
                <c:pt idx="131">
                  <c:v>40675</c:v>
                </c:pt>
                <c:pt idx="132">
                  <c:v>40676</c:v>
                </c:pt>
                <c:pt idx="133">
                  <c:v>40677</c:v>
                </c:pt>
                <c:pt idx="134">
                  <c:v>40678</c:v>
                </c:pt>
                <c:pt idx="135">
                  <c:v>40679</c:v>
                </c:pt>
                <c:pt idx="136">
                  <c:v>40680</c:v>
                </c:pt>
                <c:pt idx="137">
                  <c:v>40681</c:v>
                </c:pt>
                <c:pt idx="138">
                  <c:v>40682</c:v>
                </c:pt>
                <c:pt idx="139">
                  <c:v>40683</c:v>
                </c:pt>
                <c:pt idx="140">
                  <c:v>40684</c:v>
                </c:pt>
                <c:pt idx="141">
                  <c:v>40685</c:v>
                </c:pt>
                <c:pt idx="142">
                  <c:v>40686</c:v>
                </c:pt>
                <c:pt idx="143">
                  <c:v>40687</c:v>
                </c:pt>
                <c:pt idx="144">
                  <c:v>40688</c:v>
                </c:pt>
                <c:pt idx="145">
                  <c:v>40689</c:v>
                </c:pt>
                <c:pt idx="146">
                  <c:v>40690</c:v>
                </c:pt>
                <c:pt idx="147">
                  <c:v>40691</c:v>
                </c:pt>
                <c:pt idx="148">
                  <c:v>40692</c:v>
                </c:pt>
                <c:pt idx="149">
                  <c:v>40693</c:v>
                </c:pt>
                <c:pt idx="150">
                  <c:v>40694</c:v>
                </c:pt>
                <c:pt idx="151">
                  <c:v>40695</c:v>
                </c:pt>
                <c:pt idx="152">
                  <c:v>40696</c:v>
                </c:pt>
                <c:pt idx="153">
                  <c:v>40697</c:v>
                </c:pt>
                <c:pt idx="154">
                  <c:v>40698</c:v>
                </c:pt>
                <c:pt idx="155">
                  <c:v>40699</c:v>
                </c:pt>
                <c:pt idx="156">
                  <c:v>40700</c:v>
                </c:pt>
                <c:pt idx="157">
                  <c:v>40701</c:v>
                </c:pt>
                <c:pt idx="158">
                  <c:v>40702</c:v>
                </c:pt>
                <c:pt idx="159">
                  <c:v>40703</c:v>
                </c:pt>
                <c:pt idx="160">
                  <c:v>40704</c:v>
                </c:pt>
                <c:pt idx="161">
                  <c:v>40705</c:v>
                </c:pt>
                <c:pt idx="162">
                  <c:v>40706</c:v>
                </c:pt>
                <c:pt idx="163">
                  <c:v>40707</c:v>
                </c:pt>
                <c:pt idx="164">
                  <c:v>40708</c:v>
                </c:pt>
                <c:pt idx="165">
                  <c:v>40709</c:v>
                </c:pt>
                <c:pt idx="166">
                  <c:v>40710</c:v>
                </c:pt>
                <c:pt idx="167">
                  <c:v>40711</c:v>
                </c:pt>
                <c:pt idx="168">
                  <c:v>40712</c:v>
                </c:pt>
                <c:pt idx="169">
                  <c:v>40713</c:v>
                </c:pt>
                <c:pt idx="170">
                  <c:v>40714</c:v>
                </c:pt>
                <c:pt idx="171">
                  <c:v>40715</c:v>
                </c:pt>
                <c:pt idx="172">
                  <c:v>40716</c:v>
                </c:pt>
                <c:pt idx="173">
                  <c:v>40717</c:v>
                </c:pt>
                <c:pt idx="174">
                  <c:v>40718</c:v>
                </c:pt>
                <c:pt idx="175">
                  <c:v>40719</c:v>
                </c:pt>
                <c:pt idx="176">
                  <c:v>40720</c:v>
                </c:pt>
                <c:pt idx="177">
                  <c:v>40721</c:v>
                </c:pt>
                <c:pt idx="178">
                  <c:v>40722</c:v>
                </c:pt>
                <c:pt idx="179">
                  <c:v>40723</c:v>
                </c:pt>
                <c:pt idx="180">
                  <c:v>40724</c:v>
                </c:pt>
                <c:pt idx="181">
                  <c:v>40725</c:v>
                </c:pt>
                <c:pt idx="182">
                  <c:v>40726</c:v>
                </c:pt>
                <c:pt idx="183">
                  <c:v>40727</c:v>
                </c:pt>
                <c:pt idx="184">
                  <c:v>40728</c:v>
                </c:pt>
                <c:pt idx="185">
                  <c:v>40729</c:v>
                </c:pt>
                <c:pt idx="186">
                  <c:v>40730</c:v>
                </c:pt>
                <c:pt idx="187">
                  <c:v>40731</c:v>
                </c:pt>
                <c:pt idx="188">
                  <c:v>40732</c:v>
                </c:pt>
                <c:pt idx="189">
                  <c:v>40733</c:v>
                </c:pt>
                <c:pt idx="190">
                  <c:v>40734</c:v>
                </c:pt>
                <c:pt idx="191">
                  <c:v>40735</c:v>
                </c:pt>
                <c:pt idx="192">
                  <c:v>40736</c:v>
                </c:pt>
                <c:pt idx="193">
                  <c:v>40737</c:v>
                </c:pt>
                <c:pt idx="194">
                  <c:v>40738</c:v>
                </c:pt>
                <c:pt idx="195">
                  <c:v>40739</c:v>
                </c:pt>
                <c:pt idx="196">
                  <c:v>40740</c:v>
                </c:pt>
                <c:pt idx="197">
                  <c:v>40741</c:v>
                </c:pt>
                <c:pt idx="198">
                  <c:v>40742</c:v>
                </c:pt>
                <c:pt idx="199">
                  <c:v>40743</c:v>
                </c:pt>
                <c:pt idx="200">
                  <c:v>40744</c:v>
                </c:pt>
                <c:pt idx="201">
                  <c:v>40745</c:v>
                </c:pt>
                <c:pt idx="202">
                  <c:v>40746</c:v>
                </c:pt>
                <c:pt idx="203">
                  <c:v>40747</c:v>
                </c:pt>
                <c:pt idx="204">
                  <c:v>40748</c:v>
                </c:pt>
                <c:pt idx="205">
                  <c:v>40749</c:v>
                </c:pt>
                <c:pt idx="206">
                  <c:v>40750</c:v>
                </c:pt>
                <c:pt idx="207">
                  <c:v>40751</c:v>
                </c:pt>
                <c:pt idx="208">
                  <c:v>40752</c:v>
                </c:pt>
                <c:pt idx="209">
                  <c:v>40753</c:v>
                </c:pt>
                <c:pt idx="210">
                  <c:v>40754</c:v>
                </c:pt>
                <c:pt idx="211">
                  <c:v>40755</c:v>
                </c:pt>
                <c:pt idx="212">
                  <c:v>40756</c:v>
                </c:pt>
                <c:pt idx="213">
                  <c:v>40757</c:v>
                </c:pt>
                <c:pt idx="214">
                  <c:v>40758</c:v>
                </c:pt>
                <c:pt idx="215">
                  <c:v>40759</c:v>
                </c:pt>
                <c:pt idx="216">
                  <c:v>40760</c:v>
                </c:pt>
                <c:pt idx="217">
                  <c:v>40761</c:v>
                </c:pt>
                <c:pt idx="218">
                  <c:v>40762</c:v>
                </c:pt>
                <c:pt idx="219">
                  <c:v>40763</c:v>
                </c:pt>
                <c:pt idx="220">
                  <c:v>40764</c:v>
                </c:pt>
                <c:pt idx="221">
                  <c:v>40765</c:v>
                </c:pt>
                <c:pt idx="222">
                  <c:v>40766</c:v>
                </c:pt>
                <c:pt idx="223">
                  <c:v>40767</c:v>
                </c:pt>
                <c:pt idx="224">
                  <c:v>40768</c:v>
                </c:pt>
                <c:pt idx="225">
                  <c:v>40769</c:v>
                </c:pt>
                <c:pt idx="226">
                  <c:v>40770</c:v>
                </c:pt>
                <c:pt idx="227">
                  <c:v>40771</c:v>
                </c:pt>
                <c:pt idx="228">
                  <c:v>40772</c:v>
                </c:pt>
                <c:pt idx="229">
                  <c:v>40773</c:v>
                </c:pt>
                <c:pt idx="230">
                  <c:v>40774</c:v>
                </c:pt>
                <c:pt idx="231">
                  <c:v>40775</c:v>
                </c:pt>
                <c:pt idx="232">
                  <c:v>40776</c:v>
                </c:pt>
                <c:pt idx="233">
                  <c:v>40777</c:v>
                </c:pt>
                <c:pt idx="234">
                  <c:v>40778</c:v>
                </c:pt>
                <c:pt idx="235">
                  <c:v>40779</c:v>
                </c:pt>
                <c:pt idx="236">
                  <c:v>40780</c:v>
                </c:pt>
                <c:pt idx="237">
                  <c:v>40781</c:v>
                </c:pt>
                <c:pt idx="238">
                  <c:v>40782</c:v>
                </c:pt>
                <c:pt idx="239">
                  <c:v>40783</c:v>
                </c:pt>
                <c:pt idx="240">
                  <c:v>40784</c:v>
                </c:pt>
                <c:pt idx="241">
                  <c:v>40785</c:v>
                </c:pt>
                <c:pt idx="242">
                  <c:v>40786</c:v>
                </c:pt>
                <c:pt idx="243">
                  <c:v>40787</c:v>
                </c:pt>
                <c:pt idx="244">
                  <c:v>40788</c:v>
                </c:pt>
                <c:pt idx="245">
                  <c:v>40789</c:v>
                </c:pt>
                <c:pt idx="246">
                  <c:v>40790</c:v>
                </c:pt>
                <c:pt idx="247">
                  <c:v>40791</c:v>
                </c:pt>
                <c:pt idx="248">
                  <c:v>40792</c:v>
                </c:pt>
                <c:pt idx="249">
                  <c:v>40793</c:v>
                </c:pt>
                <c:pt idx="250">
                  <c:v>40794</c:v>
                </c:pt>
                <c:pt idx="251">
                  <c:v>40795</c:v>
                </c:pt>
                <c:pt idx="252">
                  <c:v>40796</c:v>
                </c:pt>
                <c:pt idx="253">
                  <c:v>40797</c:v>
                </c:pt>
                <c:pt idx="254">
                  <c:v>40798</c:v>
                </c:pt>
                <c:pt idx="255">
                  <c:v>40799</c:v>
                </c:pt>
                <c:pt idx="256">
                  <c:v>40800</c:v>
                </c:pt>
                <c:pt idx="257">
                  <c:v>40801</c:v>
                </c:pt>
                <c:pt idx="258">
                  <c:v>40802</c:v>
                </c:pt>
                <c:pt idx="259">
                  <c:v>40803</c:v>
                </c:pt>
                <c:pt idx="260">
                  <c:v>40804</c:v>
                </c:pt>
                <c:pt idx="261">
                  <c:v>40805</c:v>
                </c:pt>
                <c:pt idx="262">
                  <c:v>40806</c:v>
                </c:pt>
                <c:pt idx="263">
                  <c:v>40807</c:v>
                </c:pt>
                <c:pt idx="264">
                  <c:v>40808</c:v>
                </c:pt>
                <c:pt idx="265">
                  <c:v>40809</c:v>
                </c:pt>
                <c:pt idx="266">
                  <c:v>40810</c:v>
                </c:pt>
                <c:pt idx="267">
                  <c:v>40811</c:v>
                </c:pt>
                <c:pt idx="268">
                  <c:v>40812</c:v>
                </c:pt>
                <c:pt idx="269">
                  <c:v>40813</c:v>
                </c:pt>
                <c:pt idx="270">
                  <c:v>40814</c:v>
                </c:pt>
                <c:pt idx="271">
                  <c:v>40815</c:v>
                </c:pt>
                <c:pt idx="272">
                  <c:v>40816</c:v>
                </c:pt>
                <c:pt idx="273">
                  <c:v>40817</c:v>
                </c:pt>
                <c:pt idx="274">
                  <c:v>40818</c:v>
                </c:pt>
                <c:pt idx="275">
                  <c:v>40819</c:v>
                </c:pt>
                <c:pt idx="276">
                  <c:v>40820</c:v>
                </c:pt>
                <c:pt idx="277">
                  <c:v>40821</c:v>
                </c:pt>
                <c:pt idx="278">
                  <c:v>40822</c:v>
                </c:pt>
                <c:pt idx="279">
                  <c:v>40823</c:v>
                </c:pt>
                <c:pt idx="280">
                  <c:v>40824</c:v>
                </c:pt>
                <c:pt idx="281">
                  <c:v>40825</c:v>
                </c:pt>
                <c:pt idx="282">
                  <c:v>40826</c:v>
                </c:pt>
                <c:pt idx="283">
                  <c:v>40827</c:v>
                </c:pt>
                <c:pt idx="284">
                  <c:v>40828</c:v>
                </c:pt>
                <c:pt idx="285">
                  <c:v>40829</c:v>
                </c:pt>
                <c:pt idx="286">
                  <c:v>40830</c:v>
                </c:pt>
                <c:pt idx="287">
                  <c:v>40831</c:v>
                </c:pt>
                <c:pt idx="288">
                  <c:v>40832</c:v>
                </c:pt>
                <c:pt idx="289">
                  <c:v>40833</c:v>
                </c:pt>
                <c:pt idx="290">
                  <c:v>40834</c:v>
                </c:pt>
                <c:pt idx="291">
                  <c:v>40835</c:v>
                </c:pt>
                <c:pt idx="292">
                  <c:v>40836</c:v>
                </c:pt>
                <c:pt idx="293">
                  <c:v>40837</c:v>
                </c:pt>
                <c:pt idx="294">
                  <c:v>40838</c:v>
                </c:pt>
                <c:pt idx="295">
                  <c:v>40839</c:v>
                </c:pt>
                <c:pt idx="296">
                  <c:v>40840</c:v>
                </c:pt>
                <c:pt idx="297">
                  <c:v>40841</c:v>
                </c:pt>
                <c:pt idx="298">
                  <c:v>40842</c:v>
                </c:pt>
                <c:pt idx="299">
                  <c:v>40843</c:v>
                </c:pt>
                <c:pt idx="300">
                  <c:v>40844</c:v>
                </c:pt>
                <c:pt idx="301">
                  <c:v>40845</c:v>
                </c:pt>
                <c:pt idx="302">
                  <c:v>40846</c:v>
                </c:pt>
                <c:pt idx="303">
                  <c:v>40847</c:v>
                </c:pt>
                <c:pt idx="304">
                  <c:v>40848</c:v>
                </c:pt>
                <c:pt idx="305">
                  <c:v>40849</c:v>
                </c:pt>
                <c:pt idx="306">
                  <c:v>40850</c:v>
                </c:pt>
                <c:pt idx="307">
                  <c:v>40851</c:v>
                </c:pt>
                <c:pt idx="308">
                  <c:v>40852</c:v>
                </c:pt>
                <c:pt idx="309">
                  <c:v>40853</c:v>
                </c:pt>
                <c:pt idx="310">
                  <c:v>40854</c:v>
                </c:pt>
                <c:pt idx="311">
                  <c:v>40855</c:v>
                </c:pt>
                <c:pt idx="312">
                  <c:v>40856</c:v>
                </c:pt>
                <c:pt idx="313">
                  <c:v>40857</c:v>
                </c:pt>
                <c:pt idx="314">
                  <c:v>40858</c:v>
                </c:pt>
                <c:pt idx="315">
                  <c:v>40859</c:v>
                </c:pt>
                <c:pt idx="316">
                  <c:v>40860</c:v>
                </c:pt>
                <c:pt idx="317">
                  <c:v>40861</c:v>
                </c:pt>
                <c:pt idx="318">
                  <c:v>40862</c:v>
                </c:pt>
                <c:pt idx="319">
                  <c:v>40863</c:v>
                </c:pt>
                <c:pt idx="320">
                  <c:v>40864</c:v>
                </c:pt>
                <c:pt idx="321">
                  <c:v>40865</c:v>
                </c:pt>
                <c:pt idx="322">
                  <c:v>40866</c:v>
                </c:pt>
                <c:pt idx="323">
                  <c:v>40867</c:v>
                </c:pt>
                <c:pt idx="324">
                  <c:v>40868</c:v>
                </c:pt>
                <c:pt idx="325">
                  <c:v>40869</c:v>
                </c:pt>
                <c:pt idx="326">
                  <c:v>40870</c:v>
                </c:pt>
                <c:pt idx="327">
                  <c:v>40871</c:v>
                </c:pt>
                <c:pt idx="328">
                  <c:v>40872</c:v>
                </c:pt>
                <c:pt idx="329">
                  <c:v>40873</c:v>
                </c:pt>
                <c:pt idx="330">
                  <c:v>40874</c:v>
                </c:pt>
                <c:pt idx="331">
                  <c:v>40875</c:v>
                </c:pt>
                <c:pt idx="332">
                  <c:v>40876</c:v>
                </c:pt>
                <c:pt idx="333">
                  <c:v>40877</c:v>
                </c:pt>
                <c:pt idx="334">
                  <c:v>40878</c:v>
                </c:pt>
                <c:pt idx="335">
                  <c:v>40879</c:v>
                </c:pt>
                <c:pt idx="336">
                  <c:v>40880</c:v>
                </c:pt>
                <c:pt idx="337">
                  <c:v>40881</c:v>
                </c:pt>
                <c:pt idx="338">
                  <c:v>40882</c:v>
                </c:pt>
                <c:pt idx="339">
                  <c:v>40883</c:v>
                </c:pt>
                <c:pt idx="340">
                  <c:v>40884</c:v>
                </c:pt>
                <c:pt idx="341">
                  <c:v>40885</c:v>
                </c:pt>
                <c:pt idx="342">
                  <c:v>40886</c:v>
                </c:pt>
                <c:pt idx="343">
                  <c:v>40887</c:v>
                </c:pt>
                <c:pt idx="344">
                  <c:v>40888</c:v>
                </c:pt>
                <c:pt idx="345">
                  <c:v>40889</c:v>
                </c:pt>
                <c:pt idx="346">
                  <c:v>40890</c:v>
                </c:pt>
                <c:pt idx="347">
                  <c:v>40891</c:v>
                </c:pt>
                <c:pt idx="348">
                  <c:v>40892</c:v>
                </c:pt>
                <c:pt idx="349">
                  <c:v>40893</c:v>
                </c:pt>
                <c:pt idx="350">
                  <c:v>40894</c:v>
                </c:pt>
                <c:pt idx="351">
                  <c:v>40895</c:v>
                </c:pt>
                <c:pt idx="352">
                  <c:v>40896</c:v>
                </c:pt>
                <c:pt idx="353">
                  <c:v>40897</c:v>
                </c:pt>
                <c:pt idx="354">
                  <c:v>40898</c:v>
                </c:pt>
                <c:pt idx="355">
                  <c:v>40899</c:v>
                </c:pt>
                <c:pt idx="356">
                  <c:v>40900</c:v>
                </c:pt>
                <c:pt idx="357">
                  <c:v>40901</c:v>
                </c:pt>
                <c:pt idx="358">
                  <c:v>40902</c:v>
                </c:pt>
                <c:pt idx="359">
                  <c:v>40903</c:v>
                </c:pt>
                <c:pt idx="360">
                  <c:v>40904</c:v>
                </c:pt>
                <c:pt idx="361">
                  <c:v>40905</c:v>
                </c:pt>
                <c:pt idx="362">
                  <c:v>40906</c:v>
                </c:pt>
                <c:pt idx="363">
                  <c:v>40907</c:v>
                </c:pt>
                <c:pt idx="364">
                  <c:v>40908</c:v>
                </c:pt>
                <c:pt idx="365">
                  <c:v>40909</c:v>
                </c:pt>
                <c:pt idx="366">
                  <c:v>40910</c:v>
                </c:pt>
                <c:pt idx="367">
                  <c:v>40911</c:v>
                </c:pt>
                <c:pt idx="368">
                  <c:v>40912</c:v>
                </c:pt>
                <c:pt idx="369">
                  <c:v>40913</c:v>
                </c:pt>
                <c:pt idx="370">
                  <c:v>40914</c:v>
                </c:pt>
                <c:pt idx="371">
                  <c:v>40915</c:v>
                </c:pt>
                <c:pt idx="372">
                  <c:v>40916</c:v>
                </c:pt>
                <c:pt idx="373">
                  <c:v>40917</c:v>
                </c:pt>
                <c:pt idx="374">
                  <c:v>40918</c:v>
                </c:pt>
                <c:pt idx="375">
                  <c:v>40919</c:v>
                </c:pt>
                <c:pt idx="376">
                  <c:v>40920</c:v>
                </c:pt>
                <c:pt idx="377">
                  <c:v>40921</c:v>
                </c:pt>
                <c:pt idx="378">
                  <c:v>40922</c:v>
                </c:pt>
                <c:pt idx="379">
                  <c:v>40923</c:v>
                </c:pt>
                <c:pt idx="380">
                  <c:v>40924</c:v>
                </c:pt>
                <c:pt idx="381">
                  <c:v>40925</c:v>
                </c:pt>
                <c:pt idx="382">
                  <c:v>40926</c:v>
                </c:pt>
                <c:pt idx="383">
                  <c:v>40927</c:v>
                </c:pt>
                <c:pt idx="384">
                  <c:v>40928</c:v>
                </c:pt>
                <c:pt idx="385">
                  <c:v>40929</c:v>
                </c:pt>
                <c:pt idx="386">
                  <c:v>40930</c:v>
                </c:pt>
                <c:pt idx="387">
                  <c:v>40931</c:v>
                </c:pt>
                <c:pt idx="388">
                  <c:v>40932</c:v>
                </c:pt>
                <c:pt idx="389">
                  <c:v>40933</c:v>
                </c:pt>
                <c:pt idx="390">
                  <c:v>40934</c:v>
                </c:pt>
                <c:pt idx="391">
                  <c:v>40935</c:v>
                </c:pt>
                <c:pt idx="392">
                  <c:v>40936</c:v>
                </c:pt>
                <c:pt idx="393">
                  <c:v>40937</c:v>
                </c:pt>
                <c:pt idx="394">
                  <c:v>40938</c:v>
                </c:pt>
                <c:pt idx="395">
                  <c:v>40939</c:v>
                </c:pt>
                <c:pt idx="396">
                  <c:v>40940</c:v>
                </c:pt>
                <c:pt idx="397">
                  <c:v>40941</c:v>
                </c:pt>
                <c:pt idx="398">
                  <c:v>40942</c:v>
                </c:pt>
                <c:pt idx="399">
                  <c:v>40943</c:v>
                </c:pt>
                <c:pt idx="400">
                  <c:v>40944</c:v>
                </c:pt>
                <c:pt idx="401">
                  <c:v>40945</c:v>
                </c:pt>
                <c:pt idx="402">
                  <c:v>40946</c:v>
                </c:pt>
                <c:pt idx="403">
                  <c:v>40947</c:v>
                </c:pt>
                <c:pt idx="404">
                  <c:v>40948</c:v>
                </c:pt>
                <c:pt idx="405">
                  <c:v>40949</c:v>
                </c:pt>
                <c:pt idx="406">
                  <c:v>40950</c:v>
                </c:pt>
                <c:pt idx="407">
                  <c:v>40951</c:v>
                </c:pt>
                <c:pt idx="408">
                  <c:v>40952</c:v>
                </c:pt>
                <c:pt idx="409">
                  <c:v>40953</c:v>
                </c:pt>
                <c:pt idx="410">
                  <c:v>40954</c:v>
                </c:pt>
                <c:pt idx="411">
                  <c:v>40955</c:v>
                </c:pt>
                <c:pt idx="412">
                  <c:v>40956</c:v>
                </c:pt>
                <c:pt idx="413">
                  <c:v>40957</c:v>
                </c:pt>
                <c:pt idx="414">
                  <c:v>40958</c:v>
                </c:pt>
                <c:pt idx="415">
                  <c:v>40959</c:v>
                </c:pt>
                <c:pt idx="416">
                  <c:v>40960</c:v>
                </c:pt>
                <c:pt idx="417">
                  <c:v>40961</c:v>
                </c:pt>
                <c:pt idx="418">
                  <c:v>40962</c:v>
                </c:pt>
                <c:pt idx="419">
                  <c:v>40963</c:v>
                </c:pt>
                <c:pt idx="420">
                  <c:v>40964</c:v>
                </c:pt>
                <c:pt idx="421">
                  <c:v>40965</c:v>
                </c:pt>
                <c:pt idx="422">
                  <c:v>40966</c:v>
                </c:pt>
                <c:pt idx="423">
                  <c:v>40967</c:v>
                </c:pt>
                <c:pt idx="424">
                  <c:v>40968</c:v>
                </c:pt>
                <c:pt idx="425">
                  <c:v>40969</c:v>
                </c:pt>
                <c:pt idx="426">
                  <c:v>40970</c:v>
                </c:pt>
                <c:pt idx="427">
                  <c:v>40971</c:v>
                </c:pt>
                <c:pt idx="428">
                  <c:v>40972</c:v>
                </c:pt>
                <c:pt idx="429">
                  <c:v>40973</c:v>
                </c:pt>
                <c:pt idx="430">
                  <c:v>40974</c:v>
                </c:pt>
                <c:pt idx="431">
                  <c:v>40975</c:v>
                </c:pt>
                <c:pt idx="432">
                  <c:v>40976</c:v>
                </c:pt>
                <c:pt idx="433">
                  <c:v>40977</c:v>
                </c:pt>
                <c:pt idx="434">
                  <c:v>40978</c:v>
                </c:pt>
                <c:pt idx="435">
                  <c:v>40979</c:v>
                </c:pt>
                <c:pt idx="436">
                  <c:v>40980</c:v>
                </c:pt>
                <c:pt idx="437">
                  <c:v>40981</c:v>
                </c:pt>
                <c:pt idx="438">
                  <c:v>40982</c:v>
                </c:pt>
                <c:pt idx="439">
                  <c:v>40983</c:v>
                </c:pt>
                <c:pt idx="440">
                  <c:v>40984</c:v>
                </c:pt>
                <c:pt idx="441">
                  <c:v>40985</c:v>
                </c:pt>
                <c:pt idx="442">
                  <c:v>40986</c:v>
                </c:pt>
                <c:pt idx="443">
                  <c:v>40987</c:v>
                </c:pt>
                <c:pt idx="444">
                  <c:v>40988</c:v>
                </c:pt>
                <c:pt idx="445">
                  <c:v>40989</c:v>
                </c:pt>
                <c:pt idx="446">
                  <c:v>40990</c:v>
                </c:pt>
                <c:pt idx="447">
                  <c:v>40991</c:v>
                </c:pt>
                <c:pt idx="448">
                  <c:v>40992</c:v>
                </c:pt>
                <c:pt idx="449">
                  <c:v>40993</c:v>
                </c:pt>
                <c:pt idx="450">
                  <c:v>40994</c:v>
                </c:pt>
                <c:pt idx="451">
                  <c:v>40995</c:v>
                </c:pt>
                <c:pt idx="452">
                  <c:v>40996</c:v>
                </c:pt>
                <c:pt idx="453">
                  <c:v>40997</c:v>
                </c:pt>
                <c:pt idx="454">
                  <c:v>40998</c:v>
                </c:pt>
                <c:pt idx="455">
                  <c:v>40999</c:v>
                </c:pt>
                <c:pt idx="456">
                  <c:v>41000</c:v>
                </c:pt>
                <c:pt idx="457">
                  <c:v>41001</c:v>
                </c:pt>
                <c:pt idx="458">
                  <c:v>41002</c:v>
                </c:pt>
                <c:pt idx="459">
                  <c:v>41003</c:v>
                </c:pt>
                <c:pt idx="460">
                  <c:v>41004</c:v>
                </c:pt>
                <c:pt idx="461">
                  <c:v>41005</c:v>
                </c:pt>
                <c:pt idx="462">
                  <c:v>41006</c:v>
                </c:pt>
                <c:pt idx="463">
                  <c:v>41007</c:v>
                </c:pt>
                <c:pt idx="464">
                  <c:v>41008</c:v>
                </c:pt>
                <c:pt idx="465">
                  <c:v>41009</c:v>
                </c:pt>
                <c:pt idx="466">
                  <c:v>41010</c:v>
                </c:pt>
                <c:pt idx="467">
                  <c:v>41011</c:v>
                </c:pt>
                <c:pt idx="468">
                  <c:v>41012</c:v>
                </c:pt>
                <c:pt idx="469">
                  <c:v>41013</c:v>
                </c:pt>
                <c:pt idx="470">
                  <c:v>41014</c:v>
                </c:pt>
                <c:pt idx="471">
                  <c:v>41015</c:v>
                </c:pt>
                <c:pt idx="472">
                  <c:v>41016</c:v>
                </c:pt>
                <c:pt idx="473">
                  <c:v>41017</c:v>
                </c:pt>
                <c:pt idx="474">
                  <c:v>41018</c:v>
                </c:pt>
                <c:pt idx="475">
                  <c:v>41019</c:v>
                </c:pt>
                <c:pt idx="476">
                  <c:v>41020</c:v>
                </c:pt>
                <c:pt idx="477">
                  <c:v>41021</c:v>
                </c:pt>
                <c:pt idx="478">
                  <c:v>41022</c:v>
                </c:pt>
                <c:pt idx="479">
                  <c:v>41023</c:v>
                </c:pt>
                <c:pt idx="480">
                  <c:v>41024</c:v>
                </c:pt>
                <c:pt idx="481">
                  <c:v>41025</c:v>
                </c:pt>
                <c:pt idx="482">
                  <c:v>41026</c:v>
                </c:pt>
                <c:pt idx="483">
                  <c:v>41027</c:v>
                </c:pt>
                <c:pt idx="484">
                  <c:v>41028</c:v>
                </c:pt>
                <c:pt idx="485">
                  <c:v>41029</c:v>
                </c:pt>
                <c:pt idx="486">
                  <c:v>41030</c:v>
                </c:pt>
                <c:pt idx="487">
                  <c:v>41031</c:v>
                </c:pt>
                <c:pt idx="488">
                  <c:v>41032</c:v>
                </c:pt>
                <c:pt idx="489">
                  <c:v>41033</c:v>
                </c:pt>
                <c:pt idx="490">
                  <c:v>41034</c:v>
                </c:pt>
                <c:pt idx="491">
                  <c:v>41035</c:v>
                </c:pt>
                <c:pt idx="492">
                  <c:v>41036</c:v>
                </c:pt>
                <c:pt idx="493">
                  <c:v>41037</c:v>
                </c:pt>
                <c:pt idx="494">
                  <c:v>41038</c:v>
                </c:pt>
                <c:pt idx="495">
                  <c:v>41039</c:v>
                </c:pt>
                <c:pt idx="496">
                  <c:v>41040</c:v>
                </c:pt>
                <c:pt idx="497">
                  <c:v>41041</c:v>
                </c:pt>
                <c:pt idx="498">
                  <c:v>41042</c:v>
                </c:pt>
                <c:pt idx="499">
                  <c:v>41043</c:v>
                </c:pt>
                <c:pt idx="500">
                  <c:v>41044</c:v>
                </c:pt>
                <c:pt idx="501">
                  <c:v>41045</c:v>
                </c:pt>
                <c:pt idx="502">
                  <c:v>41046</c:v>
                </c:pt>
                <c:pt idx="503">
                  <c:v>41047</c:v>
                </c:pt>
                <c:pt idx="504">
                  <c:v>41048</c:v>
                </c:pt>
                <c:pt idx="505">
                  <c:v>41049</c:v>
                </c:pt>
                <c:pt idx="506">
                  <c:v>41050</c:v>
                </c:pt>
                <c:pt idx="507">
                  <c:v>41051</c:v>
                </c:pt>
                <c:pt idx="508">
                  <c:v>41052</c:v>
                </c:pt>
                <c:pt idx="509">
                  <c:v>41053</c:v>
                </c:pt>
                <c:pt idx="510">
                  <c:v>41054</c:v>
                </c:pt>
                <c:pt idx="511">
                  <c:v>41055</c:v>
                </c:pt>
                <c:pt idx="512">
                  <c:v>41056</c:v>
                </c:pt>
                <c:pt idx="513">
                  <c:v>41057</c:v>
                </c:pt>
                <c:pt idx="514">
                  <c:v>41058</c:v>
                </c:pt>
                <c:pt idx="515">
                  <c:v>41059</c:v>
                </c:pt>
                <c:pt idx="516">
                  <c:v>41060</c:v>
                </c:pt>
                <c:pt idx="517">
                  <c:v>41061</c:v>
                </c:pt>
                <c:pt idx="518">
                  <c:v>41062</c:v>
                </c:pt>
                <c:pt idx="519">
                  <c:v>41063</c:v>
                </c:pt>
                <c:pt idx="520">
                  <c:v>41064</c:v>
                </c:pt>
                <c:pt idx="521">
                  <c:v>41065</c:v>
                </c:pt>
                <c:pt idx="522">
                  <c:v>41066</c:v>
                </c:pt>
                <c:pt idx="523">
                  <c:v>41067</c:v>
                </c:pt>
                <c:pt idx="524">
                  <c:v>41068</c:v>
                </c:pt>
                <c:pt idx="525">
                  <c:v>41069</c:v>
                </c:pt>
                <c:pt idx="526">
                  <c:v>41070</c:v>
                </c:pt>
                <c:pt idx="527">
                  <c:v>41071</c:v>
                </c:pt>
                <c:pt idx="528">
                  <c:v>41072</c:v>
                </c:pt>
                <c:pt idx="529">
                  <c:v>41073</c:v>
                </c:pt>
                <c:pt idx="530">
                  <c:v>41074</c:v>
                </c:pt>
                <c:pt idx="531">
                  <c:v>41075</c:v>
                </c:pt>
                <c:pt idx="532">
                  <c:v>41076</c:v>
                </c:pt>
                <c:pt idx="533">
                  <c:v>41077</c:v>
                </c:pt>
                <c:pt idx="534">
                  <c:v>41078</c:v>
                </c:pt>
                <c:pt idx="535">
                  <c:v>41079</c:v>
                </c:pt>
                <c:pt idx="536">
                  <c:v>41080</c:v>
                </c:pt>
                <c:pt idx="537">
                  <c:v>41081</c:v>
                </c:pt>
                <c:pt idx="538">
                  <c:v>41082</c:v>
                </c:pt>
                <c:pt idx="539">
                  <c:v>41083</c:v>
                </c:pt>
                <c:pt idx="540">
                  <c:v>41084</c:v>
                </c:pt>
                <c:pt idx="541">
                  <c:v>41085</c:v>
                </c:pt>
                <c:pt idx="542">
                  <c:v>41086</c:v>
                </c:pt>
                <c:pt idx="543">
                  <c:v>41087</c:v>
                </c:pt>
                <c:pt idx="544">
                  <c:v>41088</c:v>
                </c:pt>
                <c:pt idx="545">
                  <c:v>41089</c:v>
                </c:pt>
                <c:pt idx="546">
                  <c:v>41090</c:v>
                </c:pt>
                <c:pt idx="547">
                  <c:v>41091</c:v>
                </c:pt>
                <c:pt idx="548">
                  <c:v>41092</c:v>
                </c:pt>
                <c:pt idx="549">
                  <c:v>41093</c:v>
                </c:pt>
                <c:pt idx="550">
                  <c:v>41094</c:v>
                </c:pt>
                <c:pt idx="551">
                  <c:v>41095</c:v>
                </c:pt>
                <c:pt idx="552">
                  <c:v>41096</c:v>
                </c:pt>
                <c:pt idx="553">
                  <c:v>41097</c:v>
                </c:pt>
                <c:pt idx="554">
                  <c:v>41098</c:v>
                </c:pt>
                <c:pt idx="555">
                  <c:v>41099</c:v>
                </c:pt>
                <c:pt idx="556">
                  <c:v>41100</c:v>
                </c:pt>
                <c:pt idx="557">
                  <c:v>41101</c:v>
                </c:pt>
                <c:pt idx="558">
                  <c:v>41102</c:v>
                </c:pt>
                <c:pt idx="559">
                  <c:v>41103</c:v>
                </c:pt>
                <c:pt idx="560">
                  <c:v>41104</c:v>
                </c:pt>
                <c:pt idx="561">
                  <c:v>41105</c:v>
                </c:pt>
                <c:pt idx="562">
                  <c:v>41106</c:v>
                </c:pt>
                <c:pt idx="563">
                  <c:v>41107</c:v>
                </c:pt>
                <c:pt idx="564">
                  <c:v>41108</c:v>
                </c:pt>
                <c:pt idx="565">
                  <c:v>41109</c:v>
                </c:pt>
                <c:pt idx="566">
                  <c:v>41110</c:v>
                </c:pt>
                <c:pt idx="567">
                  <c:v>41111</c:v>
                </c:pt>
                <c:pt idx="568">
                  <c:v>41112</c:v>
                </c:pt>
                <c:pt idx="569">
                  <c:v>41113</c:v>
                </c:pt>
                <c:pt idx="570">
                  <c:v>41114</c:v>
                </c:pt>
                <c:pt idx="571">
                  <c:v>41115</c:v>
                </c:pt>
                <c:pt idx="572">
                  <c:v>41116</c:v>
                </c:pt>
                <c:pt idx="573">
                  <c:v>41117</c:v>
                </c:pt>
                <c:pt idx="574">
                  <c:v>41118</c:v>
                </c:pt>
                <c:pt idx="575">
                  <c:v>41119</c:v>
                </c:pt>
                <c:pt idx="576">
                  <c:v>41120</c:v>
                </c:pt>
                <c:pt idx="577">
                  <c:v>41121</c:v>
                </c:pt>
                <c:pt idx="578">
                  <c:v>41122</c:v>
                </c:pt>
                <c:pt idx="579">
                  <c:v>41123</c:v>
                </c:pt>
                <c:pt idx="580">
                  <c:v>41124</c:v>
                </c:pt>
                <c:pt idx="581">
                  <c:v>41125</c:v>
                </c:pt>
                <c:pt idx="582">
                  <c:v>41126</c:v>
                </c:pt>
                <c:pt idx="583">
                  <c:v>41127</c:v>
                </c:pt>
                <c:pt idx="584">
                  <c:v>41128</c:v>
                </c:pt>
                <c:pt idx="585">
                  <c:v>41129</c:v>
                </c:pt>
                <c:pt idx="586">
                  <c:v>41130</c:v>
                </c:pt>
                <c:pt idx="587">
                  <c:v>41131</c:v>
                </c:pt>
                <c:pt idx="588">
                  <c:v>41132</c:v>
                </c:pt>
                <c:pt idx="589">
                  <c:v>41133</c:v>
                </c:pt>
                <c:pt idx="590">
                  <c:v>41134</c:v>
                </c:pt>
                <c:pt idx="591">
                  <c:v>41135</c:v>
                </c:pt>
                <c:pt idx="592">
                  <c:v>41136</c:v>
                </c:pt>
                <c:pt idx="593">
                  <c:v>41137</c:v>
                </c:pt>
                <c:pt idx="594">
                  <c:v>41138</c:v>
                </c:pt>
                <c:pt idx="595">
                  <c:v>41139</c:v>
                </c:pt>
                <c:pt idx="596">
                  <c:v>41140</c:v>
                </c:pt>
                <c:pt idx="597">
                  <c:v>41141</c:v>
                </c:pt>
                <c:pt idx="598">
                  <c:v>41142</c:v>
                </c:pt>
                <c:pt idx="599">
                  <c:v>41143</c:v>
                </c:pt>
                <c:pt idx="600">
                  <c:v>41144</c:v>
                </c:pt>
                <c:pt idx="601">
                  <c:v>41145</c:v>
                </c:pt>
                <c:pt idx="602">
                  <c:v>41146</c:v>
                </c:pt>
                <c:pt idx="603">
                  <c:v>41147</c:v>
                </c:pt>
                <c:pt idx="604">
                  <c:v>41148</c:v>
                </c:pt>
                <c:pt idx="605">
                  <c:v>41149</c:v>
                </c:pt>
                <c:pt idx="606">
                  <c:v>41150</c:v>
                </c:pt>
                <c:pt idx="607">
                  <c:v>41151</c:v>
                </c:pt>
                <c:pt idx="608">
                  <c:v>41152</c:v>
                </c:pt>
                <c:pt idx="609">
                  <c:v>41153</c:v>
                </c:pt>
                <c:pt idx="610">
                  <c:v>41154</c:v>
                </c:pt>
                <c:pt idx="611">
                  <c:v>41155</c:v>
                </c:pt>
                <c:pt idx="612">
                  <c:v>41156</c:v>
                </c:pt>
                <c:pt idx="613">
                  <c:v>41157</c:v>
                </c:pt>
                <c:pt idx="614">
                  <c:v>41158</c:v>
                </c:pt>
                <c:pt idx="615">
                  <c:v>41159</c:v>
                </c:pt>
                <c:pt idx="616">
                  <c:v>41160</c:v>
                </c:pt>
                <c:pt idx="617">
                  <c:v>41161</c:v>
                </c:pt>
                <c:pt idx="618">
                  <c:v>41162</c:v>
                </c:pt>
                <c:pt idx="619">
                  <c:v>41163</c:v>
                </c:pt>
                <c:pt idx="620">
                  <c:v>41164</c:v>
                </c:pt>
                <c:pt idx="621">
                  <c:v>41165</c:v>
                </c:pt>
                <c:pt idx="622">
                  <c:v>41166</c:v>
                </c:pt>
                <c:pt idx="623">
                  <c:v>41167</c:v>
                </c:pt>
                <c:pt idx="624">
                  <c:v>41168</c:v>
                </c:pt>
                <c:pt idx="625">
                  <c:v>41169</c:v>
                </c:pt>
                <c:pt idx="626">
                  <c:v>41170</c:v>
                </c:pt>
                <c:pt idx="627">
                  <c:v>41171</c:v>
                </c:pt>
                <c:pt idx="628">
                  <c:v>41172</c:v>
                </c:pt>
                <c:pt idx="629">
                  <c:v>41173</c:v>
                </c:pt>
                <c:pt idx="630">
                  <c:v>41174</c:v>
                </c:pt>
                <c:pt idx="631">
                  <c:v>41175</c:v>
                </c:pt>
                <c:pt idx="632">
                  <c:v>41176</c:v>
                </c:pt>
                <c:pt idx="633">
                  <c:v>41177</c:v>
                </c:pt>
                <c:pt idx="634">
                  <c:v>41178</c:v>
                </c:pt>
                <c:pt idx="635">
                  <c:v>41179</c:v>
                </c:pt>
                <c:pt idx="636">
                  <c:v>41180</c:v>
                </c:pt>
                <c:pt idx="637">
                  <c:v>41181</c:v>
                </c:pt>
                <c:pt idx="638">
                  <c:v>41182</c:v>
                </c:pt>
                <c:pt idx="639">
                  <c:v>41183</c:v>
                </c:pt>
                <c:pt idx="640">
                  <c:v>41184</c:v>
                </c:pt>
                <c:pt idx="641">
                  <c:v>41185</c:v>
                </c:pt>
                <c:pt idx="642">
                  <c:v>41186</c:v>
                </c:pt>
                <c:pt idx="643">
                  <c:v>41187</c:v>
                </c:pt>
                <c:pt idx="644">
                  <c:v>41188</c:v>
                </c:pt>
                <c:pt idx="645">
                  <c:v>41189</c:v>
                </c:pt>
                <c:pt idx="646">
                  <c:v>41190</c:v>
                </c:pt>
                <c:pt idx="647">
                  <c:v>41191</c:v>
                </c:pt>
                <c:pt idx="648">
                  <c:v>41192</c:v>
                </c:pt>
                <c:pt idx="649">
                  <c:v>41193</c:v>
                </c:pt>
                <c:pt idx="650">
                  <c:v>41194</c:v>
                </c:pt>
                <c:pt idx="651">
                  <c:v>41195</c:v>
                </c:pt>
                <c:pt idx="652">
                  <c:v>41196</c:v>
                </c:pt>
                <c:pt idx="653">
                  <c:v>41197</c:v>
                </c:pt>
                <c:pt idx="654">
                  <c:v>41198</c:v>
                </c:pt>
                <c:pt idx="655">
                  <c:v>41199</c:v>
                </c:pt>
                <c:pt idx="656">
                  <c:v>41200</c:v>
                </c:pt>
                <c:pt idx="657">
                  <c:v>41201</c:v>
                </c:pt>
                <c:pt idx="658">
                  <c:v>41202</c:v>
                </c:pt>
                <c:pt idx="659">
                  <c:v>41203</c:v>
                </c:pt>
                <c:pt idx="660">
                  <c:v>41204</c:v>
                </c:pt>
                <c:pt idx="661">
                  <c:v>41205</c:v>
                </c:pt>
                <c:pt idx="662">
                  <c:v>41206</c:v>
                </c:pt>
                <c:pt idx="663">
                  <c:v>41207</c:v>
                </c:pt>
                <c:pt idx="664">
                  <c:v>41208</c:v>
                </c:pt>
                <c:pt idx="665">
                  <c:v>41209</c:v>
                </c:pt>
                <c:pt idx="666">
                  <c:v>41210</c:v>
                </c:pt>
                <c:pt idx="667">
                  <c:v>41211</c:v>
                </c:pt>
                <c:pt idx="668">
                  <c:v>41212</c:v>
                </c:pt>
                <c:pt idx="669">
                  <c:v>41213</c:v>
                </c:pt>
                <c:pt idx="670">
                  <c:v>41214</c:v>
                </c:pt>
                <c:pt idx="671">
                  <c:v>41215</c:v>
                </c:pt>
                <c:pt idx="672">
                  <c:v>41216</c:v>
                </c:pt>
                <c:pt idx="673">
                  <c:v>41217</c:v>
                </c:pt>
                <c:pt idx="674">
                  <c:v>41218</c:v>
                </c:pt>
                <c:pt idx="675">
                  <c:v>41219</c:v>
                </c:pt>
                <c:pt idx="676">
                  <c:v>41220</c:v>
                </c:pt>
                <c:pt idx="677">
                  <c:v>41221</c:v>
                </c:pt>
                <c:pt idx="678">
                  <c:v>41222</c:v>
                </c:pt>
                <c:pt idx="679">
                  <c:v>41223</c:v>
                </c:pt>
                <c:pt idx="680">
                  <c:v>41224</c:v>
                </c:pt>
                <c:pt idx="681">
                  <c:v>41225</c:v>
                </c:pt>
                <c:pt idx="682">
                  <c:v>41226</c:v>
                </c:pt>
                <c:pt idx="683">
                  <c:v>41227</c:v>
                </c:pt>
                <c:pt idx="684">
                  <c:v>41228</c:v>
                </c:pt>
                <c:pt idx="685">
                  <c:v>41229</c:v>
                </c:pt>
                <c:pt idx="686">
                  <c:v>41230</c:v>
                </c:pt>
                <c:pt idx="687">
                  <c:v>41231</c:v>
                </c:pt>
                <c:pt idx="688">
                  <c:v>41232</c:v>
                </c:pt>
                <c:pt idx="689">
                  <c:v>41233</c:v>
                </c:pt>
                <c:pt idx="690">
                  <c:v>41234</c:v>
                </c:pt>
                <c:pt idx="691">
                  <c:v>41235</c:v>
                </c:pt>
                <c:pt idx="692">
                  <c:v>41236</c:v>
                </c:pt>
                <c:pt idx="693">
                  <c:v>41237</c:v>
                </c:pt>
                <c:pt idx="694">
                  <c:v>41238</c:v>
                </c:pt>
                <c:pt idx="695">
                  <c:v>41239</c:v>
                </c:pt>
                <c:pt idx="696">
                  <c:v>41240</c:v>
                </c:pt>
                <c:pt idx="697">
                  <c:v>41241</c:v>
                </c:pt>
                <c:pt idx="698">
                  <c:v>41242</c:v>
                </c:pt>
                <c:pt idx="699">
                  <c:v>41243</c:v>
                </c:pt>
                <c:pt idx="700">
                  <c:v>41244</c:v>
                </c:pt>
                <c:pt idx="701">
                  <c:v>41245</c:v>
                </c:pt>
                <c:pt idx="702">
                  <c:v>41246</c:v>
                </c:pt>
                <c:pt idx="703">
                  <c:v>41247</c:v>
                </c:pt>
                <c:pt idx="704">
                  <c:v>41248</c:v>
                </c:pt>
                <c:pt idx="705">
                  <c:v>41249</c:v>
                </c:pt>
                <c:pt idx="706">
                  <c:v>41250</c:v>
                </c:pt>
                <c:pt idx="707">
                  <c:v>41251</c:v>
                </c:pt>
                <c:pt idx="708">
                  <c:v>41252</c:v>
                </c:pt>
                <c:pt idx="709">
                  <c:v>41253</c:v>
                </c:pt>
                <c:pt idx="710">
                  <c:v>41254</c:v>
                </c:pt>
                <c:pt idx="711">
                  <c:v>41255</c:v>
                </c:pt>
                <c:pt idx="712">
                  <c:v>41256</c:v>
                </c:pt>
                <c:pt idx="713">
                  <c:v>41257</c:v>
                </c:pt>
                <c:pt idx="714">
                  <c:v>41258</c:v>
                </c:pt>
                <c:pt idx="715">
                  <c:v>41259</c:v>
                </c:pt>
                <c:pt idx="716">
                  <c:v>41260</c:v>
                </c:pt>
                <c:pt idx="717">
                  <c:v>41261</c:v>
                </c:pt>
                <c:pt idx="718">
                  <c:v>41262</c:v>
                </c:pt>
                <c:pt idx="719">
                  <c:v>41263</c:v>
                </c:pt>
                <c:pt idx="720">
                  <c:v>41264</c:v>
                </c:pt>
                <c:pt idx="721">
                  <c:v>41265</c:v>
                </c:pt>
                <c:pt idx="722">
                  <c:v>41266</c:v>
                </c:pt>
                <c:pt idx="723">
                  <c:v>41267</c:v>
                </c:pt>
                <c:pt idx="724">
                  <c:v>41268</c:v>
                </c:pt>
                <c:pt idx="725">
                  <c:v>41269</c:v>
                </c:pt>
                <c:pt idx="726">
                  <c:v>41270</c:v>
                </c:pt>
                <c:pt idx="727">
                  <c:v>41271</c:v>
                </c:pt>
                <c:pt idx="728">
                  <c:v>41272</c:v>
                </c:pt>
                <c:pt idx="729">
                  <c:v>41273</c:v>
                </c:pt>
                <c:pt idx="730">
                  <c:v>41274</c:v>
                </c:pt>
                <c:pt idx="731">
                  <c:v>41275</c:v>
                </c:pt>
                <c:pt idx="732">
                  <c:v>41276</c:v>
                </c:pt>
                <c:pt idx="733">
                  <c:v>41277</c:v>
                </c:pt>
                <c:pt idx="734">
                  <c:v>41278</c:v>
                </c:pt>
                <c:pt idx="735">
                  <c:v>41279</c:v>
                </c:pt>
                <c:pt idx="736">
                  <c:v>41280</c:v>
                </c:pt>
                <c:pt idx="737">
                  <c:v>41281</c:v>
                </c:pt>
                <c:pt idx="738">
                  <c:v>41282</c:v>
                </c:pt>
                <c:pt idx="739">
                  <c:v>41283</c:v>
                </c:pt>
                <c:pt idx="740">
                  <c:v>41284</c:v>
                </c:pt>
                <c:pt idx="741">
                  <c:v>41285</c:v>
                </c:pt>
                <c:pt idx="742">
                  <c:v>41286</c:v>
                </c:pt>
                <c:pt idx="743">
                  <c:v>41287</c:v>
                </c:pt>
                <c:pt idx="744">
                  <c:v>41288</c:v>
                </c:pt>
                <c:pt idx="745">
                  <c:v>41289</c:v>
                </c:pt>
                <c:pt idx="746">
                  <c:v>41290</c:v>
                </c:pt>
                <c:pt idx="747">
                  <c:v>41291</c:v>
                </c:pt>
                <c:pt idx="748">
                  <c:v>41292</c:v>
                </c:pt>
                <c:pt idx="749">
                  <c:v>41293</c:v>
                </c:pt>
                <c:pt idx="750">
                  <c:v>41294</c:v>
                </c:pt>
                <c:pt idx="751">
                  <c:v>41295</c:v>
                </c:pt>
                <c:pt idx="752">
                  <c:v>41296</c:v>
                </c:pt>
                <c:pt idx="753">
                  <c:v>41297</c:v>
                </c:pt>
                <c:pt idx="754">
                  <c:v>41298</c:v>
                </c:pt>
                <c:pt idx="755">
                  <c:v>41299</c:v>
                </c:pt>
                <c:pt idx="756">
                  <c:v>41300</c:v>
                </c:pt>
                <c:pt idx="757">
                  <c:v>41301</c:v>
                </c:pt>
                <c:pt idx="758">
                  <c:v>41302</c:v>
                </c:pt>
                <c:pt idx="759">
                  <c:v>41303</c:v>
                </c:pt>
                <c:pt idx="760">
                  <c:v>41304</c:v>
                </c:pt>
                <c:pt idx="761">
                  <c:v>41305</c:v>
                </c:pt>
                <c:pt idx="762">
                  <c:v>41306</c:v>
                </c:pt>
                <c:pt idx="763">
                  <c:v>41307</c:v>
                </c:pt>
                <c:pt idx="764">
                  <c:v>41308</c:v>
                </c:pt>
                <c:pt idx="765">
                  <c:v>41309</c:v>
                </c:pt>
                <c:pt idx="766">
                  <c:v>41310</c:v>
                </c:pt>
                <c:pt idx="767">
                  <c:v>41311</c:v>
                </c:pt>
                <c:pt idx="768">
                  <c:v>41312</c:v>
                </c:pt>
                <c:pt idx="769">
                  <c:v>41313</c:v>
                </c:pt>
                <c:pt idx="770">
                  <c:v>41314</c:v>
                </c:pt>
                <c:pt idx="771">
                  <c:v>41315</c:v>
                </c:pt>
                <c:pt idx="772">
                  <c:v>41316</c:v>
                </c:pt>
                <c:pt idx="773">
                  <c:v>41317</c:v>
                </c:pt>
                <c:pt idx="774">
                  <c:v>41318</c:v>
                </c:pt>
                <c:pt idx="775">
                  <c:v>41319</c:v>
                </c:pt>
                <c:pt idx="776">
                  <c:v>41320</c:v>
                </c:pt>
                <c:pt idx="777">
                  <c:v>41321</c:v>
                </c:pt>
                <c:pt idx="778">
                  <c:v>41322</c:v>
                </c:pt>
                <c:pt idx="779">
                  <c:v>41323</c:v>
                </c:pt>
                <c:pt idx="780">
                  <c:v>41324</c:v>
                </c:pt>
                <c:pt idx="781">
                  <c:v>41325</c:v>
                </c:pt>
                <c:pt idx="782">
                  <c:v>41326</c:v>
                </c:pt>
                <c:pt idx="783">
                  <c:v>41327</c:v>
                </c:pt>
                <c:pt idx="784">
                  <c:v>41328</c:v>
                </c:pt>
                <c:pt idx="785">
                  <c:v>41329</c:v>
                </c:pt>
                <c:pt idx="786">
                  <c:v>41330</c:v>
                </c:pt>
                <c:pt idx="787">
                  <c:v>41331</c:v>
                </c:pt>
                <c:pt idx="788">
                  <c:v>41332</c:v>
                </c:pt>
                <c:pt idx="789">
                  <c:v>41333</c:v>
                </c:pt>
                <c:pt idx="790">
                  <c:v>41334</c:v>
                </c:pt>
                <c:pt idx="791">
                  <c:v>41335</c:v>
                </c:pt>
                <c:pt idx="792">
                  <c:v>41336</c:v>
                </c:pt>
                <c:pt idx="793">
                  <c:v>41337</c:v>
                </c:pt>
                <c:pt idx="794">
                  <c:v>41338</c:v>
                </c:pt>
                <c:pt idx="795">
                  <c:v>41339</c:v>
                </c:pt>
                <c:pt idx="796">
                  <c:v>41340</c:v>
                </c:pt>
                <c:pt idx="797">
                  <c:v>41341</c:v>
                </c:pt>
                <c:pt idx="798">
                  <c:v>41342</c:v>
                </c:pt>
                <c:pt idx="799">
                  <c:v>41343</c:v>
                </c:pt>
                <c:pt idx="800">
                  <c:v>41344</c:v>
                </c:pt>
                <c:pt idx="801">
                  <c:v>41345</c:v>
                </c:pt>
                <c:pt idx="802">
                  <c:v>41346</c:v>
                </c:pt>
                <c:pt idx="803">
                  <c:v>41347</c:v>
                </c:pt>
                <c:pt idx="804">
                  <c:v>41348</c:v>
                </c:pt>
                <c:pt idx="805">
                  <c:v>41349</c:v>
                </c:pt>
                <c:pt idx="806">
                  <c:v>41350</c:v>
                </c:pt>
                <c:pt idx="807">
                  <c:v>41351</c:v>
                </c:pt>
                <c:pt idx="808">
                  <c:v>41352</c:v>
                </c:pt>
                <c:pt idx="809">
                  <c:v>41353</c:v>
                </c:pt>
                <c:pt idx="810">
                  <c:v>41354</c:v>
                </c:pt>
                <c:pt idx="811">
                  <c:v>41355</c:v>
                </c:pt>
                <c:pt idx="812">
                  <c:v>41356</c:v>
                </c:pt>
                <c:pt idx="813">
                  <c:v>41357</c:v>
                </c:pt>
                <c:pt idx="814">
                  <c:v>41358</c:v>
                </c:pt>
                <c:pt idx="815">
                  <c:v>41359</c:v>
                </c:pt>
                <c:pt idx="816">
                  <c:v>41360</c:v>
                </c:pt>
                <c:pt idx="817">
                  <c:v>41361</c:v>
                </c:pt>
                <c:pt idx="818">
                  <c:v>41362</c:v>
                </c:pt>
                <c:pt idx="819">
                  <c:v>41363</c:v>
                </c:pt>
                <c:pt idx="820">
                  <c:v>41364</c:v>
                </c:pt>
                <c:pt idx="821">
                  <c:v>41365</c:v>
                </c:pt>
                <c:pt idx="822">
                  <c:v>41366</c:v>
                </c:pt>
                <c:pt idx="823">
                  <c:v>41367</c:v>
                </c:pt>
                <c:pt idx="824">
                  <c:v>41368</c:v>
                </c:pt>
                <c:pt idx="825">
                  <c:v>41369</c:v>
                </c:pt>
                <c:pt idx="826">
                  <c:v>41370</c:v>
                </c:pt>
                <c:pt idx="827">
                  <c:v>41371</c:v>
                </c:pt>
                <c:pt idx="828">
                  <c:v>41372</c:v>
                </c:pt>
                <c:pt idx="829">
                  <c:v>41373</c:v>
                </c:pt>
                <c:pt idx="830">
                  <c:v>41374</c:v>
                </c:pt>
                <c:pt idx="831">
                  <c:v>41375</c:v>
                </c:pt>
                <c:pt idx="832">
                  <c:v>41376</c:v>
                </c:pt>
                <c:pt idx="833">
                  <c:v>41377</c:v>
                </c:pt>
                <c:pt idx="834">
                  <c:v>41378</c:v>
                </c:pt>
                <c:pt idx="835">
                  <c:v>41379</c:v>
                </c:pt>
                <c:pt idx="836">
                  <c:v>41380</c:v>
                </c:pt>
                <c:pt idx="837">
                  <c:v>41381</c:v>
                </c:pt>
                <c:pt idx="838">
                  <c:v>41382</c:v>
                </c:pt>
                <c:pt idx="839">
                  <c:v>41383</c:v>
                </c:pt>
                <c:pt idx="840">
                  <c:v>41384</c:v>
                </c:pt>
                <c:pt idx="841">
                  <c:v>41385</c:v>
                </c:pt>
                <c:pt idx="842">
                  <c:v>41386</c:v>
                </c:pt>
                <c:pt idx="843">
                  <c:v>41387</c:v>
                </c:pt>
                <c:pt idx="844">
                  <c:v>41388</c:v>
                </c:pt>
                <c:pt idx="845">
                  <c:v>41389</c:v>
                </c:pt>
                <c:pt idx="846">
                  <c:v>41390</c:v>
                </c:pt>
                <c:pt idx="847">
                  <c:v>41391</c:v>
                </c:pt>
                <c:pt idx="848">
                  <c:v>41392</c:v>
                </c:pt>
                <c:pt idx="849">
                  <c:v>41393</c:v>
                </c:pt>
                <c:pt idx="850">
                  <c:v>41394</c:v>
                </c:pt>
                <c:pt idx="851">
                  <c:v>41395</c:v>
                </c:pt>
                <c:pt idx="852">
                  <c:v>41396</c:v>
                </c:pt>
                <c:pt idx="853">
                  <c:v>41397</c:v>
                </c:pt>
                <c:pt idx="854">
                  <c:v>41398</c:v>
                </c:pt>
                <c:pt idx="855">
                  <c:v>41399</c:v>
                </c:pt>
                <c:pt idx="856">
                  <c:v>41400</c:v>
                </c:pt>
                <c:pt idx="857">
                  <c:v>41401</c:v>
                </c:pt>
                <c:pt idx="858">
                  <c:v>41402</c:v>
                </c:pt>
                <c:pt idx="859">
                  <c:v>41403</c:v>
                </c:pt>
                <c:pt idx="860">
                  <c:v>41404</c:v>
                </c:pt>
                <c:pt idx="861">
                  <c:v>41405</c:v>
                </c:pt>
                <c:pt idx="862">
                  <c:v>41406</c:v>
                </c:pt>
                <c:pt idx="863">
                  <c:v>41407</c:v>
                </c:pt>
                <c:pt idx="864">
                  <c:v>41408</c:v>
                </c:pt>
                <c:pt idx="865">
                  <c:v>41409</c:v>
                </c:pt>
                <c:pt idx="866">
                  <c:v>41410</c:v>
                </c:pt>
                <c:pt idx="867">
                  <c:v>41411</c:v>
                </c:pt>
                <c:pt idx="868">
                  <c:v>41412</c:v>
                </c:pt>
                <c:pt idx="869">
                  <c:v>41413</c:v>
                </c:pt>
                <c:pt idx="870">
                  <c:v>41414</c:v>
                </c:pt>
                <c:pt idx="871">
                  <c:v>41415</c:v>
                </c:pt>
                <c:pt idx="872">
                  <c:v>41416</c:v>
                </c:pt>
                <c:pt idx="873">
                  <c:v>41417</c:v>
                </c:pt>
                <c:pt idx="874">
                  <c:v>41418</c:v>
                </c:pt>
                <c:pt idx="875">
                  <c:v>41419</c:v>
                </c:pt>
                <c:pt idx="876">
                  <c:v>41420</c:v>
                </c:pt>
                <c:pt idx="877">
                  <c:v>41421</c:v>
                </c:pt>
                <c:pt idx="878">
                  <c:v>41422</c:v>
                </c:pt>
                <c:pt idx="879">
                  <c:v>41423</c:v>
                </c:pt>
                <c:pt idx="880">
                  <c:v>41424</c:v>
                </c:pt>
                <c:pt idx="881">
                  <c:v>41425</c:v>
                </c:pt>
                <c:pt idx="882">
                  <c:v>41426</c:v>
                </c:pt>
                <c:pt idx="883">
                  <c:v>41427</c:v>
                </c:pt>
                <c:pt idx="884">
                  <c:v>41428</c:v>
                </c:pt>
                <c:pt idx="885">
                  <c:v>41429</c:v>
                </c:pt>
                <c:pt idx="886">
                  <c:v>41430</c:v>
                </c:pt>
                <c:pt idx="887">
                  <c:v>41431</c:v>
                </c:pt>
                <c:pt idx="888">
                  <c:v>41432</c:v>
                </c:pt>
                <c:pt idx="889">
                  <c:v>41433</c:v>
                </c:pt>
                <c:pt idx="890">
                  <c:v>41434</c:v>
                </c:pt>
                <c:pt idx="891">
                  <c:v>41435</c:v>
                </c:pt>
                <c:pt idx="892">
                  <c:v>41436</c:v>
                </c:pt>
                <c:pt idx="893">
                  <c:v>41437</c:v>
                </c:pt>
                <c:pt idx="894">
                  <c:v>41438</c:v>
                </c:pt>
                <c:pt idx="895">
                  <c:v>41439</c:v>
                </c:pt>
                <c:pt idx="896">
                  <c:v>41440</c:v>
                </c:pt>
                <c:pt idx="897">
                  <c:v>41441</c:v>
                </c:pt>
                <c:pt idx="898">
                  <c:v>41442</c:v>
                </c:pt>
                <c:pt idx="899">
                  <c:v>41443</c:v>
                </c:pt>
                <c:pt idx="900">
                  <c:v>41444</c:v>
                </c:pt>
                <c:pt idx="901">
                  <c:v>41445</c:v>
                </c:pt>
                <c:pt idx="902">
                  <c:v>41446</c:v>
                </c:pt>
                <c:pt idx="903">
                  <c:v>41447</c:v>
                </c:pt>
                <c:pt idx="904">
                  <c:v>41448</c:v>
                </c:pt>
                <c:pt idx="905">
                  <c:v>41449</c:v>
                </c:pt>
                <c:pt idx="906">
                  <c:v>41450</c:v>
                </c:pt>
                <c:pt idx="907">
                  <c:v>41451</c:v>
                </c:pt>
                <c:pt idx="908">
                  <c:v>41452</c:v>
                </c:pt>
                <c:pt idx="909">
                  <c:v>41453</c:v>
                </c:pt>
                <c:pt idx="910">
                  <c:v>41454</c:v>
                </c:pt>
                <c:pt idx="911">
                  <c:v>41455</c:v>
                </c:pt>
                <c:pt idx="912">
                  <c:v>41456</c:v>
                </c:pt>
                <c:pt idx="913">
                  <c:v>41457</c:v>
                </c:pt>
                <c:pt idx="914">
                  <c:v>41458</c:v>
                </c:pt>
                <c:pt idx="915">
                  <c:v>41459</c:v>
                </c:pt>
                <c:pt idx="916">
                  <c:v>41460</c:v>
                </c:pt>
                <c:pt idx="917">
                  <c:v>41461</c:v>
                </c:pt>
                <c:pt idx="918">
                  <c:v>41462</c:v>
                </c:pt>
                <c:pt idx="919">
                  <c:v>41463</c:v>
                </c:pt>
                <c:pt idx="920">
                  <c:v>41464</c:v>
                </c:pt>
                <c:pt idx="921">
                  <c:v>41465</c:v>
                </c:pt>
                <c:pt idx="922">
                  <c:v>41466</c:v>
                </c:pt>
                <c:pt idx="923">
                  <c:v>41467</c:v>
                </c:pt>
                <c:pt idx="924">
                  <c:v>41468</c:v>
                </c:pt>
                <c:pt idx="925">
                  <c:v>41469</c:v>
                </c:pt>
                <c:pt idx="926">
                  <c:v>41470</c:v>
                </c:pt>
                <c:pt idx="927">
                  <c:v>41471</c:v>
                </c:pt>
                <c:pt idx="928">
                  <c:v>41472</c:v>
                </c:pt>
                <c:pt idx="929">
                  <c:v>41473</c:v>
                </c:pt>
                <c:pt idx="930">
                  <c:v>41474</c:v>
                </c:pt>
                <c:pt idx="931">
                  <c:v>41475</c:v>
                </c:pt>
                <c:pt idx="932">
                  <c:v>41476</c:v>
                </c:pt>
                <c:pt idx="933">
                  <c:v>41477</c:v>
                </c:pt>
                <c:pt idx="934">
                  <c:v>41478</c:v>
                </c:pt>
                <c:pt idx="935">
                  <c:v>41479</c:v>
                </c:pt>
                <c:pt idx="936">
                  <c:v>41480</c:v>
                </c:pt>
                <c:pt idx="937">
                  <c:v>41481</c:v>
                </c:pt>
                <c:pt idx="938">
                  <c:v>41482</c:v>
                </c:pt>
                <c:pt idx="939">
                  <c:v>41483</c:v>
                </c:pt>
                <c:pt idx="940">
                  <c:v>41484</c:v>
                </c:pt>
                <c:pt idx="941">
                  <c:v>41485</c:v>
                </c:pt>
                <c:pt idx="942">
                  <c:v>41486</c:v>
                </c:pt>
                <c:pt idx="943">
                  <c:v>41487</c:v>
                </c:pt>
                <c:pt idx="944">
                  <c:v>41488</c:v>
                </c:pt>
                <c:pt idx="945">
                  <c:v>41489</c:v>
                </c:pt>
                <c:pt idx="946">
                  <c:v>41490</c:v>
                </c:pt>
                <c:pt idx="947">
                  <c:v>41491</c:v>
                </c:pt>
                <c:pt idx="948">
                  <c:v>41492</c:v>
                </c:pt>
                <c:pt idx="949">
                  <c:v>41493</c:v>
                </c:pt>
                <c:pt idx="950">
                  <c:v>41494</c:v>
                </c:pt>
                <c:pt idx="951">
                  <c:v>41495</c:v>
                </c:pt>
                <c:pt idx="952">
                  <c:v>41496</c:v>
                </c:pt>
                <c:pt idx="953">
                  <c:v>41497</c:v>
                </c:pt>
                <c:pt idx="954">
                  <c:v>41498</c:v>
                </c:pt>
                <c:pt idx="955">
                  <c:v>41499</c:v>
                </c:pt>
                <c:pt idx="956">
                  <c:v>41500</c:v>
                </c:pt>
                <c:pt idx="957">
                  <c:v>41501</c:v>
                </c:pt>
                <c:pt idx="958">
                  <c:v>41502</c:v>
                </c:pt>
                <c:pt idx="959">
                  <c:v>41503</c:v>
                </c:pt>
                <c:pt idx="960">
                  <c:v>41504</c:v>
                </c:pt>
                <c:pt idx="961">
                  <c:v>41505</c:v>
                </c:pt>
                <c:pt idx="962">
                  <c:v>41506</c:v>
                </c:pt>
                <c:pt idx="963">
                  <c:v>41507</c:v>
                </c:pt>
                <c:pt idx="964">
                  <c:v>41508</c:v>
                </c:pt>
                <c:pt idx="965">
                  <c:v>41509</c:v>
                </c:pt>
                <c:pt idx="966">
                  <c:v>41510</c:v>
                </c:pt>
                <c:pt idx="967">
                  <c:v>41511</c:v>
                </c:pt>
                <c:pt idx="968">
                  <c:v>41512</c:v>
                </c:pt>
                <c:pt idx="969">
                  <c:v>41513</c:v>
                </c:pt>
                <c:pt idx="970">
                  <c:v>41514</c:v>
                </c:pt>
                <c:pt idx="971">
                  <c:v>41515</c:v>
                </c:pt>
                <c:pt idx="972">
                  <c:v>41516</c:v>
                </c:pt>
                <c:pt idx="973">
                  <c:v>41517</c:v>
                </c:pt>
                <c:pt idx="974">
                  <c:v>41518</c:v>
                </c:pt>
                <c:pt idx="975">
                  <c:v>41519</c:v>
                </c:pt>
                <c:pt idx="976">
                  <c:v>41520</c:v>
                </c:pt>
                <c:pt idx="977">
                  <c:v>41521</c:v>
                </c:pt>
                <c:pt idx="978">
                  <c:v>41522</c:v>
                </c:pt>
                <c:pt idx="979">
                  <c:v>41523</c:v>
                </c:pt>
                <c:pt idx="980">
                  <c:v>41524</c:v>
                </c:pt>
                <c:pt idx="981">
                  <c:v>41525</c:v>
                </c:pt>
                <c:pt idx="982">
                  <c:v>41526</c:v>
                </c:pt>
                <c:pt idx="983">
                  <c:v>41527</c:v>
                </c:pt>
                <c:pt idx="984">
                  <c:v>41528</c:v>
                </c:pt>
                <c:pt idx="985">
                  <c:v>41529</c:v>
                </c:pt>
                <c:pt idx="986">
                  <c:v>41530</c:v>
                </c:pt>
                <c:pt idx="987">
                  <c:v>41531</c:v>
                </c:pt>
                <c:pt idx="988">
                  <c:v>41532</c:v>
                </c:pt>
                <c:pt idx="989">
                  <c:v>41533</c:v>
                </c:pt>
                <c:pt idx="990">
                  <c:v>41534</c:v>
                </c:pt>
                <c:pt idx="991">
                  <c:v>41535</c:v>
                </c:pt>
                <c:pt idx="992">
                  <c:v>41536</c:v>
                </c:pt>
                <c:pt idx="993">
                  <c:v>41537</c:v>
                </c:pt>
                <c:pt idx="994">
                  <c:v>41538</c:v>
                </c:pt>
                <c:pt idx="995">
                  <c:v>41539</c:v>
                </c:pt>
                <c:pt idx="996">
                  <c:v>41540</c:v>
                </c:pt>
                <c:pt idx="997">
                  <c:v>41541</c:v>
                </c:pt>
                <c:pt idx="998">
                  <c:v>41542</c:v>
                </c:pt>
                <c:pt idx="999">
                  <c:v>41543</c:v>
                </c:pt>
                <c:pt idx="1000">
                  <c:v>41544</c:v>
                </c:pt>
                <c:pt idx="1001">
                  <c:v>41545</c:v>
                </c:pt>
                <c:pt idx="1002">
                  <c:v>41546</c:v>
                </c:pt>
                <c:pt idx="1003">
                  <c:v>41547</c:v>
                </c:pt>
                <c:pt idx="1004">
                  <c:v>41548</c:v>
                </c:pt>
                <c:pt idx="1005">
                  <c:v>41549</c:v>
                </c:pt>
                <c:pt idx="1006">
                  <c:v>41550</c:v>
                </c:pt>
                <c:pt idx="1007">
                  <c:v>41551</c:v>
                </c:pt>
                <c:pt idx="1008">
                  <c:v>41552</c:v>
                </c:pt>
                <c:pt idx="1009">
                  <c:v>41553</c:v>
                </c:pt>
                <c:pt idx="1010">
                  <c:v>41554</c:v>
                </c:pt>
                <c:pt idx="1011">
                  <c:v>41555</c:v>
                </c:pt>
                <c:pt idx="1012">
                  <c:v>41556</c:v>
                </c:pt>
                <c:pt idx="1013">
                  <c:v>41557</c:v>
                </c:pt>
                <c:pt idx="1014">
                  <c:v>41558</c:v>
                </c:pt>
                <c:pt idx="1015">
                  <c:v>41559</c:v>
                </c:pt>
                <c:pt idx="1016">
                  <c:v>41560</c:v>
                </c:pt>
                <c:pt idx="1017">
                  <c:v>41561</c:v>
                </c:pt>
                <c:pt idx="1018">
                  <c:v>41562</c:v>
                </c:pt>
                <c:pt idx="1019">
                  <c:v>41563</c:v>
                </c:pt>
                <c:pt idx="1020">
                  <c:v>41564</c:v>
                </c:pt>
                <c:pt idx="1021">
                  <c:v>41565</c:v>
                </c:pt>
                <c:pt idx="1022">
                  <c:v>41566</c:v>
                </c:pt>
                <c:pt idx="1023">
                  <c:v>41567</c:v>
                </c:pt>
                <c:pt idx="1024">
                  <c:v>41568</c:v>
                </c:pt>
                <c:pt idx="1025">
                  <c:v>41569</c:v>
                </c:pt>
                <c:pt idx="1026">
                  <c:v>41570</c:v>
                </c:pt>
                <c:pt idx="1027">
                  <c:v>41571</c:v>
                </c:pt>
                <c:pt idx="1028">
                  <c:v>41572</c:v>
                </c:pt>
                <c:pt idx="1029">
                  <c:v>41573</c:v>
                </c:pt>
                <c:pt idx="1030">
                  <c:v>41574</c:v>
                </c:pt>
                <c:pt idx="1031">
                  <c:v>41575</c:v>
                </c:pt>
                <c:pt idx="1032">
                  <c:v>41576</c:v>
                </c:pt>
                <c:pt idx="1033">
                  <c:v>41577</c:v>
                </c:pt>
                <c:pt idx="1034">
                  <c:v>41578</c:v>
                </c:pt>
                <c:pt idx="1035">
                  <c:v>41579</c:v>
                </c:pt>
                <c:pt idx="1036">
                  <c:v>41580</c:v>
                </c:pt>
                <c:pt idx="1037">
                  <c:v>41581</c:v>
                </c:pt>
                <c:pt idx="1038">
                  <c:v>41582</c:v>
                </c:pt>
                <c:pt idx="1039">
                  <c:v>41583</c:v>
                </c:pt>
                <c:pt idx="1040">
                  <c:v>41584</c:v>
                </c:pt>
                <c:pt idx="1041">
                  <c:v>41585</c:v>
                </c:pt>
                <c:pt idx="1042">
                  <c:v>41586</c:v>
                </c:pt>
                <c:pt idx="1043">
                  <c:v>41587</c:v>
                </c:pt>
                <c:pt idx="1044">
                  <c:v>41588</c:v>
                </c:pt>
                <c:pt idx="1045">
                  <c:v>41589</c:v>
                </c:pt>
                <c:pt idx="1046">
                  <c:v>41590</c:v>
                </c:pt>
                <c:pt idx="1047">
                  <c:v>41591</c:v>
                </c:pt>
                <c:pt idx="1048">
                  <c:v>41592</c:v>
                </c:pt>
                <c:pt idx="1049">
                  <c:v>41593</c:v>
                </c:pt>
                <c:pt idx="1050">
                  <c:v>41594</c:v>
                </c:pt>
                <c:pt idx="1051">
                  <c:v>41595</c:v>
                </c:pt>
                <c:pt idx="1052">
                  <c:v>41596</c:v>
                </c:pt>
                <c:pt idx="1053">
                  <c:v>41597</c:v>
                </c:pt>
                <c:pt idx="1054">
                  <c:v>41598</c:v>
                </c:pt>
                <c:pt idx="1055">
                  <c:v>41599</c:v>
                </c:pt>
                <c:pt idx="1056">
                  <c:v>41600</c:v>
                </c:pt>
                <c:pt idx="1057">
                  <c:v>41601</c:v>
                </c:pt>
                <c:pt idx="1058">
                  <c:v>41602</c:v>
                </c:pt>
                <c:pt idx="1059">
                  <c:v>41603</c:v>
                </c:pt>
                <c:pt idx="1060">
                  <c:v>41604</c:v>
                </c:pt>
                <c:pt idx="1061">
                  <c:v>41605</c:v>
                </c:pt>
                <c:pt idx="1062">
                  <c:v>41606</c:v>
                </c:pt>
                <c:pt idx="1063">
                  <c:v>41607</c:v>
                </c:pt>
                <c:pt idx="1064">
                  <c:v>41608</c:v>
                </c:pt>
                <c:pt idx="1065">
                  <c:v>41609</c:v>
                </c:pt>
                <c:pt idx="1066">
                  <c:v>41610</c:v>
                </c:pt>
                <c:pt idx="1067">
                  <c:v>41611</c:v>
                </c:pt>
                <c:pt idx="1068">
                  <c:v>41612</c:v>
                </c:pt>
                <c:pt idx="1069">
                  <c:v>41613</c:v>
                </c:pt>
                <c:pt idx="1070">
                  <c:v>41614</c:v>
                </c:pt>
                <c:pt idx="1071">
                  <c:v>41615</c:v>
                </c:pt>
                <c:pt idx="1072">
                  <c:v>41616</c:v>
                </c:pt>
                <c:pt idx="1073">
                  <c:v>41617</c:v>
                </c:pt>
                <c:pt idx="1074">
                  <c:v>41618</c:v>
                </c:pt>
                <c:pt idx="1075">
                  <c:v>41619</c:v>
                </c:pt>
                <c:pt idx="1076">
                  <c:v>41620</c:v>
                </c:pt>
                <c:pt idx="1077">
                  <c:v>41621</c:v>
                </c:pt>
                <c:pt idx="1078">
                  <c:v>41622</c:v>
                </c:pt>
                <c:pt idx="1079">
                  <c:v>41623</c:v>
                </c:pt>
                <c:pt idx="1080">
                  <c:v>41624</c:v>
                </c:pt>
                <c:pt idx="1081">
                  <c:v>41625</c:v>
                </c:pt>
                <c:pt idx="1082">
                  <c:v>41626</c:v>
                </c:pt>
                <c:pt idx="1083">
                  <c:v>41627</c:v>
                </c:pt>
                <c:pt idx="1084">
                  <c:v>41628</c:v>
                </c:pt>
                <c:pt idx="1085">
                  <c:v>41629</c:v>
                </c:pt>
                <c:pt idx="1086">
                  <c:v>41630</c:v>
                </c:pt>
                <c:pt idx="1087">
                  <c:v>41631</c:v>
                </c:pt>
                <c:pt idx="1088">
                  <c:v>41632</c:v>
                </c:pt>
                <c:pt idx="1089">
                  <c:v>41633</c:v>
                </c:pt>
                <c:pt idx="1090">
                  <c:v>41634</c:v>
                </c:pt>
                <c:pt idx="1091">
                  <c:v>41635</c:v>
                </c:pt>
                <c:pt idx="1092">
                  <c:v>41636</c:v>
                </c:pt>
                <c:pt idx="1093">
                  <c:v>41637</c:v>
                </c:pt>
                <c:pt idx="1094">
                  <c:v>41638</c:v>
                </c:pt>
                <c:pt idx="1095">
                  <c:v>41639</c:v>
                </c:pt>
                <c:pt idx="1096">
                  <c:v>41640</c:v>
                </c:pt>
                <c:pt idx="1097">
                  <c:v>41641</c:v>
                </c:pt>
                <c:pt idx="1098">
                  <c:v>41642</c:v>
                </c:pt>
                <c:pt idx="1099">
                  <c:v>41643</c:v>
                </c:pt>
                <c:pt idx="1100">
                  <c:v>41644</c:v>
                </c:pt>
                <c:pt idx="1101">
                  <c:v>41645</c:v>
                </c:pt>
                <c:pt idx="1102">
                  <c:v>41646</c:v>
                </c:pt>
                <c:pt idx="1103">
                  <c:v>41647</c:v>
                </c:pt>
                <c:pt idx="1104">
                  <c:v>41648</c:v>
                </c:pt>
                <c:pt idx="1105">
                  <c:v>41649</c:v>
                </c:pt>
                <c:pt idx="1106">
                  <c:v>41650</c:v>
                </c:pt>
                <c:pt idx="1107">
                  <c:v>41651</c:v>
                </c:pt>
                <c:pt idx="1108">
                  <c:v>41652</c:v>
                </c:pt>
                <c:pt idx="1109">
                  <c:v>41653</c:v>
                </c:pt>
                <c:pt idx="1110">
                  <c:v>41654</c:v>
                </c:pt>
                <c:pt idx="1111">
                  <c:v>41655</c:v>
                </c:pt>
                <c:pt idx="1112">
                  <c:v>41656</c:v>
                </c:pt>
                <c:pt idx="1113">
                  <c:v>41657</c:v>
                </c:pt>
                <c:pt idx="1114">
                  <c:v>41658</c:v>
                </c:pt>
                <c:pt idx="1115">
                  <c:v>41659</c:v>
                </c:pt>
                <c:pt idx="1116">
                  <c:v>41660</c:v>
                </c:pt>
                <c:pt idx="1117">
                  <c:v>41661</c:v>
                </c:pt>
                <c:pt idx="1118">
                  <c:v>41662</c:v>
                </c:pt>
                <c:pt idx="1119">
                  <c:v>41663</c:v>
                </c:pt>
                <c:pt idx="1120">
                  <c:v>41664</c:v>
                </c:pt>
                <c:pt idx="1121">
                  <c:v>41665</c:v>
                </c:pt>
                <c:pt idx="1122">
                  <c:v>41666</c:v>
                </c:pt>
                <c:pt idx="1123">
                  <c:v>41667</c:v>
                </c:pt>
                <c:pt idx="1124">
                  <c:v>41668</c:v>
                </c:pt>
                <c:pt idx="1125">
                  <c:v>41669</c:v>
                </c:pt>
                <c:pt idx="1126">
                  <c:v>41670</c:v>
                </c:pt>
                <c:pt idx="1127">
                  <c:v>41671</c:v>
                </c:pt>
                <c:pt idx="1128">
                  <c:v>41672</c:v>
                </c:pt>
                <c:pt idx="1129">
                  <c:v>41673</c:v>
                </c:pt>
                <c:pt idx="1130">
                  <c:v>41674</c:v>
                </c:pt>
                <c:pt idx="1131">
                  <c:v>41675</c:v>
                </c:pt>
                <c:pt idx="1132">
                  <c:v>41676</c:v>
                </c:pt>
                <c:pt idx="1133">
                  <c:v>41677</c:v>
                </c:pt>
                <c:pt idx="1134">
                  <c:v>41678</c:v>
                </c:pt>
                <c:pt idx="1135">
                  <c:v>41679</c:v>
                </c:pt>
                <c:pt idx="1136">
                  <c:v>41680</c:v>
                </c:pt>
                <c:pt idx="1137">
                  <c:v>41681</c:v>
                </c:pt>
                <c:pt idx="1138">
                  <c:v>41682</c:v>
                </c:pt>
                <c:pt idx="1139">
                  <c:v>41683</c:v>
                </c:pt>
                <c:pt idx="1140">
                  <c:v>41684</c:v>
                </c:pt>
                <c:pt idx="1141">
                  <c:v>41685</c:v>
                </c:pt>
                <c:pt idx="1142">
                  <c:v>41686</c:v>
                </c:pt>
                <c:pt idx="1143">
                  <c:v>41687</c:v>
                </c:pt>
                <c:pt idx="1144">
                  <c:v>41688</c:v>
                </c:pt>
                <c:pt idx="1145">
                  <c:v>41689</c:v>
                </c:pt>
                <c:pt idx="1146">
                  <c:v>41690</c:v>
                </c:pt>
                <c:pt idx="1147">
                  <c:v>41691</c:v>
                </c:pt>
                <c:pt idx="1148">
                  <c:v>41692</c:v>
                </c:pt>
                <c:pt idx="1149">
                  <c:v>41693</c:v>
                </c:pt>
                <c:pt idx="1150">
                  <c:v>41694</c:v>
                </c:pt>
                <c:pt idx="1151">
                  <c:v>41695</c:v>
                </c:pt>
                <c:pt idx="1152">
                  <c:v>41696</c:v>
                </c:pt>
                <c:pt idx="1153">
                  <c:v>41697</c:v>
                </c:pt>
                <c:pt idx="1154">
                  <c:v>41698</c:v>
                </c:pt>
                <c:pt idx="1155">
                  <c:v>41699</c:v>
                </c:pt>
                <c:pt idx="1156">
                  <c:v>41700</c:v>
                </c:pt>
                <c:pt idx="1157">
                  <c:v>41701</c:v>
                </c:pt>
                <c:pt idx="1158">
                  <c:v>41702</c:v>
                </c:pt>
                <c:pt idx="1159">
                  <c:v>41703</c:v>
                </c:pt>
                <c:pt idx="1160">
                  <c:v>41704</c:v>
                </c:pt>
                <c:pt idx="1161">
                  <c:v>41705</c:v>
                </c:pt>
                <c:pt idx="1162">
                  <c:v>41706</c:v>
                </c:pt>
                <c:pt idx="1163">
                  <c:v>41707</c:v>
                </c:pt>
                <c:pt idx="1164">
                  <c:v>41708</c:v>
                </c:pt>
                <c:pt idx="1165">
                  <c:v>41709</c:v>
                </c:pt>
                <c:pt idx="1166">
                  <c:v>41710</c:v>
                </c:pt>
                <c:pt idx="1167">
                  <c:v>41711</c:v>
                </c:pt>
                <c:pt idx="1168">
                  <c:v>41712</c:v>
                </c:pt>
                <c:pt idx="1169">
                  <c:v>41713</c:v>
                </c:pt>
                <c:pt idx="1170">
                  <c:v>41714</c:v>
                </c:pt>
                <c:pt idx="1171">
                  <c:v>41715</c:v>
                </c:pt>
                <c:pt idx="1172">
                  <c:v>41716</c:v>
                </c:pt>
                <c:pt idx="1173">
                  <c:v>41717</c:v>
                </c:pt>
                <c:pt idx="1174">
                  <c:v>41718</c:v>
                </c:pt>
                <c:pt idx="1175">
                  <c:v>41719</c:v>
                </c:pt>
                <c:pt idx="1176">
                  <c:v>41720</c:v>
                </c:pt>
                <c:pt idx="1177">
                  <c:v>41721</c:v>
                </c:pt>
                <c:pt idx="1178">
                  <c:v>41722</c:v>
                </c:pt>
                <c:pt idx="1179">
                  <c:v>41723</c:v>
                </c:pt>
                <c:pt idx="1180">
                  <c:v>41724</c:v>
                </c:pt>
                <c:pt idx="1181">
                  <c:v>41725</c:v>
                </c:pt>
                <c:pt idx="1182">
                  <c:v>41726</c:v>
                </c:pt>
                <c:pt idx="1183">
                  <c:v>41727</c:v>
                </c:pt>
                <c:pt idx="1184">
                  <c:v>41728</c:v>
                </c:pt>
                <c:pt idx="1185">
                  <c:v>41729</c:v>
                </c:pt>
                <c:pt idx="1186">
                  <c:v>41730</c:v>
                </c:pt>
                <c:pt idx="1187">
                  <c:v>41731</c:v>
                </c:pt>
                <c:pt idx="1188">
                  <c:v>41732</c:v>
                </c:pt>
                <c:pt idx="1189">
                  <c:v>41733</c:v>
                </c:pt>
                <c:pt idx="1190">
                  <c:v>41734</c:v>
                </c:pt>
                <c:pt idx="1191">
                  <c:v>41735</c:v>
                </c:pt>
                <c:pt idx="1192">
                  <c:v>41736</c:v>
                </c:pt>
                <c:pt idx="1193">
                  <c:v>41737</c:v>
                </c:pt>
                <c:pt idx="1194">
                  <c:v>41738</c:v>
                </c:pt>
                <c:pt idx="1195">
                  <c:v>41739</c:v>
                </c:pt>
                <c:pt idx="1196">
                  <c:v>41740</c:v>
                </c:pt>
                <c:pt idx="1197">
                  <c:v>41741</c:v>
                </c:pt>
                <c:pt idx="1198">
                  <c:v>41742</c:v>
                </c:pt>
                <c:pt idx="1199">
                  <c:v>41743</c:v>
                </c:pt>
                <c:pt idx="1200">
                  <c:v>41744</c:v>
                </c:pt>
                <c:pt idx="1201">
                  <c:v>41745</c:v>
                </c:pt>
                <c:pt idx="1202">
                  <c:v>41746</c:v>
                </c:pt>
                <c:pt idx="1203">
                  <c:v>41747</c:v>
                </c:pt>
                <c:pt idx="1204">
                  <c:v>41748</c:v>
                </c:pt>
                <c:pt idx="1205">
                  <c:v>41749</c:v>
                </c:pt>
                <c:pt idx="1206">
                  <c:v>41750</c:v>
                </c:pt>
                <c:pt idx="1207">
                  <c:v>41751</c:v>
                </c:pt>
                <c:pt idx="1208">
                  <c:v>41752</c:v>
                </c:pt>
                <c:pt idx="1209">
                  <c:v>41753</c:v>
                </c:pt>
                <c:pt idx="1210">
                  <c:v>41754</c:v>
                </c:pt>
                <c:pt idx="1211">
                  <c:v>41755</c:v>
                </c:pt>
                <c:pt idx="1212">
                  <c:v>41756</c:v>
                </c:pt>
                <c:pt idx="1213">
                  <c:v>41757</c:v>
                </c:pt>
                <c:pt idx="1214">
                  <c:v>41758</c:v>
                </c:pt>
                <c:pt idx="1215">
                  <c:v>41759</c:v>
                </c:pt>
                <c:pt idx="1216">
                  <c:v>41760</c:v>
                </c:pt>
                <c:pt idx="1217">
                  <c:v>41761</c:v>
                </c:pt>
                <c:pt idx="1218">
                  <c:v>41762</c:v>
                </c:pt>
                <c:pt idx="1219">
                  <c:v>41763</c:v>
                </c:pt>
                <c:pt idx="1220">
                  <c:v>41764</c:v>
                </c:pt>
                <c:pt idx="1221">
                  <c:v>41765</c:v>
                </c:pt>
                <c:pt idx="1222">
                  <c:v>41766</c:v>
                </c:pt>
                <c:pt idx="1223">
                  <c:v>41767</c:v>
                </c:pt>
                <c:pt idx="1224">
                  <c:v>41768</c:v>
                </c:pt>
                <c:pt idx="1225">
                  <c:v>41769</c:v>
                </c:pt>
                <c:pt idx="1226">
                  <c:v>41770</c:v>
                </c:pt>
                <c:pt idx="1227">
                  <c:v>41771</c:v>
                </c:pt>
                <c:pt idx="1228">
                  <c:v>41772</c:v>
                </c:pt>
                <c:pt idx="1229">
                  <c:v>41773</c:v>
                </c:pt>
                <c:pt idx="1230">
                  <c:v>41774</c:v>
                </c:pt>
                <c:pt idx="1231">
                  <c:v>41775</c:v>
                </c:pt>
                <c:pt idx="1232">
                  <c:v>41776</c:v>
                </c:pt>
                <c:pt idx="1233">
                  <c:v>41777</c:v>
                </c:pt>
                <c:pt idx="1234">
                  <c:v>41778</c:v>
                </c:pt>
                <c:pt idx="1235">
                  <c:v>41779</c:v>
                </c:pt>
                <c:pt idx="1236">
                  <c:v>41780</c:v>
                </c:pt>
                <c:pt idx="1237">
                  <c:v>41781</c:v>
                </c:pt>
                <c:pt idx="1238">
                  <c:v>41782</c:v>
                </c:pt>
                <c:pt idx="1239">
                  <c:v>41783</c:v>
                </c:pt>
                <c:pt idx="1240">
                  <c:v>41784</c:v>
                </c:pt>
                <c:pt idx="1241">
                  <c:v>41785</c:v>
                </c:pt>
                <c:pt idx="1242">
                  <c:v>41786</c:v>
                </c:pt>
                <c:pt idx="1243">
                  <c:v>41787</c:v>
                </c:pt>
                <c:pt idx="1244">
                  <c:v>41788</c:v>
                </c:pt>
                <c:pt idx="1245">
                  <c:v>41789</c:v>
                </c:pt>
                <c:pt idx="1246">
                  <c:v>41790</c:v>
                </c:pt>
                <c:pt idx="1247">
                  <c:v>41791</c:v>
                </c:pt>
                <c:pt idx="1248">
                  <c:v>41792</c:v>
                </c:pt>
                <c:pt idx="1249">
                  <c:v>41793</c:v>
                </c:pt>
                <c:pt idx="1250">
                  <c:v>41794</c:v>
                </c:pt>
                <c:pt idx="1251">
                  <c:v>41795</c:v>
                </c:pt>
                <c:pt idx="1252">
                  <c:v>41796</c:v>
                </c:pt>
                <c:pt idx="1253">
                  <c:v>41797</c:v>
                </c:pt>
                <c:pt idx="1254">
                  <c:v>41798</c:v>
                </c:pt>
                <c:pt idx="1255">
                  <c:v>41799</c:v>
                </c:pt>
                <c:pt idx="1256">
                  <c:v>41800</c:v>
                </c:pt>
                <c:pt idx="1257">
                  <c:v>41801</c:v>
                </c:pt>
                <c:pt idx="1258">
                  <c:v>41802</c:v>
                </c:pt>
                <c:pt idx="1259">
                  <c:v>41803</c:v>
                </c:pt>
                <c:pt idx="1260">
                  <c:v>41804</c:v>
                </c:pt>
                <c:pt idx="1261">
                  <c:v>41805</c:v>
                </c:pt>
                <c:pt idx="1262">
                  <c:v>41806</c:v>
                </c:pt>
                <c:pt idx="1263">
                  <c:v>41807</c:v>
                </c:pt>
                <c:pt idx="1264">
                  <c:v>41808</c:v>
                </c:pt>
                <c:pt idx="1265">
                  <c:v>41809</c:v>
                </c:pt>
                <c:pt idx="1266">
                  <c:v>41810</c:v>
                </c:pt>
                <c:pt idx="1267">
                  <c:v>41811</c:v>
                </c:pt>
                <c:pt idx="1268">
                  <c:v>41812</c:v>
                </c:pt>
                <c:pt idx="1269">
                  <c:v>41813</c:v>
                </c:pt>
                <c:pt idx="1270">
                  <c:v>41814</c:v>
                </c:pt>
                <c:pt idx="1271">
                  <c:v>41815</c:v>
                </c:pt>
                <c:pt idx="1272">
                  <c:v>41816</c:v>
                </c:pt>
                <c:pt idx="1273">
                  <c:v>41817</c:v>
                </c:pt>
                <c:pt idx="1274">
                  <c:v>41818</c:v>
                </c:pt>
                <c:pt idx="1275">
                  <c:v>41819</c:v>
                </c:pt>
                <c:pt idx="1276">
                  <c:v>41820</c:v>
                </c:pt>
                <c:pt idx="1277">
                  <c:v>41821</c:v>
                </c:pt>
                <c:pt idx="1278">
                  <c:v>41822</c:v>
                </c:pt>
                <c:pt idx="1279">
                  <c:v>41823</c:v>
                </c:pt>
                <c:pt idx="1280">
                  <c:v>41824</c:v>
                </c:pt>
                <c:pt idx="1281">
                  <c:v>41825</c:v>
                </c:pt>
                <c:pt idx="1282">
                  <c:v>41826</c:v>
                </c:pt>
                <c:pt idx="1283">
                  <c:v>41827</c:v>
                </c:pt>
                <c:pt idx="1284">
                  <c:v>41828</c:v>
                </c:pt>
                <c:pt idx="1285">
                  <c:v>41829</c:v>
                </c:pt>
                <c:pt idx="1286">
                  <c:v>41830</c:v>
                </c:pt>
                <c:pt idx="1287">
                  <c:v>41831</c:v>
                </c:pt>
                <c:pt idx="1288">
                  <c:v>41832</c:v>
                </c:pt>
                <c:pt idx="1289">
                  <c:v>41833</c:v>
                </c:pt>
                <c:pt idx="1290">
                  <c:v>41834</c:v>
                </c:pt>
                <c:pt idx="1291">
                  <c:v>41835</c:v>
                </c:pt>
                <c:pt idx="1292">
                  <c:v>41836</c:v>
                </c:pt>
                <c:pt idx="1293">
                  <c:v>41837</c:v>
                </c:pt>
                <c:pt idx="1294">
                  <c:v>41838</c:v>
                </c:pt>
                <c:pt idx="1295">
                  <c:v>41839</c:v>
                </c:pt>
                <c:pt idx="1296">
                  <c:v>41840</c:v>
                </c:pt>
                <c:pt idx="1297">
                  <c:v>41841</c:v>
                </c:pt>
                <c:pt idx="1298">
                  <c:v>41842</c:v>
                </c:pt>
                <c:pt idx="1299">
                  <c:v>41843</c:v>
                </c:pt>
                <c:pt idx="1300">
                  <c:v>41844</c:v>
                </c:pt>
                <c:pt idx="1301">
                  <c:v>41845</c:v>
                </c:pt>
                <c:pt idx="1302">
                  <c:v>41846</c:v>
                </c:pt>
                <c:pt idx="1303">
                  <c:v>41847</c:v>
                </c:pt>
                <c:pt idx="1304">
                  <c:v>41848</c:v>
                </c:pt>
                <c:pt idx="1305">
                  <c:v>41849</c:v>
                </c:pt>
                <c:pt idx="1306">
                  <c:v>41850</c:v>
                </c:pt>
                <c:pt idx="1307">
                  <c:v>41851</c:v>
                </c:pt>
                <c:pt idx="1308">
                  <c:v>41852</c:v>
                </c:pt>
                <c:pt idx="1309">
                  <c:v>41853</c:v>
                </c:pt>
                <c:pt idx="1310">
                  <c:v>41854</c:v>
                </c:pt>
                <c:pt idx="1311">
                  <c:v>41855</c:v>
                </c:pt>
                <c:pt idx="1312">
                  <c:v>41856</c:v>
                </c:pt>
                <c:pt idx="1313">
                  <c:v>41857</c:v>
                </c:pt>
                <c:pt idx="1314">
                  <c:v>41858</c:v>
                </c:pt>
                <c:pt idx="1315">
                  <c:v>41859</c:v>
                </c:pt>
                <c:pt idx="1316">
                  <c:v>41860</c:v>
                </c:pt>
                <c:pt idx="1317">
                  <c:v>41861</c:v>
                </c:pt>
                <c:pt idx="1318">
                  <c:v>41862</c:v>
                </c:pt>
                <c:pt idx="1319">
                  <c:v>41863</c:v>
                </c:pt>
                <c:pt idx="1320">
                  <c:v>41864</c:v>
                </c:pt>
                <c:pt idx="1321">
                  <c:v>41865</c:v>
                </c:pt>
                <c:pt idx="1322">
                  <c:v>41866</c:v>
                </c:pt>
                <c:pt idx="1323">
                  <c:v>41867</c:v>
                </c:pt>
                <c:pt idx="1324">
                  <c:v>41868</c:v>
                </c:pt>
                <c:pt idx="1325">
                  <c:v>41869</c:v>
                </c:pt>
                <c:pt idx="1326">
                  <c:v>41870</c:v>
                </c:pt>
                <c:pt idx="1327">
                  <c:v>41871</c:v>
                </c:pt>
                <c:pt idx="1328">
                  <c:v>41872</c:v>
                </c:pt>
                <c:pt idx="1329">
                  <c:v>41873</c:v>
                </c:pt>
                <c:pt idx="1330">
                  <c:v>41874</c:v>
                </c:pt>
                <c:pt idx="1331">
                  <c:v>41875</c:v>
                </c:pt>
                <c:pt idx="1332">
                  <c:v>41876</c:v>
                </c:pt>
                <c:pt idx="1333">
                  <c:v>41877</c:v>
                </c:pt>
                <c:pt idx="1334">
                  <c:v>41878</c:v>
                </c:pt>
                <c:pt idx="1335">
                  <c:v>41879</c:v>
                </c:pt>
                <c:pt idx="1336">
                  <c:v>41880</c:v>
                </c:pt>
                <c:pt idx="1337">
                  <c:v>41881</c:v>
                </c:pt>
                <c:pt idx="1338">
                  <c:v>41882</c:v>
                </c:pt>
                <c:pt idx="1339">
                  <c:v>41883</c:v>
                </c:pt>
                <c:pt idx="1340">
                  <c:v>41884</c:v>
                </c:pt>
                <c:pt idx="1341">
                  <c:v>41885</c:v>
                </c:pt>
                <c:pt idx="1342">
                  <c:v>41886</c:v>
                </c:pt>
                <c:pt idx="1343">
                  <c:v>41887</c:v>
                </c:pt>
                <c:pt idx="1344">
                  <c:v>41888</c:v>
                </c:pt>
                <c:pt idx="1345">
                  <c:v>41889</c:v>
                </c:pt>
                <c:pt idx="1346">
                  <c:v>41890</c:v>
                </c:pt>
                <c:pt idx="1347">
                  <c:v>41891</c:v>
                </c:pt>
                <c:pt idx="1348">
                  <c:v>41892</c:v>
                </c:pt>
                <c:pt idx="1349">
                  <c:v>41893</c:v>
                </c:pt>
                <c:pt idx="1350">
                  <c:v>41894</c:v>
                </c:pt>
                <c:pt idx="1351">
                  <c:v>41895</c:v>
                </c:pt>
                <c:pt idx="1352">
                  <c:v>41896</c:v>
                </c:pt>
                <c:pt idx="1353">
                  <c:v>41897</c:v>
                </c:pt>
                <c:pt idx="1354">
                  <c:v>41898</c:v>
                </c:pt>
                <c:pt idx="1355">
                  <c:v>41899</c:v>
                </c:pt>
                <c:pt idx="1356">
                  <c:v>41900</c:v>
                </c:pt>
                <c:pt idx="1357">
                  <c:v>41901</c:v>
                </c:pt>
                <c:pt idx="1358">
                  <c:v>41902</c:v>
                </c:pt>
                <c:pt idx="1359">
                  <c:v>41903</c:v>
                </c:pt>
                <c:pt idx="1360">
                  <c:v>41904</c:v>
                </c:pt>
                <c:pt idx="1361">
                  <c:v>41905</c:v>
                </c:pt>
                <c:pt idx="1362">
                  <c:v>41906</c:v>
                </c:pt>
                <c:pt idx="1363">
                  <c:v>41907</c:v>
                </c:pt>
                <c:pt idx="1364">
                  <c:v>41908</c:v>
                </c:pt>
                <c:pt idx="1365">
                  <c:v>41909</c:v>
                </c:pt>
                <c:pt idx="1366">
                  <c:v>41910</c:v>
                </c:pt>
                <c:pt idx="1367">
                  <c:v>41911</c:v>
                </c:pt>
                <c:pt idx="1368">
                  <c:v>41912</c:v>
                </c:pt>
                <c:pt idx="1369">
                  <c:v>41913</c:v>
                </c:pt>
                <c:pt idx="1370">
                  <c:v>41914</c:v>
                </c:pt>
                <c:pt idx="1371">
                  <c:v>41915</c:v>
                </c:pt>
                <c:pt idx="1372">
                  <c:v>41916</c:v>
                </c:pt>
                <c:pt idx="1373">
                  <c:v>41917</c:v>
                </c:pt>
                <c:pt idx="1374">
                  <c:v>41918</c:v>
                </c:pt>
                <c:pt idx="1375">
                  <c:v>41919</c:v>
                </c:pt>
                <c:pt idx="1376">
                  <c:v>41920</c:v>
                </c:pt>
                <c:pt idx="1377">
                  <c:v>41921</c:v>
                </c:pt>
                <c:pt idx="1378">
                  <c:v>41922</c:v>
                </c:pt>
                <c:pt idx="1379">
                  <c:v>41923</c:v>
                </c:pt>
                <c:pt idx="1380">
                  <c:v>41924</c:v>
                </c:pt>
                <c:pt idx="1381">
                  <c:v>41925</c:v>
                </c:pt>
                <c:pt idx="1382">
                  <c:v>41926</c:v>
                </c:pt>
                <c:pt idx="1383">
                  <c:v>41927</c:v>
                </c:pt>
                <c:pt idx="1384">
                  <c:v>41928</c:v>
                </c:pt>
                <c:pt idx="1385">
                  <c:v>41929</c:v>
                </c:pt>
                <c:pt idx="1386">
                  <c:v>41930</c:v>
                </c:pt>
                <c:pt idx="1387">
                  <c:v>41931</c:v>
                </c:pt>
                <c:pt idx="1388">
                  <c:v>41932</c:v>
                </c:pt>
                <c:pt idx="1389">
                  <c:v>41933</c:v>
                </c:pt>
                <c:pt idx="1390">
                  <c:v>41934</c:v>
                </c:pt>
                <c:pt idx="1391">
                  <c:v>41935</c:v>
                </c:pt>
                <c:pt idx="1392">
                  <c:v>41936</c:v>
                </c:pt>
                <c:pt idx="1393">
                  <c:v>41937</c:v>
                </c:pt>
                <c:pt idx="1394">
                  <c:v>41938</c:v>
                </c:pt>
                <c:pt idx="1395">
                  <c:v>41939</c:v>
                </c:pt>
                <c:pt idx="1396">
                  <c:v>41940</c:v>
                </c:pt>
                <c:pt idx="1397">
                  <c:v>41941</c:v>
                </c:pt>
                <c:pt idx="1398">
                  <c:v>41942</c:v>
                </c:pt>
                <c:pt idx="1399">
                  <c:v>41943</c:v>
                </c:pt>
                <c:pt idx="1400">
                  <c:v>41944</c:v>
                </c:pt>
                <c:pt idx="1401">
                  <c:v>41945</c:v>
                </c:pt>
                <c:pt idx="1402">
                  <c:v>41946</c:v>
                </c:pt>
                <c:pt idx="1403">
                  <c:v>41947</c:v>
                </c:pt>
                <c:pt idx="1404">
                  <c:v>41948</c:v>
                </c:pt>
                <c:pt idx="1405">
                  <c:v>41949</c:v>
                </c:pt>
                <c:pt idx="1406">
                  <c:v>41950</c:v>
                </c:pt>
                <c:pt idx="1407">
                  <c:v>41951</c:v>
                </c:pt>
                <c:pt idx="1408">
                  <c:v>41952</c:v>
                </c:pt>
                <c:pt idx="1409">
                  <c:v>41953</c:v>
                </c:pt>
                <c:pt idx="1410">
                  <c:v>41954</c:v>
                </c:pt>
                <c:pt idx="1411">
                  <c:v>41955</c:v>
                </c:pt>
                <c:pt idx="1412">
                  <c:v>41956</c:v>
                </c:pt>
                <c:pt idx="1413">
                  <c:v>41957</c:v>
                </c:pt>
                <c:pt idx="1414">
                  <c:v>41958</c:v>
                </c:pt>
                <c:pt idx="1415">
                  <c:v>41959</c:v>
                </c:pt>
                <c:pt idx="1416">
                  <c:v>41960</c:v>
                </c:pt>
                <c:pt idx="1417">
                  <c:v>41961</c:v>
                </c:pt>
                <c:pt idx="1418">
                  <c:v>41962</c:v>
                </c:pt>
                <c:pt idx="1419">
                  <c:v>41963</c:v>
                </c:pt>
                <c:pt idx="1420">
                  <c:v>41964</c:v>
                </c:pt>
                <c:pt idx="1421">
                  <c:v>41965</c:v>
                </c:pt>
                <c:pt idx="1422">
                  <c:v>41966</c:v>
                </c:pt>
                <c:pt idx="1423">
                  <c:v>41967</c:v>
                </c:pt>
                <c:pt idx="1424">
                  <c:v>41968</c:v>
                </c:pt>
                <c:pt idx="1425">
                  <c:v>41969</c:v>
                </c:pt>
                <c:pt idx="1426">
                  <c:v>41970</c:v>
                </c:pt>
                <c:pt idx="1427">
                  <c:v>41971</c:v>
                </c:pt>
                <c:pt idx="1428">
                  <c:v>41972</c:v>
                </c:pt>
                <c:pt idx="1429">
                  <c:v>41973</c:v>
                </c:pt>
                <c:pt idx="1430">
                  <c:v>41974</c:v>
                </c:pt>
                <c:pt idx="1431">
                  <c:v>41975</c:v>
                </c:pt>
                <c:pt idx="1432">
                  <c:v>41976</c:v>
                </c:pt>
                <c:pt idx="1433">
                  <c:v>41977</c:v>
                </c:pt>
                <c:pt idx="1434">
                  <c:v>41978</c:v>
                </c:pt>
                <c:pt idx="1435">
                  <c:v>41979</c:v>
                </c:pt>
                <c:pt idx="1436">
                  <c:v>41980</c:v>
                </c:pt>
                <c:pt idx="1437">
                  <c:v>41981</c:v>
                </c:pt>
                <c:pt idx="1438">
                  <c:v>41982</c:v>
                </c:pt>
                <c:pt idx="1439">
                  <c:v>41983</c:v>
                </c:pt>
                <c:pt idx="1440">
                  <c:v>41984</c:v>
                </c:pt>
                <c:pt idx="1441">
                  <c:v>41985</c:v>
                </c:pt>
                <c:pt idx="1442">
                  <c:v>41986</c:v>
                </c:pt>
                <c:pt idx="1443">
                  <c:v>41987</c:v>
                </c:pt>
                <c:pt idx="1444">
                  <c:v>41988</c:v>
                </c:pt>
                <c:pt idx="1445">
                  <c:v>41989</c:v>
                </c:pt>
                <c:pt idx="1446">
                  <c:v>41990</c:v>
                </c:pt>
                <c:pt idx="1447">
                  <c:v>41991</c:v>
                </c:pt>
                <c:pt idx="1448">
                  <c:v>41992</c:v>
                </c:pt>
                <c:pt idx="1449">
                  <c:v>41993</c:v>
                </c:pt>
                <c:pt idx="1450">
                  <c:v>41994</c:v>
                </c:pt>
                <c:pt idx="1451">
                  <c:v>41995</c:v>
                </c:pt>
                <c:pt idx="1452">
                  <c:v>41996</c:v>
                </c:pt>
                <c:pt idx="1453">
                  <c:v>41997</c:v>
                </c:pt>
                <c:pt idx="1454">
                  <c:v>41998</c:v>
                </c:pt>
                <c:pt idx="1455">
                  <c:v>41999</c:v>
                </c:pt>
                <c:pt idx="1456">
                  <c:v>42000</c:v>
                </c:pt>
                <c:pt idx="1457">
                  <c:v>42001</c:v>
                </c:pt>
                <c:pt idx="1458">
                  <c:v>42002</c:v>
                </c:pt>
                <c:pt idx="1459">
                  <c:v>42003</c:v>
                </c:pt>
                <c:pt idx="1460">
                  <c:v>42004</c:v>
                </c:pt>
                <c:pt idx="1461">
                  <c:v>42005</c:v>
                </c:pt>
                <c:pt idx="1462">
                  <c:v>42006</c:v>
                </c:pt>
                <c:pt idx="1463">
                  <c:v>42007</c:v>
                </c:pt>
                <c:pt idx="1464">
                  <c:v>42008</c:v>
                </c:pt>
                <c:pt idx="1465">
                  <c:v>42009</c:v>
                </c:pt>
                <c:pt idx="1466">
                  <c:v>42010</c:v>
                </c:pt>
                <c:pt idx="1467">
                  <c:v>42011</c:v>
                </c:pt>
                <c:pt idx="1468">
                  <c:v>42012</c:v>
                </c:pt>
                <c:pt idx="1469">
                  <c:v>42013</c:v>
                </c:pt>
                <c:pt idx="1470">
                  <c:v>42014</c:v>
                </c:pt>
                <c:pt idx="1471">
                  <c:v>42015</c:v>
                </c:pt>
                <c:pt idx="1472">
                  <c:v>42016</c:v>
                </c:pt>
                <c:pt idx="1473">
                  <c:v>42017</c:v>
                </c:pt>
                <c:pt idx="1474">
                  <c:v>42018</c:v>
                </c:pt>
                <c:pt idx="1475">
                  <c:v>42019</c:v>
                </c:pt>
                <c:pt idx="1476">
                  <c:v>42020</c:v>
                </c:pt>
                <c:pt idx="1477">
                  <c:v>42021</c:v>
                </c:pt>
                <c:pt idx="1478">
                  <c:v>42022</c:v>
                </c:pt>
                <c:pt idx="1479">
                  <c:v>42023</c:v>
                </c:pt>
                <c:pt idx="1480">
                  <c:v>42024</c:v>
                </c:pt>
                <c:pt idx="1481">
                  <c:v>42025</c:v>
                </c:pt>
                <c:pt idx="1482">
                  <c:v>42026</c:v>
                </c:pt>
                <c:pt idx="1483">
                  <c:v>42027</c:v>
                </c:pt>
                <c:pt idx="1484">
                  <c:v>42028</c:v>
                </c:pt>
                <c:pt idx="1485">
                  <c:v>42029</c:v>
                </c:pt>
                <c:pt idx="1486">
                  <c:v>42030</c:v>
                </c:pt>
                <c:pt idx="1487">
                  <c:v>42031</c:v>
                </c:pt>
                <c:pt idx="1488">
                  <c:v>42032</c:v>
                </c:pt>
                <c:pt idx="1489">
                  <c:v>42033</c:v>
                </c:pt>
                <c:pt idx="1490">
                  <c:v>42034</c:v>
                </c:pt>
                <c:pt idx="1491">
                  <c:v>42035</c:v>
                </c:pt>
                <c:pt idx="1492">
                  <c:v>42036</c:v>
                </c:pt>
                <c:pt idx="1493">
                  <c:v>42037</c:v>
                </c:pt>
                <c:pt idx="1494">
                  <c:v>42038</c:v>
                </c:pt>
                <c:pt idx="1495">
                  <c:v>42039</c:v>
                </c:pt>
                <c:pt idx="1496">
                  <c:v>42040</c:v>
                </c:pt>
                <c:pt idx="1497">
                  <c:v>42041</c:v>
                </c:pt>
                <c:pt idx="1498">
                  <c:v>42042</c:v>
                </c:pt>
                <c:pt idx="1499">
                  <c:v>42043</c:v>
                </c:pt>
                <c:pt idx="1500">
                  <c:v>42044</c:v>
                </c:pt>
                <c:pt idx="1501">
                  <c:v>42045</c:v>
                </c:pt>
                <c:pt idx="1502">
                  <c:v>42046</c:v>
                </c:pt>
                <c:pt idx="1503">
                  <c:v>42047</c:v>
                </c:pt>
                <c:pt idx="1504">
                  <c:v>42048</c:v>
                </c:pt>
                <c:pt idx="1505">
                  <c:v>42049</c:v>
                </c:pt>
                <c:pt idx="1506">
                  <c:v>42050</c:v>
                </c:pt>
                <c:pt idx="1507">
                  <c:v>42051</c:v>
                </c:pt>
                <c:pt idx="1508">
                  <c:v>42052</c:v>
                </c:pt>
                <c:pt idx="1509">
                  <c:v>42053</c:v>
                </c:pt>
                <c:pt idx="1510">
                  <c:v>42054</c:v>
                </c:pt>
                <c:pt idx="1511">
                  <c:v>42055</c:v>
                </c:pt>
                <c:pt idx="1512">
                  <c:v>42056</c:v>
                </c:pt>
                <c:pt idx="1513">
                  <c:v>42057</c:v>
                </c:pt>
                <c:pt idx="1514">
                  <c:v>42058</c:v>
                </c:pt>
                <c:pt idx="1515">
                  <c:v>42059</c:v>
                </c:pt>
                <c:pt idx="1516">
                  <c:v>42060</c:v>
                </c:pt>
                <c:pt idx="1517">
                  <c:v>42061</c:v>
                </c:pt>
                <c:pt idx="1518">
                  <c:v>42062</c:v>
                </c:pt>
                <c:pt idx="1519">
                  <c:v>42063</c:v>
                </c:pt>
                <c:pt idx="1520">
                  <c:v>42064</c:v>
                </c:pt>
                <c:pt idx="1521">
                  <c:v>42065</c:v>
                </c:pt>
                <c:pt idx="1522">
                  <c:v>42066</c:v>
                </c:pt>
                <c:pt idx="1523">
                  <c:v>42067</c:v>
                </c:pt>
                <c:pt idx="1524">
                  <c:v>42068</c:v>
                </c:pt>
                <c:pt idx="1525">
                  <c:v>42069</c:v>
                </c:pt>
                <c:pt idx="1526">
                  <c:v>42070</c:v>
                </c:pt>
                <c:pt idx="1527">
                  <c:v>42071</c:v>
                </c:pt>
                <c:pt idx="1528">
                  <c:v>42072</c:v>
                </c:pt>
                <c:pt idx="1529">
                  <c:v>42073</c:v>
                </c:pt>
                <c:pt idx="1530">
                  <c:v>42074</c:v>
                </c:pt>
                <c:pt idx="1531">
                  <c:v>42075</c:v>
                </c:pt>
                <c:pt idx="1532">
                  <c:v>42076</c:v>
                </c:pt>
                <c:pt idx="1533">
                  <c:v>42077</c:v>
                </c:pt>
                <c:pt idx="1534">
                  <c:v>42078</c:v>
                </c:pt>
                <c:pt idx="1535">
                  <c:v>42079</c:v>
                </c:pt>
                <c:pt idx="1536">
                  <c:v>42080</c:v>
                </c:pt>
                <c:pt idx="1537">
                  <c:v>42081</c:v>
                </c:pt>
                <c:pt idx="1538">
                  <c:v>42082</c:v>
                </c:pt>
                <c:pt idx="1539">
                  <c:v>42083</c:v>
                </c:pt>
                <c:pt idx="1540">
                  <c:v>42084</c:v>
                </c:pt>
                <c:pt idx="1541">
                  <c:v>42085</c:v>
                </c:pt>
                <c:pt idx="1542">
                  <c:v>42086</c:v>
                </c:pt>
                <c:pt idx="1543">
                  <c:v>42087</c:v>
                </c:pt>
                <c:pt idx="1544">
                  <c:v>42088</c:v>
                </c:pt>
                <c:pt idx="1545">
                  <c:v>42089</c:v>
                </c:pt>
                <c:pt idx="1546">
                  <c:v>42090</c:v>
                </c:pt>
                <c:pt idx="1547">
                  <c:v>42091</c:v>
                </c:pt>
                <c:pt idx="1548">
                  <c:v>42092</c:v>
                </c:pt>
                <c:pt idx="1549">
                  <c:v>42093</c:v>
                </c:pt>
                <c:pt idx="1550">
                  <c:v>42094</c:v>
                </c:pt>
                <c:pt idx="1551">
                  <c:v>42095</c:v>
                </c:pt>
                <c:pt idx="1552">
                  <c:v>42096</c:v>
                </c:pt>
                <c:pt idx="1553">
                  <c:v>42097</c:v>
                </c:pt>
                <c:pt idx="1554">
                  <c:v>42098</c:v>
                </c:pt>
                <c:pt idx="1555">
                  <c:v>42099</c:v>
                </c:pt>
                <c:pt idx="1556">
                  <c:v>42100</c:v>
                </c:pt>
                <c:pt idx="1557">
                  <c:v>42101</c:v>
                </c:pt>
                <c:pt idx="1558">
                  <c:v>42102</c:v>
                </c:pt>
                <c:pt idx="1559">
                  <c:v>42103</c:v>
                </c:pt>
                <c:pt idx="1560">
                  <c:v>42104</c:v>
                </c:pt>
                <c:pt idx="1561">
                  <c:v>42105</c:v>
                </c:pt>
                <c:pt idx="1562">
                  <c:v>42106</c:v>
                </c:pt>
                <c:pt idx="1563">
                  <c:v>42107</c:v>
                </c:pt>
                <c:pt idx="1564">
                  <c:v>42108</c:v>
                </c:pt>
                <c:pt idx="1565">
                  <c:v>42109</c:v>
                </c:pt>
                <c:pt idx="1566">
                  <c:v>42110</c:v>
                </c:pt>
                <c:pt idx="1567">
                  <c:v>42111</c:v>
                </c:pt>
                <c:pt idx="1568">
                  <c:v>42112</c:v>
                </c:pt>
                <c:pt idx="1569">
                  <c:v>42113</c:v>
                </c:pt>
                <c:pt idx="1570">
                  <c:v>42114</c:v>
                </c:pt>
                <c:pt idx="1571">
                  <c:v>42115</c:v>
                </c:pt>
                <c:pt idx="1572">
                  <c:v>42116</c:v>
                </c:pt>
                <c:pt idx="1573">
                  <c:v>42117</c:v>
                </c:pt>
                <c:pt idx="1574">
                  <c:v>42118</c:v>
                </c:pt>
                <c:pt idx="1575">
                  <c:v>42119</c:v>
                </c:pt>
                <c:pt idx="1576">
                  <c:v>42120</c:v>
                </c:pt>
                <c:pt idx="1577">
                  <c:v>42121</c:v>
                </c:pt>
                <c:pt idx="1578">
                  <c:v>42122</c:v>
                </c:pt>
                <c:pt idx="1579">
                  <c:v>42123</c:v>
                </c:pt>
                <c:pt idx="1580">
                  <c:v>42124</c:v>
                </c:pt>
                <c:pt idx="1581">
                  <c:v>42125</c:v>
                </c:pt>
                <c:pt idx="1582">
                  <c:v>42126</c:v>
                </c:pt>
                <c:pt idx="1583">
                  <c:v>42127</c:v>
                </c:pt>
                <c:pt idx="1584">
                  <c:v>42128</c:v>
                </c:pt>
                <c:pt idx="1585">
                  <c:v>42129</c:v>
                </c:pt>
                <c:pt idx="1586">
                  <c:v>42130</c:v>
                </c:pt>
                <c:pt idx="1587">
                  <c:v>42131</c:v>
                </c:pt>
                <c:pt idx="1588">
                  <c:v>42132</c:v>
                </c:pt>
                <c:pt idx="1589">
                  <c:v>42133</c:v>
                </c:pt>
                <c:pt idx="1590">
                  <c:v>42134</c:v>
                </c:pt>
                <c:pt idx="1591">
                  <c:v>42135</c:v>
                </c:pt>
                <c:pt idx="1592">
                  <c:v>42136</c:v>
                </c:pt>
                <c:pt idx="1593">
                  <c:v>42137</c:v>
                </c:pt>
                <c:pt idx="1594">
                  <c:v>42138</c:v>
                </c:pt>
                <c:pt idx="1595">
                  <c:v>42139</c:v>
                </c:pt>
                <c:pt idx="1596">
                  <c:v>42140</c:v>
                </c:pt>
                <c:pt idx="1597">
                  <c:v>42141</c:v>
                </c:pt>
                <c:pt idx="1598">
                  <c:v>42142</c:v>
                </c:pt>
                <c:pt idx="1599">
                  <c:v>42143</c:v>
                </c:pt>
                <c:pt idx="1600">
                  <c:v>42144</c:v>
                </c:pt>
                <c:pt idx="1601">
                  <c:v>42145</c:v>
                </c:pt>
                <c:pt idx="1602">
                  <c:v>42146</c:v>
                </c:pt>
                <c:pt idx="1603">
                  <c:v>42147</c:v>
                </c:pt>
                <c:pt idx="1604">
                  <c:v>42148</c:v>
                </c:pt>
                <c:pt idx="1605">
                  <c:v>42149</c:v>
                </c:pt>
                <c:pt idx="1606">
                  <c:v>42150</c:v>
                </c:pt>
                <c:pt idx="1607">
                  <c:v>42151</c:v>
                </c:pt>
                <c:pt idx="1608">
                  <c:v>42152</c:v>
                </c:pt>
                <c:pt idx="1609">
                  <c:v>42153</c:v>
                </c:pt>
                <c:pt idx="1610">
                  <c:v>42154</c:v>
                </c:pt>
                <c:pt idx="1611">
                  <c:v>42155</c:v>
                </c:pt>
                <c:pt idx="1612">
                  <c:v>42156</c:v>
                </c:pt>
                <c:pt idx="1613">
                  <c:v>42157</c:v>
                </c:pt>
                <c:pt idx="1614">
                  <c:v>42158</c:v>
                </c:pt>
                <c:pt idx="1615">
                  <c:v>42159</c:v>
                </c:pt>
                <c:pt idx="1616">
                  <c:v>42160</c:v>
                </c:pt>
                <c:pt idx="1617">
                  <c:v>42161</c:v>
                </c:pt>
                <c:pt idx="1618">
                  <c:v>42162</c:v>
                </c:pt>
                <c:pt idx="1619">
                  <c:v>42163</c:v>
                </c:pt>
                <c:pt idx="1620">
                  <c:v>42164</c:v>
                </c:pt>
                <c:pt idx="1621">
                  <c:v>42165</c:v>
                </c:pt>
                <c:pt idx="1622">
                  <c:v>42166</c:v>
                </c:pt>
                <c:pt idx="1623">
                  <c:v>42167</c:v>
                </c:pt>
                <c:pt idx="1624">
                  <c:v>42168</c:v>
                </c:pt>
                <c:pt idx="1625">
                  <c:v>42169</c:v>
                </c:pt>
                <c:pt idx="1626">
                  <c:v>42170</c:v>
                </c:pt>
                <c:pt idx="1627">
                  <c:v>42171</c:v>
                </c:pt>
                <c:pt idx="1628">
                  <c:v>42172</c:v>
                </c:pt>
                <c:pt idx="1629">
                  <c:v>42173</c:v>
                </c:pt>
                <c:pt idx="1630">
                  <c:v>42174</c:v>
                </c:pt>
                <c:pt idx="1631">
                  <c:v>42175</c:v>
                </c:pt>
                <c:pt idx="1632">
                  <c:v>42176</c:v>
                </c:pt>
                <c:pt idx="1633">
                  <c:v>42177</c:v>
                </c:pt>
                <c:pt idx="1634">
                  <c:v>42178</c:v>
                </c:pt>
                <c:pt idx="1635">
                  <c:v>42179</c:v>
                </c:pt>
                <c:pt idx="1636">
                  <c:v>42180</c:v>
                </c:pt>
                <c:pt idx="1637">
                  <c:v>42181</c:v>
                </c:pt>
                <c:pt idx="1638">
                  <c:v>42182</c:v>
                </c:pt>
                <c:pt idx="1639">
                  <c:v>42183</c:v>
                </c:pt>
                <c:pt idx="1640">
                  <c:v>42184</c:v>
                </c:pt>
                <c:pt idx="1641">
                  <c:v>42185</c:v>
                </c:pt>
                <c:pt idx="1642">
                  <c:v>42186</c:v>
                </c:pt>
                <c:pt idx="1643">
                  <c:v>42187</c:v>
                </c:pt>
                <c:pt idx="1644">
                  <c:v>42188</c:v>
                </c:pt>
                <c:pt idx="1645">
                  <c:v>42189</c:v>
                </c:pt>
                <c:pt idx="1646">
                  <c:v>42190</c:v>
                </c:pt>
                <c:pt idx="1647">
                  <c:v>42191</c:v>
                </c:pt>
                <c:pt idx="1648">
                  <c:v>42192</c:v>
                </c:pt>
                <c:pt idx="1649">
                  <c:v>42193</c:v>
                </c:pt>
                <c:pt idx="1650">
                  <c:v>42194</c:v>
                </c:pt>
                <c:pt idx="1651">
                  <c:v>42195</c:v>
                </c:pt>
                <c:pt idx="1652">
                  <c:v>42196</c:v>
                </c:pt>
                <c:pt idx="1653">
                  <c:v>42197</c:v>
                </c:pt>
                <c:pt idx="1654">
                  <c:v>42198</c:v>
                </c:pt>
                <c:pt idx="1655">
                  <c:v>42199</c:v>
                </c:pt>
                <c:pt idx="1656">
                  <c:v>42200</c:v>
                </c:pt>
                <c:pt idx="1657">
                  <c:v>42201</c:v>
                </c:pt>
                <c:pt idx="1658">
                  <c:v>42202</c:v>
                </c:pt>
                <c:pt idx="1659">
                  <c:v>42203</c:v>
                </c:pt>
                <c:pt idx="1660">
                  <c:v>42204</c:v>
                </c:pt>
                <c:pt idx="1661">
                  <c:v>42205</c:v>
                </c:pt>
                <c:pt idx="1662">
                  <c:v>42206</c:v>
                </c:pt>
                <c:pt idx="1663">
                  <c:v>42207</c:v>
                </c:pt>
                <c:pt idx="1664">
                  <c:v>42208</c:v>
                </c:pt>
                <c:pt idx="1665">
                  <c:v>42209</c:v>
                </c:pt>
                <c:pt idx="1666">
                  <c:v>42210</c:v>
                </c:pt>
                <c:pt idx="1667">
                  <c:v>42211</c:v>
                </c:pt>
                <c:pt idx="1668">
                  <c:v>42212</c:v>
                </c:pt>
                <c:pt idx="1669">
                  <c:v>42213</c:v>
                </c:pt>
                <c:pt idx="1670">
                  <c:v>42214</c:v>
                </c:pt>
                <c:pt idx="1671">
                  <c:v>42215</c:v>
                </c:pt>
                <c:pt idx="1672">
                  <c:v>42216</c:v>
                </c:pt>
                <c:pt idx="1673">
                  <c:v>42217</c:v>
                </c:pt>
                <c:pt idx="1674">
                  <c:v>42218</c:v>
                </c:pt>
                <c:pt idx="1675">
                  <c:v>42219</c:v>
                </c:pt>
                <c:pt idx="1676">
                  <c:v>42220</c:v>
                </c:pt>
                <c:pt idx="1677">
                  <c:v>42221</c:v>
                </c:pt>
                <c:pt idx="1678">
                  <c:v>42222</c:v>
                </c:pt>
                <c:pt idx="1679">
                  <c:v>42223</c:v>
                </c:pt>
                <c:pt idx="1680">
                  <c:v>42224</c:v>
                </c:pt>
                <c:pt idx="1681">
                  <c:v>42225</c:v>
                </c:pt>
                <c:pt idx="1682">
                  <c:v>42226</c:v>
                </c:pt>
                <c:pt idx="1683">
                  <c:v>42227</c:v>
                </c:pt>
                <c:pt idx="1684">
                  <c:v>42228</c:v>
                </c:pt>
                <c:pt idx="1685">
                  <c:v>42229</c:v>
                </c:pt>
                <c:pt idx="1686">
                  <c:v>42230</c:v>
                </c:pt>
                <c:pt idx="1687">
                  <c:v>42231</c:v>
                </c:pt>
                <c:pt idx="1688">
                  <c:v>42232</c:v>
                </c:pt>
                <c:pt idx="1689">
                  <c:v>42233</c:v>
                </c:pt>
                <c:pt idx="1690">
                  <c:v>42234</c:v>
                </c:pt>
                <c:pt idx="1691">
                  <c:v>42235</c:v>
                </c:pt>
                <c:pt idx="1692">
                  <c:v>42236</c:v>
                </c:pt>
                <c:pt idx="1693">
                  <c:v>42237</c:v>
                </c:pt>
                <c:pt idx="1694">
                  <c:v>42238</c:v>
                </c:pt>
                <c:pt idx="1695">
                  <c:v>42239</c:v>
                </c:pt>
                <c:pt idx="1696">
                  <c:v>42240</c:v>
                </c:pt>
                <c:pt idx="1697">
                  <c:v>42241</c:v>
                </c:pt>
                <c:pt idx="1698">
                  <c:v>42242</c:v>
                </c:pt>
                <c:pt idx="1699">
                  <c:v>42243</c:v>
                </c:pt>
                <c:pt idx="1700">
                  <c:v>42244</c:v>
                </c:pt>
                <c:pt idx="1701">
                  <c:v>42245</c:v>
                </c:pt>
                <c:pt idx="1702">
                  <c:v>42246</c:v>
                </c:pt>
                <c:pt idx="1703">
                  <c:v>42247</c:v>
                </c:pt>
                <c:pt idx="1704">
                  <c:v>42248</c:v>
                </c:pt>
                <c:pt idx="1705">
                  <c:v>42249</c:v>
                </c:pt>
                <c:pt idx="1706">
                  <c:v>42250</c:v>
                </c:pt>
                <c:pt idx="1707">
                  <c:v>42251</c:v>
                </c:pt>
                <c:pt idx="1708">
                  <c:v>42252</c:v>
                </c:pt>
                <c:pt idx="1709">
                  <c:v>42253</c:v>
                </c:pt>
                <c:pt idx="1710">
                  <c:v>42254</c:v>
                </c:pt>
                <c:pt idx="1711">
                  <c:v>42255</c:v>
                </c:pt>
                <c:pt idx="1712">
                  <c:v>42256</c:v>
                </c:pt>
                <c:pt idx="1713">
                  <c:v>42257</c:v>
                </c:pt>
                <c:pt idx="1714">
                  <c:v>42258</c:v>
                </c:pt>
                <c:pt idx="1715">
                  <c:v>42259</c:v>
                </c:pt>
                <c:pt idx="1716">
                  <c:v>42260</c:v>
                </c:pt>
                <c:pt idx="1717">
                  <c:v>42261</c:v>
                </c:pt>
                <c:pt idx="1718">
                  <c:v>42262</c:v>
                </c:pt>
                <c:pt idx="1719">
                  <c:v>42263</c:v>
                </c:pt>
                <c:pt idx="1720">
                  <c:v>42264</c:v>
                </c:pt>
                <c:pt idx="1721">
                  <c:v>42265</c:v>
                </c:pt>
                <c:pt idx="1722">
                  <c:v>42266</c:v>
                </c:pt>
                <c:pt idx="1723">
                  <c:v>42267</c:v>
                </c:pt>
                <c:pt idx="1724">
                  <c:v>42268</c:v>
                </c:pt>
                <c:pt idx="1725">
                  <c:v>42269</c:v>
                </c:pt>
                <c:pt idx="1726">
                  <c:v>42270</c:v>
                </c:pt>
                <c:pt idx="1727">
                  <c:v>42271</c:v>
                </c:pt>
                <c:pt idx="1728">
                  <c:v>42272</c:v>
                </c:pt>
                <c:pt idx="1729">
                  <c:v>42273</c:v>
                </c:pt>
                <c:pt idx="1730">
                  <c:v>42274</c:v>
                </c:pt>
                <c:pt idx="1731">
                  <c:v>42275</c:v>
                </c:pt>
                <c:pt idx="1732">
                  <c:v>42276</c:v>
                </c:pt>
                <c:pt idx="1733">
                  <c:v>42277</c:v>
                </c:pt>
                <c:pt idx="1734">
                  <c:v>42278</c:v>
                </c:pt>
                <c:pt idx="1735">
                  <c:v>42279</c:v>
                </c:pt>
                <c:pt idx="1736">
                  <c:v>42280</c:v>
                </c:pt>
                <c:pt idx="1737">
                  <c:v>42281</c:v>
                </c:pt>
                <c:pt idx="1738">
                  <c:v>42282</c:v>
                </c:pt>
                <c:pt idx="1739">
                  <c:v>42283</c:v>
                </c:pt>
                <c:pt idx="1740">
                  <c:v>42284</c:v>
                </c:pt>
                <c:pt idx="1741">
                  <c:v>42285</c:v>
                </c:pt>
                <c:pt idx="1742">
                  <c:v>42286</c:v>
                </c:pt>
                <c:pt idx="1743">
                  <c:v>42287</c:v>
                </c:pt>
                <c:pt idx="1744">
                  <c:v>42288</c:v>
                </c:pt>
                <c:pt idx="1745">
                  <c:v>42289</c:v>
                </c:pt>
                <c:pt idx="1746">
                  <c:v>42290</c:v>
                </c:pt>
                <c:pt idx="1747">
                  <c:v>42291</c:v>
                </c:pt>
                <c:pt idx="1748">
                  <c:v>42292</c:v>
                </c:pt>
                <c:pt idx="1749">
                  <c:v>42293</c:v>
                </c:pt>
                <c:pt idx="1750">
                  <c:v>42294</c:v>
                </c:pt>
                <c:pt idx="1751">
                  <c:v>42295</c:v>
                </c:pt>
                <c:pt idx="1752">
                  <c:v>42296</c:v>
                </c:pt>
                <c:pt idx="1753">
                  <c:v>42297</c:v>
                </c:pt>
                <c:pt idx="1754">
                  <c:v>42298</c:v>
                </c:pt>
                <c:pt idx="1755">
                  <c:v>42299</c:v>
                </c:pt>
                <c:pt idx="1756">
                  <c:v>42300</c:v>
                </c:pt>
                <c:pt idx="1757">
                  <c:v>42301</c:v>
                </c:pt>
                <c:pt idx="1758">
                  <c:v>42302</c:v>
                </c:pt>
                <c:pt idx="1759">
                  <c:v>42303</c:v>
                </c:pt>
                <c:pt idx="1760">
                  <c:v>42304</c:v>
                </c:pt>
                <c:pt idx="1761">
                  <c:v>42305</c:v>
                </c:pt>
                <c:pt idx="1762">
                  <c:v>42306</c:v>
                </c:pt>
                <c:pt idx="1763">
                  <c:v>42307</c:v>
                </c:pt>
                <c:pt idx="1764">
                  <c:v>42308</c:v>
                </c:pt>
                <c:pt idx="1765">
                  <c:v>42309</c:v>
                </c:pt>
                <c:pt idx="1766">
                  <c:v>42310</c:v>
                </c:pt>
                <c:pt idx="1767">
                  <c:v>42311</c:v>
                </c:pt>
                <c:pt idx="1768">
                  <c:v>42312</c:v>
                </c:pt>
                <c:pt idx="1769">
                  <c:v>42313</c:v>
                </c:pt>
                <c:pt idx="1770">
                  <c:v>42314</c:v>
                </c:pt>
                <c:pt idx="1771">
                  <c:v>42315</c:v>
                </c:pt>
                <c:pt idx="1772">
                  <c:v>42316</c:v>
                </c:pt>
                <c:pt idx="1773">
                  <c:v>42317</c:v>
                </c:pt>
                <c:pt idx="1774">
                  <c:v>42318</c:v>
                </c:pt>
                <c:pt idx="1775">
                  <c:v>42319</c:v>
                </c:pt>
                <c:pt idx="1776">
                  <c:v>42320</c:v>
                </c:pt>
                <c:pt idx="1777">
                  <c:v>42321</c:v>
                </c:pt>
                <c:pt idx="1778">
                  <c:v>42322</c:v>
                </c:pt>
                <c:pt idx="1779">
                  <c:v>42323</c:v>
                </c:pt>
                <c:pt idx="1780">
                  <c:v>42324</c:v>
                </c:pt>
                <c:pt idx="1781">
                  <c:v>42325</c:v>
                </c:pt>
                <c:pt idx="1782">
                  <c:v>42326</c:v>
                </c:pt>
                <c:pt idx="1783">
                  <c:v>42327</c:v>
                </c:pt>
                <c:pt idx="1784">
                  <c:v>42328</c:v>
                </c:pt>
                <c:pt idx="1785">
                  <c:v>42329</c:v>
                </c:pt>
                <c:pt idx="1786">
                  <c:v>42330</c:v>
                </c:pt>
                <c:pt idx="1787">
                  <c:v>42331</c:v>
                </c:pt>
                <c:pt idx="1788">
                  <c:v>42332</c:v>
                </c:pt>
                <c:pt idx="1789">
                  <c:v>42333</c:v>
                </c:pt>
                <c:pt idx="1790">
                  <c:v>42334</c:v>
                </c:pt>
                <c:pt idx="1791">
                  <c:v>42335</c:v>
                </c:pt>
                <c:pt idx="1792">
                  <c:v>42336</c:v>
                </c:pt>
                <c:pt idx="1793">
                  <c:v>42337</c:v>
                </c:pt>
                <c:pt idx="1794">
                  <c:v>42338</c:v>
                </c:pt>
                <c:pt idx="1795">
                  <c:v>42339</c:v>
                </c:pt>
                <c:pt idx="1796">
                  <c:v>42340</c:v>
                </c:pt>
                <c:pt idx="1797">
                  <c:v>42341</c:v>
                </c:pt>
                <c:pt idx="1798">
                  <c:v>42342</c:v>
                </c:pt>
                <c:pt idx="1799">
                  <c:v>42343</c:v>
                </c:pt>
                <c:pt idx="1800">
                  <c:v>42344</c:v>
                </c:pt>
                <c:pt idx="1801">
                  <c:v>42345</c:v>
                </c:pt>
                <c:pt idx="1802">
                  <c:v>42346</c:v>
                </c:pt>
                <c:pt idx="1803">
                  <c:v>42347</c:v>
                </c:pt>
                <c:pt idx="1804">
                  <c:v>42348</c:v>
                </c:pt>
                <c:pt idx="1805">
                  <c:v>42349</c:v>
                </c:pt>
                <c:pt idx="1806">
                  <c:v>42350</c:v>
                </c:pt>
                <c:pt idx="1807">
                  <c:v>42351</c:v>
                </c:pt>
                <c:pt idx="1808">
                  <c:v>42352</c:v>
                </c:pt>
                <c:pt idx="1809">
                  <c:v>42353</c:v>
                </c:pt>
                <c:pt idx="1810">
                  <c:v>42354</c:v>
                </c:pt>
                <c:pt idx="1811">
                  <c:v>42355</c:v>
                </c:pt>
                <c:pt idx="1812">
                  <c:v>42356</c:v>
                </c:pt>
                <c:pt idx="1813">
                  <c:v>42357</c:v>
                </c:pt>
                <c:pt idx="1814">
                  <c:v>42358</c:v>
                </c:pt>
                <c:pt idx="1815">
                  <c:v>42359</c:v>
                </c:pt>
                <c:pt idx="1816">
                  <c:v>42360</c:v>
                </c:pt>
                <c:pt idx="1817">
                  <c:v>42361</c:v>
                </c:pt>
                <c:pt idx="1818">
                  <c:v>42362</c:v>
                </c:pt>
                <c:pt idx="1819">
                  <c:v>42363</c:v>
                </c:pt>
                <c:pt idx="1820">
                  <c:v>42364</c:v>
                </c:pt>
                <c:pt idx="1821">
                  <c:v>42365</c:v>
                </c:pt>
                <c:pt idx="1822">
                  <c:v>42366</c:v>
                </c:pt>
                <c:pt idx="1823">
                  <c:v>42367</c:v>
                </c:pt>
                <c:pt idx="1824">
                  <c:v>42368</c:v>
                </c:pt>
                <c:pt idx="1825">
                  <c:v>42369</c:v>
                </c:pt>
                <c:pt idx="1826">
                  <c:v>42370</c:v>
                </c:pt>
                <c:pt idx="1827">
                  <c:v>42371</c:v>
                </c:pt>
                <c:pt idx="1828">
                  <c:v>42372</c:v>
                </c:pt>
                <c:pt idx="1829">
                  <c:v>42373</c:v>
                </c:pt>
                <c:pt idx="1830">
                  <c:v>42374</c:v>
                </c:pt>
                <c:pt idx="1831">
                  <c:v>42375</c:v>
                </c:pt>
                <c:pt idx="1832">
                  <c:v>42376</c:v>
                </c:pt>
                <c:pt idx="1833">
                  <c:v>42377</c:v>
                </c:pt>
                <c:pt idx="1834">
                  <c:v>42378</c:v>
                </c:pt>
                <c:pt idx="1835">
                  <c:v>42379</c:v>
                </c:pt>
                <c:pt idx="1836">
                  <c:v>42380</c:v>
                </c:pt>
                <c:pt idx="1837">
                  <c:v>42381</c:v>
                </c:pt>
                <c:pt idx="1838">
                  <c:v>42382</c:v>
                </c:pt>
                <c:pt idx="1839">
                  <c:v>42383</c:v>
                </c:pt>
                <c:pt idx="1840">
                  <c:v>42384</c:v>
                </c:pt>
                <c:pt idx="1841">
                  <c:v>42385</c:v>
                </c:pt>
                <c:pt idx="1842">
                  <c:v>42386</c:v>
                </c:pt>
                <c:pt idx="1843">
                  <c:v>42387</c:v>
                </c:pt>
                <c:pt idx="1844">
                  <c:v>42388</c:v>
                </c:pt>
                <c:pt idx="1845">
                  <c:v>42389</c:v>
                </c:pt>
                <c:pt idx="1846">
                  <c:v>42390</c:v>
                </c:pt>
                <c:pt idx="1847">
                  <c:v>42391</c:v>
                </c:pt>
                <c:pt idx="1848">
                  <c:v>42392</c:v>
                </c:pt>
                <c:pt idx="1849">
                  <c:v>42393</c:v>
                </c:pt>
                <c:pt idx="1850">
                  <c:v>42394</c:v>
                </c:pt>
                <c:pt idx="1851">
                  <c:v>42395</c:v>
                </c:pt>
                <c:pt idx="1852">
                  <c:v>42396</c:v>
                </c:pt>
                <c:pt idx="1853">
                  <c:v>42397</c:v>
                </c:pt>
                <c:pt idx="1854">
                  <c:v>42398</c:v>
                </c:pt>
                <c:pt idx="1855">
                  <c:v>42399</c:v>
                </c:pt>
                <c:pt idx="1856">
                  <c:v>42400</c:v>
                </c:pt>
                <c:pt idx="1857">
                  <c:v>42401</c:v>
                </c:pt>
                <c:pt idx="1858">
                  <c:v>42402</c:v>
                </c:pt>
                <c:pt idx="1859">
                  <c:v>42403</c:v>
                </c:pt>
                <c:pt idx="1860">
                  <c:v>42404</c:v>
                </c:pt>
                <c:pt idx="1861">
                  <c:v>42405</c:v>
                </c:pt>
                <c:pt idx="1862">
                  <c:v>42406</c:v>
                </c:pt>
                <c:pt idx="1863">
                  <c:v>42407</c:v>
                </c:pt>
                <c:pt idx="1864">
                  <c:v>42408</c:v>
                </c:pt>
                <c:pt idx="1865">
                  <c:v>42409</c:v>
                </c:pt>
                <c:pt idx="1866">
                  <c:v>42410</c:v>
                </c:pt>
                <c:pt idx="1867">
                  <c:v>42411</c:v>
                </c:pt>
                <c:pt idx="1868">
                  <c:v>42412</c:v>
                </c:pt>
                <c:pt idx="1869">
                  <c:v>42413</c:v>
                </c:pt>
                <c:pt idx="1870">
                  <c:v>42414</c:v>
                </c:pt>
                <c:pt idx="1871">
                  <c:v>42415</c:v>
                </c:pt>
                <c:pt idx="1872">
                  <c:v>42416</c:v>
                </c:pt>
                <c:pt idx="1873">
                  <c:v>42417</c:v>
                </c:pt>
                <c:pt idx="1874">
                  <c:v>42418</c:v>
                </c:pt>
                <c:pt idx="1875">
                  <c:v>42419</c:v>
                </c:pt>
                <c:pt idx="1876">
                  <c:v>42420</c:v>
                </c:pt>
                <c:pt idx="1877">
                  <c:v>42421</c:v>
                </c:pt>
                <c:pt idx="1878">
                  <c:v>42422</c:v>
                </c:pt>
                <c:pt idx="1879">
                  <c:v>42423</c:v>
                </c:pt>
                <c:pt idx="1880">
                  <c:v>42424</c:v>
                </c:pt>
                <c:pt idx="1881">
                  <c:v>42425</c:v>
                </c:pt>
                <c:pt idx="1882">
                  <c:v>42426</c:v>
                </c:pt>
                <c:pt idx="1883">
                  <c:v>42427</c:v>
                </c:pt>
                <c:pt idx="1884">
                  <c:v>42428</c:v>
                </c:pt>
                <c:pt idx="1885">
                  <c:v>42429</c:v>
                </c:pt>
                <c:pt idx="1886">
                  <c:v>42430</c:v>
                </c:pt>
                <c:pt idx="1887">
                  <c:v>42431</c:v>
                </c:pt>
                <c:pt idx="1888">
                  <c:v>42432</c:v>
                </c:pt>
                <c:pt idx="1889">
                  <c:v>42433</c:v>
                </c:pt>
                <c:pt idx="1890">
                  <c:v>42434</c:v>
                </c:pt>
                <c:pt idx="1891">
                  <c:v>42435</c:v>
                </c:pt>
                <c:pt idx="1892">
                  <c:v>42436</c:v>
                </c:pt>
                <c:pt idx="1893">
                  <c:v>42437</c:v>
                </c:pt>
                <c:pt idx="1894">
                  <c:v>42438</c:v>
                </c:pt>
                <c:pt idx="1895">
                  <c:v>42439</c:v>
                </c:pt>
                <c:pt idx="1896">
                  <c:v>42440</c:v>
                </c:pt>
                <c:pt idx="1897">
                  <c:v>42441</c:v>
                </c:pt>
                <c:pt idx="1898">
                  <c:v>42442</c:v>
                </c:pt>
                <c:pt idx="1899">
                  <c:v>42443</c:v>
                </c:pt>
                <c:pt idx="1900">
                  <c:v>42444</c:v>
                </c:pt>
                <c:pt idx="1901">
                  <c:v>42445</c:v>
                </c:pt>
                <c:pt idx="1902">
                  <c:v>42446</c:v>
                </c:pt>
                <c:pt idx="1903">
                  <c:v>42447</c:v>
                </c:pt>
                <c:pt idx="1904">
                  <c:v>42448</c:v>
                </c:pt>
                <c:pt idx="1905">
                  <c:v>42449</c:v>
                </c:pt>
                <c:pt idx="1906">
                  <c:v>42450</c:v>
                </c:pt>
                <c:pt idx="1907">
                  <c:v>42451</c:v>
                </c:pt>
                <c:pt idx="1908">
                  <c:v>42452</c:v>
                </c:pt>
                <c:pt idx="1909">
                  <c:v>42453</c:v>
                </c:pt>
                <c:pt idx="1910">
                  <c:v>42454</c:v>
                </c:pt>
                <c:pt idx="1911">
                  <c:v>42455</c:v>
                </c:pt>
                <c:pt idx="1912">
                  <c:v>42456</c:v>
                </c:pt>
                <c:pt idx="1913">
                  <c:v>42457</c:v>
                </c:pt>
                <c:pt idx="1914">
                  <c:v>42458</c:v>
                </c:pt>
                <c:pt idx="1915">
                  <c:v>42459</c:v>
                </c:pt>
                <c:pt idx="1916">
                  <c:v>42460</c:v>
                </c:pt>
                <c:pt idx="1917">
                  <c:v>42461</c:v>
                </c:pt>
                <c:pt idx="1918">
                  <c:v>42462</c:v>
                </c:pt>
                <c:pt idx="1919">
                  <c:v>42463</c:v>
                </c:pt>
                <c:pt idx="1920">
                  <c:v>42464</c:v>
                </c:pt>
                <c:pt idx="1921">
                  <c:v>42465</c:v>
                </c:pt>
                <c:pt idx="1922">
                  <c:v>42466</c:v>
                </c:pt>
                <c:pt idx="1923">
                  <c:v>42467</c:v>
                </c:pt>
                <c:pt idx="1924">
                  <c:v>42468</c:v>
                </c:pt>
                <c:pt idx="1925">
                  <c:v>42469</c:v>
                </c:pt>
                <c:pt idx="1926">
                  <c:v>42470</c:v>
                </c:pt>
                <c:pt idx="1927">
                  <c:v>42471</c:v>
                </c:pt>
                <c:pt idx="1928">
                  <c:v>42472</c:v>
                </c:pt>
                <c:pt idx="1929">
                  <c:v>42473</c:v>
                </c:pt>
                <c:pt idx="1930">
                  <c:v>42474</c:v>
                </c:pt>
                <c:pt idx="1931">
                  <c:v>42475</c:v>
                </c:pt>
                <c:pt idx="1932">
                  <c:v>42476</c:v>
                </c:pt>
                <c:pt idx="1933">
                  <c:v>42477</c:v>
                </c:pt>
                <c:pt idx="1934">
                  <c:v>42478</c:v>
                </c:pt>
                <c:pt idx="1935">
                  <c:v>42479</c:v>
                </c:pt>
                <c:pt idx="1936">
                  <c:v>42480</c:v>
                </c:pt>
                <c:pt idx="1937">
                  <c:v>42481</c:v>
                </c:pt>
                <c:pt idx="1938">
                  <c:v>42482</c:v>
                </c:pt>
                <c:pt idx="1939">
                  <c:v>42483</c:v>
                </c:pt>
                <c:pt idx="1940">
                  <c:v>42484</c:v>
                </c:pt>
                <c:pt idx="1941">
                  <c:v>42485</c:v>
                </c:pt>
                <c:pt idx="1942">
                  <c:v>42486</c:v>
                </c:pt>
                <c:pt idx="1943">
                  <c:v>42487</c:v>
                </c:pt>
                <c:pt idx="1944">
                  <c:v>42488</c:v>
                </c:pt>
                <c:pt idx="1945">
                  <c:v>42489</c:v>
                </c:pt>
                <c:pt idx="1946">
                  <c:v>42490</c:v>
                </c:pt>
                <c:pt idx="1947">
                  <c:v>42491</c:v>
                </c:pt>
                <c:pt idx="1948">
                  <c:v>42492</c:v>
                </c:pt>
                <c:pt idx="1949">
                  <c:v>42493</c:v>
                </c:pt>
                <c:pt idx="1950">
                  <c:v>42494</c:v>
                </c:pt>
                <c:pt idx="1951">
                  <c:v>42495</c:v>
                </c:pt>
                <c:pt idx="1952">
                  <c:v>42496</c:v>
                </c:pt>
                <c:pt idx="1953">
                  <c:v>42497</c:v>
                </c:pt>
                <c:pt idx="1954">
                  <c:v>42498</c:v>
                </c:pt>
                <c:pt idx="1955">
                  <c:v>42499</c:v>
                </c:pt>
                <c:pt idx="1956">
                  <c:v>42500</c:v>
                </c:pt>
                <c:pt idx="1957">
                  <c:v>42501</c:v>
                </c:pt>
                <c:pt idx="1958">
                  <c:v>42502</c:v>
                </c:pt>
                <c:pt idx="1959">
                  <c:v>42503</c:v>
                </c:pt>
                <c:pt idx="1960">
                  <c:v>42504</c:v>
                </c:pt>
                <c:pt idx="1961">
                  <c:v>42505</c:v>
                </c:pt>
                <c:pt idx="1962">
                  <c:v>42506</c:v>
                </c:pt>
                <c:pt idx="1963">
                  <c:v>42507</c:v>
                </c:pt>
                <c:pt idx="1964">
                  <c:v>42508</c:v>
                </c:pt>
                <c:pt idx="1965">
                  <c:v>42509</c:v>
                </c:pt>
                <c:pt idx="1966">
                  <c:v>42510</c:v>
                </c:pt>
                <c:pt idx="1967">
                  <c:v>42511</c:v>
                </c:pt>
                <c:pt idx="1968">
                  <c:v>42512</c:v>
                </c:pt>
                <c:pt idx="1969">
                  <c:v>42513</c:v>
                </c:pt>
                <c:pt idx="1970">
                  <c:v>42514</c:v>
                </c:pt>
                <c:pt idx="1971">
                  <c:v>42515</c:v>
                </c:pt>
                <c:pt idx="1972">
                  <c:v>42516</c:v>
                </c:pt>
                <c:pt idx="1973">
                  <c:v>42517</c:v>
                </c:pt>
                <c:pt idx="1974">
                  <c:v>42518</c:v>
                </c:pt>
                <c:pt idx="1975">
                  <c:v>42519</c:v>
                </c:pt>
                <c:pt idx="1976">
                  <c:v>42520</c:v>
                </c:pt>
                <c:pt idx="1977">
                  <c:v>42521</c:v>
                </c:pt>
                <c:pt idx="1978">
                  <c:v>42522</c:v>
                </c:pt>
                <c:pt idx="1979">
                  <c:v>42523</c:v>
                </c:pt>
                <c:pt idx="1980">
                  <c:v>42524</c:v>
                </c:pt>
                <c:pt idx="1981">
                  <c:v>42525</c:v>
                </c:pt>
                <c:pt idx="1982">
                  <c:v>42526</c:v>
                </c:pt>
                <c:pt idx="1983">
                  <c:v>42527</c:v>
                </c:pt>
                <c:pt idx="1984">
                  <c:v>42528</c:v>
                </c:pt>
                <c:pt idx="1985">
                  <c:v>42529</c:v>
                </c:pt>
                <c:pt idx="1986">
                  <c:v>42530</c:v>
                </c:pt>
                <c:pt idx="1987">
                  <c:v>42531</c:v>
                </c:pt>
                <c:pt idx="1988">
                  <c:v>42532</c:v>
                </c:pt>
                <c:pt idx="1989">
                  <c:v>42533</c:v>
                </c:pt>
                <c:pt idx="1990">
                  <c:v>42534</c:v>
                </c:pt>
                <c:pt idx="1991">
                  <c:v>42535</c:v>
                </c:pt>
                <c:pt idx="1992">
                  <c:v>42536</c:v>
                </c:pt>
                <c:pt idx="1993">
                  <c:v>42537</c:v>
                </c:pt>
                <c:pt idx="1994">
                  <c:v>42538</c:v>
                </c:pt>
                <c:pt idx="1995">
                  <c:v>42539</c:v>
                </c:pt>
                <c:pt idx="1996">
                  <c:v>42540</c:v>
                </c:pt>
                <c:pt idx="1997">
                  <c:v>42541</c:v>
                </c:pt>
                <c:pt idx="1998">
                  <c:v>42542</c:v>
                </c:pt>
                <c:pt idx="1999">
                  <c:v>42543</c:v>
                </c:pt>
                <c:pt idx="2000">
                  <c:v>42544</c:v>
                </c:pt>
                <c:pt idx="2001">
                  <c:v>42545</c:v>
                </c:pt>
                <c:pt idx="2002">
                  <c:v>42546</c:v>
                </c:pt>
                <c:pt idx="2003">
                  <c:v>42547</c:v>
                </c:pt>
                <c:pt idx="2004">
                  <c:v>42548</c:v>
                </c:pt>
                <c:pt idx="2005">
                  <c:v>42549</c:v>
                </c:pt>
                <c:pt idx="2006">
                  <c:v>42550</c:v>
                </c:pt>
                <c:pt idx="2007">
                  <c:v>42551</c:v>
                </c:pt>
                <c:pt idx="2008">
                  <c:v>42552</c:v>
                </c:pt>
                <c:pt idx="2009">
                  <c:v>42553</c:v>
                </c:pt>
                <c:pt idx="2010">
                  <c:v>42554</c:v>
                </c:pt>
                <c:pt idx="2011">
                  <c:v>42555</c:v>
                </c:pt>
                <c:pt idx="2012">
                  <c:v>42556</c:v>
                </c:pt>
                <c:pt idx="2013">
                  <c:v>42557</c:v>
                </c:pt>
                <c:pt idx="2014">
                  <c:v>42558</c:v>
                </c:pt>
                <c:pt idx="2015">
                  <c:v>42559</c:v>
                </c:pt>
                <c:pt idx="2016">
                  <c:v>42560</c:v>
                </c:pt>
                <c:pt idx="2017">
                  <c:v>42561</c:v>
                </c:pt>
                <c:pt idx="2018">
                  <c:v>42562</c:v>
                </c:pt>
                <c:pt idx="2019">
                  <c:v>42563</c:v>
                </c:pt>
                <c:pt idx="2020">
                  <c:v>42564</c:v>
                </c:pt>
                <c:pt idx="2021">
                  <c:v>42565</c:v>
                </c:pt>
                <c:pt idx="2022">
                  <c:v>42566</c:v>
                </c:pt>
                <c:pt idx="2023">
                  <c:v>42567</c:v>
                </c:pt>
                <c:pt idx="2024">
                  <c:v>42568</c:v>
                </c:pt>
                <c:pt idx="2025">
                  <c:v>42569</c:v>
                </c:pt>
                <c:pt idx="2026">
                  <c:v>42570</c:v>
                </c:pt>
                <c:pt idx="2027">
                  <c:v>42571</c:v>
                </c:pt>
                <c:pt idx="2028">
                  <c:v>42572</c:v>
                </c:pt>
                <c:pt idx="2029">
                  <c:v>42573</c:v>
                </c:pt>
                <c:pt idx="2030">
                  <c:v>42574</c:v>
                </c:pt>
                <c:pt idx="2031">
                  <c:v>42575</c:v>
                </c:pt>
                <c:pt idx="2032">
                  <c:v>42576</c:v>
                </c:pt>
                <c:pt idx="2033">
                  <c:v>42577</c:v>
                </c:pt>
                <c:pt idx="2034">
                  <c:v>42578</c:v>
                </c:pt>
                <c:pt idx="2035">
                  <c:v>42579</c:v>
                </c:pt>
                <c:pt idx="2036">
                  <c:v>42580</c:v>
                </c:pt>
                <c:pt idx="2037">
                  <c:v>42581</c:v>
                </c:pt>
                <c:pt idx="2038">
                  <c:v>42582</c:v>
                </c:pt>
                <c:pt idx="2039">
                  <c:v>42583</c:v>
                </c:pt>
                <c:pt idx="2040">
                  <c:v>42584</c:v>
                </c:pt>
                <c:pt idx="2041">
                  <c:v>42585</c:v>
                </c:pt>
                <c:pt idx="2042">
                  <c:v>42586</c:v>
                </c:pt>
                <c:pt idx="2043">
                  <c:v>42587</c:v>
                </c:pt>
                <c:pt idx="2044">
                  <c:v>42588</c:v>
                </c:pt>
                <c:pt idx="2045">
                  <c:v>42589</c:v>
                </c:pt>
                <c:pt idx="2046">
                  <c:v>42590</c:v>
                </c:pt>
                <c:pt idx="2047">
                  <c:v>42591</c:v>
                </c:pt>
                <c:pt idx="2048">
                  <c:v>42592</c:v>
                </c:pt>
                <c:pt idx="2049">
                  <c:v>42593</c:v>
                </c:pt>
                <c:pt idx="2050">
                  <c:v>42594</c:v>
                </c:pt>
                <c:pt idx="2051">
                  <c:v>42595</c:v>
                </c:pt>
                <c:pt idx="2052">
                  <c:v>42596</c:v>
                </c:pt>
                <c:pt idx="2053">
                  <c:v>42597</c:v>
                </c:pt>
                <c:pt idx="2054">
                  <c:v>42598</c:v>
                </c:pt>
                <c:pt idx="2055">
                  <c:v>42599</c:v>
                </c:pt>
                <c:pt idx="2056">
                  <c:v>42600</c:v>
                </c:pt>
                <c:pt idx="2057">
                  <c:v>42601</c:v>
                </c:pt>
                <c:pt idx="2058">
                  <c:v>42602</c:v>
                </c:pt>
                <c:pt idx="2059">
                  <c:v>42603</c:v>
                </c:pt>
                <c:pt idx="2060">
                  <c:v>42604</c:v>
                </c:pt>
                <c:pt idx="2061">
                  <c:v>42605</c:v>
                </c:pt>
                <c:pt idx="2062">
                  <c:v>42606</c:v>
                </c:pt>
                <c:pt idx="2063">
                  <c:v>42607</c:v>
                </c:pt>
                <c:pt idx="2064">
                  <c:v>42608</c:v>
                </c:pt>
                <c:pt idx="2065">
                  <c:v>42609</c:v>
                </c:pt>
                <c:pt idx="2066">
                  <c:v>42610</c:v>
                </c:pt>
                <c:pt idx="2067">
                  <c:v>42611</c:v>
                </c:pt>
                <c:pt idx="2068">
                  <c:v>42612</c:v>
                </c:pt>
                <c:pt idx="2069">
                  <c:v>42613</c:v>
                </c:pt>
                <c:pt idx="2070">
                  <c:v>42614</c:v>
                </c:pt>
                <c:pt idx="2071">
                  <c:v>42615</c:v>
                </c:pt>
                <c:pt idx="2072">
                  <c:v>42616</c:v>
                </c:pt>
                <c:pt idx="2073">
                  <c:v>42617</c:v>
                </c:pt>
                <c:pt idx="2074">
                  <c:v>42618</c:v>
                </c:pt>
                <c:pt idx="2075">
                  <c:v>42619</c:v>
                </c:pt>
                <c:pt idx="2076">
                  <c:v>42620</c:v>
                </c:pt>
                <c:pt idx="2077">
                  <c:v>42621</c:v>
                </c:pt>
                <c:pt idx="2078">
                  <c:v>42622</c:v>
                </c:pt>
                <c:pt idx="2079">
                  <c:v>42623</c:v>
                </c:pt>
                <c:pt idx="2080">
                  <c:v>42624</c:v>
                </c:pt>
                <c:pt idx="2081">
                  <c:v>42625</c:v>
                </c:pt>
                <c:pt idx="2082">
                  <c:v>42626</c:v>
                </c:pt>
                <c:pt idx="2083">
                  <c:v>42627</c:v>
                </c:pt>
                <c:pt idx="2084">
                  <c:v>42628</c:v>
                </c:pt>
                <c:pt idx="2085">
                  <c:v>42629</c:v>
                </c:pt>
                <c:pt idx="2086">
                  <c:v>42630</c:v>
                </c:pt>
                <c:pt idx="2087">
                  <c:v>42631</c:v>
                </c:pt>
                <c:pt idx="2088">
                  <c:v>42632</c:v>
                </c:pt>
                <c:pt idx="2089">
                  <c:v>42633</c:v>
                </c:pt>
                <c:pt idx="2090">
                  <c:v>42634</c:v>
                </c:pt>
                <c:pt idx="2091">
                  <c:v>42635</c:v>
                </c:pt>
                <c:pt idx="2092">
                  <c:v>42636</c:v>
                </c:pt>
                <c:pt idx="2093">
                  <c:v>42637</c:v>
                </c:pt>
                <c:pt idx="2094">
                  <c:v>42638</c:v>
                </c:pt>
                <c:pt idx="2095">
                  <c:v>42639</c:v>
                </c:pt>
                <c:pt idx="2096">
                  <c:v>42640</c:v>
                </c:pt>
                <c:pt idx="2097">
                  <c:v>42641</c:v>
                </c:pt>
                <c:pt idx="2098">
                  <c:v>42642</c:v>
                </c:pt>
                <c:pt idx="2099">
                  <c:v>42643</c:v>
                </c:pt>
                <c:pt idx="2100">
                  <c:v>42644</c:v>
                </c:pt>
                <c:pt idx="2101">
                  <c:v>42645</c:v>
                </c:pt>
                <c:pt idx="2102">
                  <c:v>42646</c:v>
                </c:pt>
                <c:pt idx="2103">
                  <c:v>42647</c:v>
                </c:pt>
                <c:pt idx="2104">
                  <c:v>42648</c:v>
                </c:pt>
                <c:pt idx="2105">
                  <c:v>42649</c:v>
                </c:pt>
                <c:pt idx="2106">
                  <c:v>42650</c:v>
                </c:pt>
                <c:pt idx="2107">
                  <c:v>42651</c:v>
                </c:pt>
                <c:pt idx="2108">
                  <c:v>42652</c:v>
                </c:pt>
                <c:pt idx="2109">
                  <c:v>42653</c:v>
                </c:pt>
                <c:pt idx="2110">
                  <c:v>42654</c:v>
                </c:pt>
                <c:pt idx="2111">
                  <c:v>42655</c:v>
                </c:pt>
                <c:pt idx="2112">
                  <c:v>42656</c:v>
                </c:pt>
                <c:pt idx="2113">
                  <c:v>42657</c:v>
                </c:pt>
                <c:pt idx="2114">
                  <c:v>42658</c:v>
                </c:pt>
                <c:pt idx="2115">
                  <c:v>42659</c:v>
                </c:pt>
                <c:pt idx="2116">
                  <c:v>42660</c:v>
                </c:pt>
                <c:pt idx="2117">
                  <c:v>42661</c:v>
                </c:pt>
                <c:pt idx="2118">
                  <c:v>42662</c:v>
                </c:pt>
                <c:pt idx="2119">
                  <c:v>42663</c:v>
                </c:pt>
                <c:pt idx="2120">
                  <c:v>42664</c:v>
                </c:pt>
                <c:pt idx="2121">
                  <c:v>42665</c:v>
                </c:pt>
                <c:pt idx="2122">
                  <c:v>42666</c:v>
                </c:pt>
                <c:pt idx="2123">
                  <c:v>42667</c:v>
                </c:pt>
                <c:pt idx="2124">
                  <c:v>42668</c:v>
                </c:pt>
                <c:pt idx="2125">
                  <c:v>42669</c:v>
                </c:pt>
                <c:pt idx="2126">
                  <c:v>42670</c:v>
                </c:pt>
                <c:pt idx="2127">
                  <c:v>42671</c:v>
                </c:pt>
                <c:pt idx="2128">
                  <c:v>42672</c:v>
                </c:pt>
                <c:pt idx="2129">
                  <c:v>42673</c:v>
                </c:pt>
                <c:pt idx="2130">
                  <c:v>42674</c:v>
                </c:pt>
                <c:pt idx="2131">
                  <c:v>42675</c:v>
                </c:pt>
                <c:pt idx="2132">
                  <c:v>42676</c:v>
                </c:pt>
                <c:pt idx="2133">
                  <c:v>42677</c:v>
                </c:pt>
                <c:pt idx="2134">
                  <c:v>42678</c:v>
                </c:pt>
                <c:pt idx="2135">
                  <c:v>42679</c:v>
                </c:pt>
                <c:pt idx="2136">
                  <c:v>42680</c:v>
                </c:pt>
                <c:pt idx="2137">
                  <c:v>42681</c:v>
                </c:pt>
                <c:pt idx="2138">
                  <c:v>42682</c:v>
                </c:pt>
                <c:pt idx="2139">
                  <c:v>42683</c:v>
                </c:pt>
                <c:pt idx="2140">
                  <c:v>42684</c:v>
                </c:pt>
                <c:pt idx="2141">
                  <c:v>42685</c:v>
                </c:pt>
                <c:pt idx="2142">
                  <c:v>42686</c:v>
                </c:pt>
                <c:pt idx="2143">
                  <c:v>42687</c:v>
                </c:pt>
                <c:pt idx="2144">
                  <c:v>42688</c:v>
                </c:pt>
                <c:pt idx="2145">
                  <c:v>42689</c:v>
                </c:pt>
                <c:pt idx="2146">
                  <c:v>42690</c:v>
                </c:pt>
                <c:pt idx="2147">
                  <c:v>42691</c:v>
                </c:pt>
                <c:pt idx="2148">
                  <c:v>42692</c:v>
                </c:pt>
                <c:pt idx="2149">
                  <c:v>42693</c:v>
                </c:pt>
                <c:pt idx="2150">
                  <c:v>42694</c:v>
                </c:pt>
                <c:pt idx="2151">
                  <c:v>42695</c:v>
                </c:pt>
                <c:pt idx="2152">
                  <c:v>42696</c:v>
                </c:pt>
                <c:pt idx="2153">
                  <c:v>42697</c:v>
                </c:pt>
                <c:pt idx="2154">
                  <c:v>42698</c:v>
                </c:pt>
                <c:pt idx="2155">
                  <c:v>42699</c:v>
                </c:pt>
                <c:pt idx="2156">
                  <c:v>42700</c:v>
                </c:pt>
                <c:pt idx="2157">
                  <c:v>42701</c:v>
                </c:pt>
                <c:pt idx="2158">
                  <c:v>42702</c:v>
                </c:pt>
                <c:pt idx="2159">
                  <c:v>42703</c:v>
                </c:pt>
                <c:pt idx="2160">
                  <c:v>42704</c:v>
                </c:pt>
                <c:pt idx="2161">
                  <c:v>42705</c:v>
                </c:pt>
                <c:pt idx="2162">
                  <c:v>42706</c:v>
                </c:pt>
                <c:pt idx="2163">
                  <c:v>42707</c:v>
                </c:pt>
                <c:pt idx="2164">
                  <c:v>42708</c:v>
                </c:pt>
                <c:pt idx="2165">
                  <c:v>42709</c:v>
                </c:pt>
                <c:pt idx="2166">
                  <c:v>42710</c:v>
                </c:pt>
                <c:pt idx="2167">
                  <c:v>42711</c:v>
                </c:pt>
                <c:pt idx="2168">
                  <c:v>42712</c:v>
                </c:pt>
                <c:pt idx="2169">
                  <c:v>42713</c:v>
                </c:pt>
                <c:pt idx="2170">
                  <c:v>42714</c:v>
                </c:pt>
                <c:pt idx="2171">
                  <c:v>42715</c:v>
                </c:pt>
                <c:pt idx="2172">
                  <c:v>42716</c:v>
                </c:pt>
                <c:pt idx="2173">
                  <c:v>42717</c:v>
                </c:pt>
                <c:pt idx="2174">
                  <c:v>42718</c:v>
                </c:pt>
                <c:pt idx="2175">
                  <c:v>42719</c:v>
                </c:pt>
                <c:pt idx="2176">
                  <c:v>42720</c:v>
                </c:pt>
                <c:pt idx="2177">
                  <c:v>42721</c:v>
                </c:pt>
                <c:pt idx="2178">
                  <c:v>42722</c:v>
                </c:pt>
                <c:pt idx="2179">
                  <c:v>42723</c:v>
                </c:pt>
                <c:pt idx="2180">
                  <c:v>42724</c:v>
                </c:pt>
                <c:pt idx="2181">
                  <c:v>42725</c:v>
                </c:pt>
                <c:pt idx="2182">
                  <c:v>42726</c:v>
                </c:pt>
                <c:pt idx="2183">
                  <c:v>42727</c:v>
                </c:pt>
                <c:pt idx="2184">
                  <c:v>42728</c:v>
                </c:pt>
                <c:pt idx="2185">
                  <c:v>42729</c:v>
                </c:pt>
                <c:pt idx="2186">
                  <c:v>42730</c:v>
                </c:pt>
                <c:pt idx="2187">
                  <c:v>42731</c:v>
                </c:pt>
                <c:pt idx="2188">
                  <c:v>42732</c:v>
                </c:pt>
                <c:pt idx="2189">
                  <c:v>42733</c:v>
                </c:pt>
                <c:pt idx="2190">
                  <c:v>42734</c:v>
                </c:pt>
                <c:pt idx="2191">
                  <c:v>42735</c:v>
                </c:pt>
                <c:pt idx="2192">
                  <c:v>42736</c:v>
                </c:pt>
                <c:pt idx="2193">
                  <c:v>42737</c:v>
                </c:pt>
                <c:pt idx="2194">
                  <c:v>42738</c:v>
                </c:pt>
                <c:pt idx="2195">
                  <c:v>42739</c:v>
                </c:pt>
                <c:pt idx="2196">
                  <c:v>42740</c:v>
                </c:pt>
                <c:pt idx="2197">
                  <c:v>42741</c:v>
                </c:pt>
                <c:pt idx="2198">
                  <c:v>42742</c:v>
                </c:pt>
                <c:pt idx="2199">
                  <c:v>42743</c:v>
                </c:pt>
                <c:pt idx="2200">
                  <c:v>42744</c:v>
                </c:pt>
                <c:pt idx="2201">
                  <c:v>42745</c:v>
                </c:pt>
                <c:pt idx="2202">
                  <c:v>42746</c:v>
                </c:pt>
                <c:pt idx="2203">
                  <c:v>42747</c:v>
                </c:pt>
                <c:pt idx="2204">
                  <c:v>42748</c:v>
                </c:pt>
                <c:pt idx="2205">
                  <c:v>42749</c:v>
                </c:pt>
                <c:pt idx="2206">
                  <c:v>42750</c:v>
                </c:pt>
                <c:pt idx="2207">
                  <c:v>42751</c:v>
                </c:pt>
                <c:pt idx="2208">
                  <c:v>42752</c:v>
                </c:pt>
                <c:pt idx="2209">
                  <c:v>42753</c:v>
                </c:pt>
                <c:pt idx="2210">
                  <c:v>42754</c:v>
                </c:pt>
                <c:pt idx="2211">
                  <c:v>42755</c:v>
                </c:pt>
                <c:pt idx="2212">
                  <c:v>42756</c:v>
                </c:pt>
                <c:pt idx="2213">
                  <c:v>42757</c:v>
                </c:pt>
                <c:pt idx="2214">
                  <c:v>42758</c:v>
                </c:pt>
                <c:pt idx="2215">
                  <c:v>42759</c:v>
                </c:pt>
                <c:pt idx="2216">
                  <c:v>42760</c:v>
                </c:pt>
                <c:pt idx="2217">
                  <c:v>42761</c:v>
                </c:pt>
                <c:pt idx="2218">
                  <c:v>42762</c:v>
                </c:pt>
                <c:pt idx="2219">
                  <c:v>42763</c:v>
                </c:pt>
                <c:pt idx="2220">
                  <c:v>42764</c:v>
                </c:pt>
                <c:pt idx="2221">
                  <c:v>42765</c:v>
                </c:pt>
                <c:pt idx="2222">
                  <c:v>42766</c:v>
                </c:pt>
                <c:pt idx="2223">
                  <c:v>42767</c:v>
                </c:pt>
                <c:pt idx="2224">
                  <c:v>42768</c:v>
                </c:pt>
                <c:pt idx="2225">
                  <c:v>42769</c:v>
                </c:pt>
                <c:pt idx="2226">
                  <c:v>42770</c:v>
                </c:pt>
                <c:pt idx="2227">
                  <c:v>42771</c:v>
                </c:pt>
                <c:pt idx="2228">
                  <c:v>42772</c:v>
                </c:pt>
                <c:pt idx="2229">
                  <c:v>42773</c:v>
                </c:pt>
                <c:pt idx="2230">
                  <c:v>42774</c:v>
                </c:pt>
                <c:pt idx="2231">
                  <c:v>42775</c:v>
                </c:pt>
                <c:pt idx="2232">
                  <c:v>42776</c:v>
                </c:pt>
                <c:pt idx="2233">
                  <c:v>42777</c:v>
                </c:pt>
                <c:pt idx="2234">
                  <c:v>42778</c:v>
                </c:pt>
                <c:pt idx="2235">
                  <c:v>42779</c:v>
                </c:pt>
                <c:pt idx="2236">
                  <c:v>42780</c:v>
                </c:pt>
                <c:pt idx="2237">
                  <c:v>42781</c:v>
                </c:pt>
                <c:pt idx="2238">
                  <c:v>42782</c:v>
                </c:pt>
                <c:pt idx="2239">
                  <c:v>42783</c:v>
                </c:pt>
                <c:pt idx="2240">
                  <c:v>42784</c:v>
                </c:pt>
                <c:pt idx="2241">
                  <c:v>42785</c:v>
                </c:pt>
                <c:pt idx="2242">
                  <c:v>42786</c:v>
                </c:pt>
                <c:pt idx="2243">
                  <c:v>42787</c:v>
                </c:pt>
                <c:pt idx="2244">
                  <c:v>42788</c:v>
                </c:pt>
                <c:pt idx="2245">
                  <c:v>42789</c:v>
                </c:pt>
                <c:pt idx="2246">
                  <c:v>42790</c:v>
                </c:pt>
                <c:pt idx="2247">
                  <c:v>42791</c:v>
                </c:pt>
                <c:pt idx="2248">
                  <c:v>42792</c:v>
                </c:pt>
                <c:pt idx="2249">
                  <c:v>42793</c:v>
                </c:pt>
                <c:pt idx="2250">
                  <c:v>42794</c:v>
                </c:pt>
                <c:pt idx="2251">
                  <c:v>42795</c:v>
                </c:pt>
                <c:pt idx="2252">
                  <c:v>42796</c:v>
                </c:pt>
                <c:pt idx="2253">
                  <c:v>42797</c:v>
                </c:pt>
                <c:pt idx="2254">
                  <c:v>42798</c:v>
                </c:pt>
                <c:pt idx="2255">
                  <c:v>42799</c:v>
                </c:pt>
                <c:pt idx="2256">
                  <c:v>42800</c:v>
                </c:pt>
                <c:pt idx="2257">
                  <c:v>42801</c:v>
                </c:pt>
                <c:pt idx="2258">
                  <c:v>42802</c:v>
                </c:pt>
                <c:pt idx="2259">
                  <c:v>42803</c:v>
                </c:pt>
                <c:pt idx="2260">
                  <c:v>42804</c:v>
                </c:pt>
                <c:pt idx="2261">
                  <c:v>42805</c:v>
                </c:pt>
                <c:pt idx="2262">
                  <c:v>42806</c:v>
                </c:pt>
                <c:pt idx="2263">
                  <c:v>42807</c:v>
                </c:pt>
                <c:pt idx="2264">
                  <c:v>42808</c:v>
                </c:pt>
                <c:pt idx="2265">
                  <c:v>42809</c:v>
                </c:pt>
                <c:pt idx="2266">
                  <c:v>42810</c:v>
                </c:pt>
                <c:pt idx="2267">
                  <c:v>42811</c:v>
                </c:pt>
                <c:pt idx="2268">
                  <c:v>42812</c:v>
                </c:pt>
                <c:pt idx="2269">
                  <c:v>42813</c:v>
                </c:pt>
                <c:pt idx="2270">
                  <c:v>42814</c:v>
                </c:pt>
                <c:pt idx="2271">
                  <c:v>42815</c:v>
                </c:pt>
                <c:pt idx="2272">
                  <c:v>42816</c:v>
                </c:pt>
                <c:pt idx="2273">
                  <c:v>42817</c:v>
                </c:pt>
                <c:pt idx="2274">
                  <c:v>42818</c:v>
                </c:pt>
                <c:pt idx="2275">
                  <c:v>42819</c:v>
                </c:pt>
                <c:pt idx="2276">
                  <c:v>42820</c:v>
                </c:pt>
                <c:pt idx="2277">
                  <c:v>42821</c:v>
                </c:pt>
                <c:pt idx="2278">
                  <c:v>42822</c:v>
                </c:pt>
                <c:pt idx="2279">
                  <c:v>42823</c:v>
                </c:pt>
                <c:pt idx="2280">
                  <c:v>42824</c:v>
                </c:pt>
                <c:pt idx="2281">
                  <c:v>42825</c:v>
                </c:pt>
                <c:pt idx="2282">
                  <c:v>42826</c:v>
                </c:pt>
                <c:pt idx="2283">
                  <c:v>42827</c:v>
                </c:pt>
                <c:pt idx="2284">
                  <c:v>42828</c:v>
                </c:pt>
                <c:pt idx="2285">
                  <c:v>42829</c:v>
                </c:pt>
                <c:pt idx="2286">
                  <c:v>42830</c:v>
                </c:pt>
                <c:pt idx="2287">
                  <c:v>42831</c:v>
                </c:pt>
                <c:pt idx="2288">
                  <c:v>42832</c:v>
                </c:pt>
                <c:pt idx="2289">
                  <c:v>42833</c:v>
                </c:pt>
                <c:pt idx="2290">
                  <c:v>42834</c:v>
                </c:pt>
                <c:pt idx="2291">
                  <c:v>42835</c:v>
                </c:pt>
                <c:pt idx="2292">
                  <c:v>42836</c:v>
                </c:pt>
                <c:pt idx="2293">
                  <c:v>42837</c:v>
                </c:pt>
                <c:pt idx="2294">
                  <c:v>42838</c:v>
                </c:pt>
                <c:pt idx="2295">
                  <c:v>42839</c:v>
                </c:pt>
                <c:pt idx="2296">
                  <c:v>42840</c:v>
                </c:pt>
                <c:pt idx="2297">
                  <c:v>42841</c:v>
                </c:pt>
                <c:pt idx="2298">
                  <c:v>42842</c:v>
                </c:pt>
                <c:pt idx="2299">
                  <c:v>42843</c:v>
                </c:pt>
                <c:pt idx="2300">
                  <c:v>42844</c:v>
                </c:pt>
                <c:pt idx="2301">
                  <c:v>42845</c:v>
                </c:pt>
                <c:pt idx="2302">
                  <c:v>42846</c:v>
                </c:pt>
                <c:pt idx="2303">
                  <c:v>42847</c:v>
                </c:pt>
                <c:pt idx="2304">
                  <c:v>42848</c:v>
                </c:pt>
                <c:pt idx="2305">
                  <c:v>42849</c:v>
                </c:pt>
                <c:pt idx="2306">
                  <c:v>42850</c:v>
                </c:pt>
                <c:pt idx="2307">
                  <c:v>42851</c:v>
                </c:pt>
                <c:pt idx="2308">
                  <c:v>42852</c:v>
                </c:pt>
                <c:pt idx="2309">
                  <c:v>42853</c:v>
                </c:pt>
                <c:pt idx="2310">
                  <c:v>42854</c:v>
                </c:pt>
                <c:pt idx="2311">
                  <c:v>42855</c:v>
                </c:pt>
                <c:pt idx="2312">
                  <c:v>42856</c:v>
                </c:pt>
                <c:pt idx="2313">
                  <c:v>42857</c:v>
                </c:pt>
                <c:pt idx="2314">
                  <c:v>42858</c:v>
                </c:pt>
                <c:pt idx="2315">
                  <c:v>42859</c:v>
                </c:pt>
                <c:pt idx="2316">
                  <c:v>42860</c:v>
                </c:pt>
                <c:pt idx="2317">
                  <c:v>42861</c:v>
                </c:pt>
                <c:pt idx="2318">
                  <c:v>42862</c:v>
                </c:pt>
                <c:pt idx="2319">
                  <c:v>42863</c:v>
                </c:pt>
                <c:pt idx="2320">
                  <c:v>42864</c:v>
                </c:pt>
                <c:pt idx="2321">
                  <c:v>42865</c:v>
                </c:pt>
                <c:pt idx="2322">
                  <c:v>42866</c:v>
                </c:pt>
                <c:pt idx="2323">
                  <c:v>42867</c:v>
                </c:pt>
                <c:pt idx="2324">
                  <c:v>42868</c:v>
                </c:pt>
                <c:pt idx="2325">
                  <c:v>42869</c:v>
                </c:pt>
                <c:pt idx="2326">
                  <c:v>42870</c:v>
                </c:pt>
                <c:pt idx="2327">
                  <c:v>42871</c:v>
                </c:pt>
                <c:pt idx="2328">
                  <c:v>42872</c:v>
                </c:pt>
                <c:pt idx="2329">
                  <c:v>42873</c:v>
                </c:pt>
                <c:pt idx="2330">
                  <c:v>42874</c:v>
                </c:pt>
                <c:pt idx="2331">
                  <c:v>42875</c:v>
                </c:pt>
                <c:pt idx="2332">
                  <c:v>42876</c:v>
                </c:pt>
                <c:pt idx="2333">
                  <c:v>42877</c:v>
                </c:pt>
                <c:pt idx="2334">
                  <c:v>42878</c:v>
                </c:pt>
                <c:pt idx="2335">
                  <c:v>42879</c:v>
                </c:pt>
                <c:pt idx="2336">
                  <c:v>42880</c:v>
                </c:pt>
                <c:pt idx="2337">
                  <c:v>42881</c:v>
                </c:pt>
                <c:pt idx="2338">
                  <c:v>42882</c:v>
                </c:pt>
                <c:pt idx="2339">
                  <c:v>42883</c:v>
                </c:pt>
                <c:pt idx="2340">
                  <c:v>42884</c:v>
                </c:pt>
                <c:pt idx="2341">
                  <c:v>42885</c:v>
                </c:pt>
                <c:pt idx="2342">
                  <c:v>42886</c:v>
                </c:pt>
                <c:pt idx="2343">
                  <c:v>42887</c:v>
                </c:pt>
                <c:pt idx="2344">
                  <c:v>42888</c:v>
                </c:pt>
                <c:pt idx="2345">
                  <c:v>42889</c:v>
                </c:pt>
                <c:pt idx="2346">
                  <c:v>42890</c:v>
                </c:pt>
                <c:pt idx="2347">
                  <c:v>42891</c:v>
                </c:pt>
                <c:pt idx="2348">
                  <c:v>42892</c:v>
                </c:pt>
                <c:pt idx="2349">
                  <c:v>42893</c:v>
                </c:pt>
                <c:pt idx="2350">
                  <c:v>42894</c:v>
                </c:pt>
                <c:pt idx="2351">
                  <c:v>42895</c:v>
                </c:pt>
                <c:pt idx="2352">
                  <c:v>42896</c:v>
                </c:pt>
                <c:pt idx="2353">
                  <c:v>42897</c:v>
                </c:pt>
                <c:pt idx="2354">
                  <c:v>42898</c:v>
                </c:pt>
                <c:pt idx="2355">
                  <c:v>42899</c:v>
                </c:pt>
                <c:pt idx="2356">
                  <c:v>42900</c:v>
                </c:pt>
                <c:pt idx="2357">
                  <c:v>42901</c:v>
                </c:pt>
                <c:pt idx="2358">
                  <c:v>42902</c:v>
                </c:pt>
                <c:pt idx="2359">
                  <c:v>42903</c:v>
                </c:pt>
                <c:pt idx="2360">
                  <c:v>42904</c:v>
                </c:pt>
                <c:pt idx="2361">
                  <c:v>42905</c:v>
                </c:pt>
                <c:pt idx="2362">
                  <c:v>42906</c:v>
                </c:pt>
                <c:pt idx="2363">
                  <c:v>42907</c:v>
                </c:pt>
                <c:pt idx="2364">
                  <c:v>42908</c:v>
                </c:pt>
                <c:pt idx="2365">
                  <c:v>42909</c:v>
                </c:pt>
                <c:pt idx="2366">
                  <c:v>42910</c:v>
                </c:pt>
                <c:pt idx="2367">
                  <c:v>42911</c:v>
                </c:pt>
                <c:pt idx="2368">
                  <c:v>42912</c:v>
                </c:pt>
                <c:pt idx="2369">
                  <c:v>42913</c:v>
                </c:pt>
                <c:pt idx="2370">
                  <c:v>42914</c:v>
                </c:pt>
                <c:pt idx="2371">
                  <c:v>42915</c:v>
                </c:pt>
                <c:pt idx="2372">
                  <c:v>42916</c:v>
                </c:pt>
                <c:pt idx="2373">
                  <c:v>42917</c:v>
                </c:pt>
                <c:pt idx="2374">
                  <c:v>42918</c:v>
                </c:pt>
                <c:pt idx="2375">
                  <c:v>42919</c:v>
                </c:pt>
                <c:pt idx="2376">
                  <c:v>42920</c:v>
                </c:pt>
                <c:pt idx="2377">
                  <c:v>42921</c:v>
                </c:pt>
                <c:pt idx="2378">
                  <c:v>42922</c:v>
                </c:pt>
                <c:pt idx="2379">
                  <c:v>42923</c:v>
                </c:pt>
                <c:pt idx="2380">
                  <c:v>42924</c:v>
                </c:pt>
                <c:pt idx="2381">
                  <c:v>42925</c:v>
                </c:pt>
                <c:pt idx="2382">
                  <c:v>42926</c:v>
                </c:pt>
                <c:pt idx="2383">
                  <c:v>42927</c:v>
                </c:pt>
                <c:pt idx="2384">
                  <c:v>42928</c:v>
                </c:pt>
                <c:pt idx="2385">
                  <c:v>42929</c:v>
                </c:pt>
                <c:pt idx="2386">
                  <c:v>42930</c:v>
                </c:pt>
                <c:pt idx="2387">
                  <c:v>42931</c:v>
                </c:pt>
                <c:pt idx="2388">
                  <c:v>42932</c:v>
                </c:pt>
                <c:pt idx="2389">
                  <c:v>42933</c:v>
                </c:pt>
                <c:pt idx="2390">
                  <c:v>42934</c:v>
                </c:pt>
                <c:pt idx="2391">
                  <c:v>42935</c:v>
                </c:pt>
                <c:pt idx="2392">
                  <c:v>42936</c:v>
                </c:pt>
                <c:pt idx="2393">
                  <c:v>42937</c:v>
                </c:pt>
                <c:pt idx="2394">
                  <c:v>42938</c:v>
                </c:pt>
                <c:pt idx="2395">
                  <c:v>42939</c:v>
                </c:pt>
                <c:pt idx="2396">
                  <c:v>42940</c:v>
                </c:pt>
                <c:pt idx="2397">
                  <c:v>42941</c:v>
                </c:pt>
                <c:pt idx="2398">
                  <c:v>42942</c:v>
                </c:pt>
                <c:pt idx="2399">
                  <c:v>42943</c:v>
                </c:pt>
                <c:pt idx="2400">
                  <c:v>42944</c:v>
                </c:pt>
                <c:pt idx="2401">
                  <c:v>42945</c:v>
                </c:pt>
                <c:pt idx="2402">
                  <c:v>42946</c:v>
                </c:pt>
                <c:pt idx="2403">
                  <c:v>42947</c:v>
                </c:pt>
                <c:pt idx="2404">
                  <c:v>42948</c:v>
                </c:pt>
                <c:pt idx="2405">
                  <c:v>42949</c:v>
                </c:pt>
                <c:pt idx="2406">
                  <c:v>42950</c:v>
                </c:pt>
                <c:pt idx="2407">
                  <c:v>42951</c:v>
                </c:pt>
                <c:pt idx="2408">
                  <c:v>42952</c:v>
                </c:pt>
                <c:pt idx="2409">
                  <c:v>42953</c:v>
                </c:pt>
                <c:pt idx="2410">
                  <c:v>42954</c:v>
                </c:pt>
                <c:pt idx="2411">
                  <c:v>42955</c:v>
                </c:pt>
                <c:pt idx="2412">
                  <c:v>42956</c:v>
                </c:pt>
                <c:pt idx="2413">
                  <c:v>42957</c:v>
                </c:pt>
                <c:pt idx="2414">
                  <c:v>42958</c:v>
                </c:pt>
                <c:pt idx="2415">
                  <c:v>42959</c:v>
                </c:pt>
                <c:pt idx="2416">
                  <c:v>42960</c:v>
                </c:pt>
                <c:pt idx="2417">
                  <c:v>42961</c:v>
                </c:pt>
                <c:pt idx="2418">
                  <c:v>42962</c:v>
                </c:pt>
                <c:pt idx="2419">
                  <c:v>42963</c:v>
                </c:pt>
                <c:pt idx="2420">
                  <c:v>42964</c:v>
                </c:pt>
                <c:pt idx="2421">
                  <c:v>42965</c:v>
                </c:pt>
                <c:pt idx="2422">
                  <c:v>42966</c:v>
                </c:pt>
                <c:pt idx="2423">
                  <c:v>42967</c:v>
                </c:pt>
                <c:pt idx="2424">
                  <c:v>42968</c:v>
                </c:pt>
                <c:pt idx="2425">
                  <c:v>42969</c:v>
                </c:pt>
                <c:pt idx="2426">
                  <c:v>42970</c:v>
                </c:pt>
                <c:pt idx="2427">
                  <c:v>42971</c:v>
                </c:pt>
                <c:pt idx="2428">
                  <c:v>42972</c:v>
                </c:pt>
                <c:pt idx="2429">
                  <c:v>42973</c:v>
                </c:pt>
                <c:pt idx="2430">
                  <c:v>42974</c:v>
                </c:pt>
                <c:pt idx="2431">
                  <c:v>42975</c:v>
                </c:pt>
                <c:pt idx="2432">
                  <c:v>42976</c:v>
                </c:pt>
                <c:pt idx="2433">
                  <c:v>42977</c:v>
                </c:pt>
                <c:pt idx="2434">
                  <c:v>42978</c:v>
                </c:pt>
                <c:pt idx="2435">
                  <c:v>42979</c:v>
                </c:pt>
                <c:pt idx="2436">
                  <c:v>42980</c:v>
                </c:pt>
                <c:pt idx="2437">
                  <c:v>42981</c:v>
                </c:pt>
                <c:pt idx="2438">
                  <c:v>42982</c:v>
                </c:pt>
                <c:pt idx="2439">
                  <c:v>42983</c:v>
                </c:pt>
                <c:pt idx="2440">
                  <c:v>42984</c:v>
                </c:pt>
                <c:pt idx="2441">
                  <c:v>42985</c:v>
                </c:pt>
                <c:pt idx="2442">
                  <c:v>42986</c:v>
                </c:pt>
                <c:pt idx="2443">
                  <c:v>42987</c:v>
                </c:pt>
                <c:pt idx="2444">
                  <c:v>42988</c:v>
                </c:pt>
                <c:pt idx="2445">
                  <c:v>42989</c:v>
                </c:pt>
                <c:pt idx="2446">
                  <c:v>42990</c:v>
                </c:pt>
                <c:pt idx="2447">
                  <c:v>42991</c:v>
                </c:pt>
                <c:pt idx="2448">
                  <c:v>42992</c:v>
                </c:pt>
                <c:pt idx="2449">
                  <c:v>42993</c:v>
                </c:pt>
                <c:pt idx="2450">
                  <c:v>42994</c:v>
                </c:pt>
                <c:pt idx="2451">
                  <c:v>42995</c:v>
                </c:pt>
                <c:pt idx="2452">
                  <c:v>42996</c:v>
                </c:pt>
                <c:pt idx="2453">
                  <c:v>42997</c:v>
                </c:pt>
                <c:pt idx="2454">
                  <c:v>42998</c:v>
                </c:pt>
                <c:pt idx="2455">
                  <c:v>42999</c:v>
                </c:pt>
                <c:pt idx="2456">
                  <c:v>43000</c:v>
                </c:pt>
                <c:pt idx="2457">
                  <c:v>43001</c:v>
                </c:pt>
                <c:pt idx="2458">
                  <c:v>43002</c:v>
                </c:pt>
                <c:pt idx="2459">
                  <c:v>43003</c:v>
                </c:pt>
                <c:pt idx="2460">
                  <c:v>43004</c:v>
                </c:pt>
                <c:pt idx="2461">
                  <c:v>43005</c:v>
                </c:pt>
                <c:pt idx="2462">
                  <c:v>43006</c:v>
                </c:pt>
                <c:pt idx="2463">
                  <c:v>43007</c:v>
                </c:pt>
                <c:pt idx="2464">
                  <c:v>43008</c:v>
                </c:pt>
                <c:pt idx="2465">
                  <c:v>43009</c:v>
                </c:pt>
                <c:pt idx="2466">
                  <c:v>43010</c:v>
                </c:pt>
                <c:pt idx="2467">
                  <c:v>43011</c:v>
                </c:pt>
                <c:pt idx="2468">
                  <c:v>43012</c:v>
                </c:pt>
                <c:pt idx="2469">
                  <c:v>43013</c:v>
                </c:pt>
                <c:pt idx="2470">
                  <c:v>43014</c:v>
                </c:pt>
                <c:pt idx="2471">
                  <c:v>43015</c:v>
                </c:pt>
                <c:pt idx="2472">
                  <c:v>43016</c:v>
                </c:pt>
                <c:pt idx="2473">
                  <c:v>43017</c:v>
                </c:pt>
                <c:pt idx="2474">
                  <c:v>43018</c:v>
                </c:pt>
                <c:pt idx="2475">
                  <c:v>43019</c:v>
                </c:pt>
                <c:pt idx="2476">
                  <c:v>43020</c:v>
                </c:pt>
                <c:pt idx="2477">
                  <c:v>43021</c:v>
                </c:pt>
                <c:pt idx="2478">
                  <c:v>43022</c:v>
                </c:pt>
                <c:pt idx="2479">
                  <c:v>43023</c:v>
                </c:pt>
                <c:pt idx="2480">
                  <c:v>43024</c:v>
                </c:pt>
                <c:pt idx="2481">
                  <c:v>43025</c:v>
                </c:pt>
                <c:pt idx="2482">
                  <c:v>43026</c:v>
                </c:pt>
                <c:pt idx="2483">
                  <c:v>43027</c:v>
                </c:pt>
                <c:pt idx="2484">
                  <c:v>43028</c:v>
                </c:pt>
                <c:pt idx="2485">
                  <c:v>43029</c:v>
                </c:pt>
                <c:pt idx="2486">
                  <c:v>43030</c:v>
                </c:pt>
                <c:pt idx="2487">
                  <c:v>43031</c:v>
                </c:pt>
                <c:pt idx="2488">
                  <c:v>43032</c:v>
                </c:pt>
                <c:pt idx="2489">
                  <c:v>43033</c:v>
                </c:pt>
                <c:pt idx="2490">
                  <c:v>43034</c:v>
                </c:pt>
                <c:pt idx="2491">
                  <c:v>43035</c:v>
                </c:pt>
                <c:pt idx="2492">
                  <c:v>43036</c:v>
                </c:pt>
                <c:pt idx="2493">
                  <c:v>43037</c:v>
                </c:pt>
                <c:pt idx="2494">
                  <c:v>43038</c:v>
                </c:pt>
                <c:pt idx="2495">
                  <c:v>43039</c:v>
                </c:pt>
                <c:pt idx="2496">
                  <c:v>43040</c:v>
                </c:pt>
                <c:pt idx="2497">
                  <c:v>43041</c:v>
                </c:pt>
                <c:pt idx="2498">
                  <c:v>43042</c:v>
                </c:pt>
                <c:pt idx="2499">
                  <c:v>43043</c:v>
                </c:pt>
                <c:pt idx="2500">
                  <c:v>43044</c:v>
                </c:pt>
                <c:pt idx="2501">
                  <c:v>43045</c:v>
                </c:pt>
                <c:pt idx="2502">
                  <c:v>43046</c:v>
                </c:pt>
                <c:pt idx="2503">
                  <c:v>43047</c:v>
                </c:pt>
                <c:pt idx="2504">
                  <c:v>43048</c:v>
                </c:pt>
                <c:pt idx="2505">
                  <c:v>43049</c:v>
                </c:pt>
                <c:pt idx="2506">
                  <c:v>43050</c:v>
                </c:pt>
                <c:pt idx="2507">
                  <c:v>43051</c:v>
                </c:pt>
                <c:pt idx="2508">
                  <c:v>43052</c:v>
                </c:pt>
                <c:pt idx="2509">
                  <c:v>43053</c:v>
                </c:pt>
                <c:pt idx="2510">
                  <c:v>43054</c:v>
                </c:pt>
                <c:pt idx="2511">
                  <c:v>43055</c:v>
                </c:pt>
                <c:pt idx="2512">
                  <c:v>43056</c:v>
                </c:pt>
                <c:pt idx="2513">
                  <c:v>43057</c:v>
                </c:pt>
                <c:pt idx="2514">
                  <c:v>43058</c:v>
                </c:pt>
                <c:pt idx="2515">
                  <c:v>43059</c:v>
                </c:pt>
                <c:pt idx="2516">
                  <c:v>43060</c:v>
                </c:pt>
                <c:pt idx="2517">
                  <c:v>43061</c:v>
                </c:pt>
                <c:pt idx="2518">
                  <c:v>43062</c:v>
                </c:pt>
                <c:pt idx="2519">
                  <c:v>43063</c:v>
                </c:pt>
                <c:pt idx="2520">
                  <c:v>43064</c:v>
                </c:pt>
                <c:pt idx="2521">
                  <c:v>43065</c:v>
                </c:pt>
                <c:pt idx="2522">
                  <c:v>43066</c:v>
                </c:pt>
                <c:pt idx="2523">
                  <c:v>43067</c:v>
                </c:pt>
                <c:pt idx="2524">
                  <c:v>43068</c:v>
                </c:pt>
                <c:pt idx="2525">
                  <c:v>43069</c:v>
                </c:pt>
                <c:pt idx="2526">
                  <c:v>43070</c:v>
                </c:pt>
                <c:pt idx="2527">
                  <c:v>43071</c:v>
                </c:pt>
                <c:pt idx="2528">
                  <c:v>43072</c:v>
                </c:pt>
                <c:pt idx="2529">
                  <c:v>43073</c:v>
                </c:pt>
                <c:pt idx="2530">
                  <c:v>43074</c:v>
                </c:pt>
                <c:pt idx="2531">
                  <c:v>43075</c:v>
                </c:pt>
                <c:pt idx="2532">
                  <c:v>43076</c:v>
                </c:pt>
                <c:pt idx="2533">
                  <c:v>43077</c:v>
                </c:pt>
                <c:pt idx="2534">
                  <c:v>43078</c:v>
                </c:pt>
                <c:pt idx="2535">
                  <c:v>43079</c:v>
                </c:pt>
                <c:pt idx="2536">
                  <c:v>43080</c:v>
                </c:pt>
                <c:pt idx="2537">
                  <c:v>43081</c:v>
                </c:pt>
                <c:pt idx="2538">
                  <c:v>43082</c:v>
                </c:pt>
                <c:pt idx="2539">
                  <c:v>43083</c:v>
                </c:pt>
                <c:pt idx="2540">
                  <c:v>43084</c:v>
                </c:pt>
                <c:pt idx="2541">
                  <c:v>43085</c:v>
                </c:pt>
                <c:pt idx="2542">
                  <c:v>43086</c:v>
                </c:pt>
                <c:pt idx="2543">
                  <c:v>43087</c:v>
                </c:pt>
                <c:pt idx="2544">
                  <c:v>43088</c:v>
                </c:pt>
                <c:pt idx="2545">
                  <c:v>43089</c:v>
                </c:pt>
                <c:pt idx="2546">
                  <c:v>43090</c:v>
                </c:pt>
                <c:pt idx="2547">
                  <c:v>43091</c:v>
                </c:pt>
                <c:pt idx="2548">
                  <c:v>43092</c:v>
                </c:pt>
                <c:pt idx="2549">
                  <c:v>43093</c:v>
                </c:pt>
                <c:pt idx="2550">
                  <c:v>43094</c:v>
                </c:pt>
                <c:pt idx="2551">
                  <c:v>43095</c:v>
                </c:pt>
                <c:pt idx="2552">
                  <c:v>43096</c:v>
                </c:pt>
                <c:pt idx="2553">
                  <c:v>43097</c:v>
                </c:pt>
                <c:pt idx="2554">
                  <c:v>43098</c:v>
                </c:pt>
                <c:pt idx="2555">
                  <c:v>43099</c:v>
                </c:pt>
                <c:pt idx="2556">
                  <c:v>43100</c:v>
                </c:pt>
              </c:numCache>
            </c:numRef>
          </c:cat>
          <c:val>
            <c:numRef>
              <c:f>Sheet1!$I$2:$I$2558</c:f>
              <c:numCache>
                <c:formatCode>General</c:formatCode>
                <c:ptCount val="2557"/>
                <c:pt idx="1034">
                  <c:v>1356439</c:v>
                </c:pt>
                <c:pt idx="1035">
                  <c:v>1356439</c:v>
                </c:pt>
                <c:pt idx="1036">
                  <c:v>1556669</c:v>
                </c:pt>
                <c:pt idx="1037">
                  <c:v>1657717</c:v>
                </c:pt>
                <c:pt idx="1038">
                  <c:v>1834269</c:v>
                </c:pt>
                <c:pt idx="1039">
                  <c:v>1955947</c:v>
                </c:pt>
                <c:pt idx="1040">
                  <c:v>1955947</c:v>
                </c:pt>
                <c:pt idx="1041">
                  <c:v>1955947</c:v>
                </c:pt>
                <c:pt idx="1042">
                  <c:v>2278295</c:v>
                </c:pt>
                <c:pt idx="1043">
                  <c:v>2328129</c:v>
                </c:pt>
                <c:pt idx="1044">
                  <c:v>2328129</c:v>
                </c:pt>
                <c:pt idx="1045">
                  <c:v>2329367</c:v>
                </c:pt>
                <c:pt idx="1046">
                  <c:v>2330479</c:v>
                </c:pt>
                <c:pt idx="1047">
                  <c:v>2013210</c:v>
                </c:pt>
                <c:pt idx="1048">
                  <c:v>302690</c:v>
                </c:pt>
                <c:pt idx="1049">
                  <c:v>303729</c:v>
                </c:pt>
                <c:pt idx="1050">
                  <c:v>305847</c:v>
                </c:pt>
                <c:pt idx="1051">
                  <c:v>306725</c:v>
                </c:pt>
                <c:pt idx="1052">
                  <c:v>306725</c:v>
                </c:pt>
                <c:pt idx="1053">
                  <c:v>307775</c:v>
                </c:pt>
                <c:pt idx="1054">
                  <c:v>307775</c:v>
                </c:pt>
                <c:pt idx="1055">
                  <c:v>308778</c:v>
                </c:pt>
                <c:pt idx="1056">
                  <c:v>310274</c:v>
                </c:pt>
                <c:pt idx="1057">
                  <c:v>313343</c:v>
                </c:pt>
                <c:pt idx="1058">
                  <c:v>313343</c:v>
                </c:pt>
                <c:pt idx="1059">
                  <c:v>314174</c:v>
                </c:pt>
                <c:pt idx="1060">
                  <c:v>314174</c:v>
                </c:pt>
                <c:pt idx="1061">
                  <c:v>316049</c:v>
                </c:pt>
                <c:pt idx="1062">
                  <c:v>303544</c:v>
                </c:pt>
                <c:pt idx="1063">
                  <c:v>304303</c:v>
                </c:pt>
                <c:pt idx="1064">
                  <c:v>305889</c:v>
                </c:pt>
                <c:pt idx="1065">
                  <c:v>306550</c:v>
                </c:pt>
                <c:pt idx="1066">
                  <c:v>306550</c:v>
                </c:pt>
                <c:pt idx="1067">
                  <c:v>307370</c:v>
                </c:pt>
                <c:pt idx="1068">
                  <c:v>308207</c:v>
                </c:pt>
                <c:pt idx="1069">
                  <c:v>309051</c:v>
                </c:pt>
                <c:pt idx="1070">
                  <c:v>309871</c:v>
                </c:pt>
                <c:pt idx="1071">
                  <c:v>311331</c:v>
                </c:pt>
                <c:pt idx="1072">
                  <c:v>311331</c:v>
                </c:pt>
                <c:pt idx="1073">
                  <c:v>312072</c:v>
                </c:pt>
                <c:pt idx="1074">
                  <c:v>312829</c:v>
                </c:pt>
                <c:pt idx="1075">
                  <c:v>313529</c:v>
                </c:pt>
                <c:pt idx="1076">
                  <c:v>314283</c:v>
                </c:pt>
                <c:pt idx="1077">
                  <c:v>314952</c:v>
                </c:pt>
                <c:pt idx="1078">
                  <c:v>316397</c:v>
                </c:pt>
                <c:pt idx="1079">
                  <c:v>317090</c:v>
                </c:pt>
                <c:pt idx="1080">
                  <c:v>317972</c:v>
                </c:pt>
                <c:pt idx="1081">
                  <c:v>317972</c:v>
                </c:pt>
                <c:pt idx="1082">
                  <c:v>318763</c:v>
                </c:pt>
                <c:pt idx="1083">
                  <c:v>319457</c:v>
                </c:pt>
                <c:pt idx="1084">
                  <c:v>320428</c:v>
                </c:pt>
                <c:pt idx="1085">
                  <c:v>323412</c:v>
                </c:pt>
                <c:pt idx="1086">
                  <c:v>324194</c:v>
                </c:pt>
                <c:pt idx="1087">
                  <c:v>325275</c:v>
                </c:pt>
                <c:pt idx="1088">
                  <c:v>325971</c:v>
                </c:pt>
                <c:pt idx="1089">
                  <c:v>326629</c:v>
                </c:pt>
                <c:pt idx="1090">
                  <c:v>327415</c:v>
                </c:pt>
                <c:pt idx="1091">
                  <c:v>327415</c:v>
                </c:pt>
                <c:pt idx="1092">
                  <c:v>329159</c:v>
                </c:pt>
                <c:pt idx="1093">
                  <c:v>329931</c:v>
                </c:pt>
                <c:pt idx="1094">
                  <c:v>329931</c:v>
                </c:pt>
                <c:pt idx="1095">
                  <c:v>331589</c:v>
                </c:pt>
                <c:pt idx="1096">
                  <c:v>332151</c:v>
                </c:pt>
                <c:pt idx="1097">
                  <c:v>332955</c:v>
                </c:pt>
                <c:pt idx="1098">
                  <c:v>333726</c:v>
                </c:pt>
                <c:pt idx="1099">
                  <c:v>334509</c:v>
                </c:pt>
                <c:pt idx="1100">
                  <c:v>335270</c:v>
                </c:pt>
                <c:pt idx="1101">
                  <c:v>336101</c:v>
                </c:pt>
                <c:pt idx="1102">
                  <c:v>336839</c:v>
                </c:pt>
                <c:pt idx="1103">
                  <c:v>336839</c:v>
                </c:pt>
                <c:pt idx="1104">
                  <c:v>333953</c:v>
                </c:pt>
                <c:pt idx="1105">
                  <c:v>334803</c:v>
                </c:pt>
                <c:pt idx="1106">
                  <c:v>335677</c:v>
                </c:pt>
                <c:pt idx="1107">
                  <c:v>336579</c:v>
                </c:pt>
                <c:pt idx="1108">
                  <c:v>338115</c:v>
                </c:pt>
                <c:pt idx="1109">
                  <c:v>338115</c:v>
                </c:pt>
                <c:pt idx="1110">
                  <c:v>338919</c:v>
                </c:pt>
                <c:pt idx="1111">
                  <c:v>339782</c:v>
                </c:pt>
                <c:pt idx="1112">
                  <c:v>340560</c:v>
                </c:pt>
                <c:pt idx="1113">
                  <c:v>342112</c:v>
                </c:pt>
                <c:pt idx="1114">
                  <c:v>342112</c:v>
                </c:pt>
                <c:pt idx="1115">
                  <c:v>343782</c:v>
                </c:pt>
                <c:pt idx="1116">
                  <c:v>343782</c:v>
                </c:pt>
                <c:pt idx="1117">
                  <c:v>344540</c:v>
                </c:pt>
                <c:pt idx="1118">
                  <c:v>345396</c:v>
                </c:pt>
                <c:pt idx="1119">
                  <c:v>346236</c:v>
                </c:pt>
                <c:pt idx="1120">
                  <c:v>347046</c:v>
                </c:pt>
                <c:pt idx="1121">
                  <c:v>347551</c:v>
                </c:pt>
                <c:pt idx="1122">
                  <c:v>348289</c:v>
                </c:pt>
                <c:pt idx="1123">
                  <c:v>349071</c:v>
                </c:pt>
                <c:pt idx="1124">
                  <c:v>349870</c:v>
                </c:pt>
                <c:pt idx="1125">
                  <c:v>350630</c:v>
                </c:pt>
                <c:pt idx="1126">
                  <c:v>351451</c:v>
                </c:pt>
                <c:pt idx="1127">
                  <c:v>352320</c:v>
                </c:pt>
                <c:pt idx="1128">
                  <c:v>353733</c:v>
                </c:pt>
                <c:pt idx="1129">
                  <c:v>354599</c:v>
                </c:pt>
                <c:pt idx="1130">
                  <c:v>355513</c:v>
                </c:pt>
                <c:pt idx="1131">
                  <c:v>356405</c:v>
                </c:pt>
                <c:pt idx="1132">
                  <c:v>357302</c:v>
                </c:pt>
                <c:pt idx="1133">
                  <c:v>358178</c:v>
                </c:pt>
                <c:pt idx="1134">
                  <c:v>359014</c:v>
                </c:pt>
                <c:pt idx="1135">
                  <c:v>359778</c:v>
                </c:pt>
                <c:pt idx="1136">
                  <c:v>360553</c:v>
                </c:pt>
                <c:pt idx="1137">
                  <c:v>361365</c:v>
                </c:pt>
                <c:pt idx="1138">
                  <c:v>362370</c:v>
                </c:pt>
                <c:pt idx="1139">
                  <c:v>363173</c:v>
                </c:pt>
                <c:pt idx="1140">
                  <c:v>363966</c:v>
                </c:pt>
                <c:pt idx="1141">
                  <c:v>364814</c:v>
                </c:pt>
                <c:pt idx="1142">
                  <c:v>365554</c:v>
                </c:pt>
                <c:pt idx="1143">
                  <c:v>366371</c:v>
                </c:pt>
                <c:pt idx="1144">
                  <c:v>367240</c:v>
                </c:pt>
                <c:pt idx="1145">
                  <c:v>368042</c:v>
                </c:pt>
                <c:pt idx="1146">
                  <c:v>368910</c:v>
                </c:pt>
                <c:pt idx="1147">
                  <c:v>369954</c:v>
                </c:pt>
                <c:pt idx="1148">
                  <c:v>370980</c:v>
                </c:pt>
                <c:pt idx="1149">
                  <c:v>371886</c:v>
                </c:pt>
                <c:pt idx="1150">
                  <c:v>372651</c:v>
                </c:pt>
                <c:pt idx="1151">
                  <c:v>373403</c:v>
                </c:pt>
                <c:pt idx="1152">
                  <c:v>374516</c:v>
                </c:pt>
                <c:pt idx="1153">
                  <c:v>375330</c:v>
                </c:pt>
                <c:pt idx="1154">
                  <c:v>376155</c:v>
                </c:pt>
                <c:pt idx="1155">
                  <c:v>376972</c:v>
                </c:pt>
                <c:pt idx="1156">
                  <c:v>377642</c:v>
                </c:pt>
                <c:pt idx="1157">
                  <c:v>378383</c:v>
                </c:pt>
                <c:pt idx="1158">
                  <c:v>379389</c:v>
                </c:pt>
                <c:pt idx="1159">
                  <c:v>382624</c:v>
                </c:pt>
                <c:pt idx="1160">
                  <c:v>384029</c:v>
                </c:pt>
                <c:pt idx="1161">
                  <c:v>379988</c:v>
                </c:pt>
                <c:pt idx="1162">
                  <c:v>380938</c:v>
                </c:pt>
                <c:pt idx="1163">
                  <c:v>381890</c:v>
                </c:pt>
                <c:pt idx="1164">
                  <c:v>382864</c:v>
                </c:pt>
                <c:pt idx="1165">
                  <c:v>383710</c:v>
                </c:pt>
                <c:pt idx="1166">
                  <c:v>384664</c:v>
                </c:pt>
                <c:pt idx="1167">
                  <c:v>385725</c:v>
                </c:pt>
                <c:pt idx="1168">
                  <c:v>386657</c:v>
                </c:pt>
                <c:pt idx="1169">
                  <c:v>388366</c:v>
                </c:pt>
                <c:pt idx="1170">
                  <c:v>388366</c:v>
                </c:pt>
                <c:pt idx="1171">
                  <c:v>389144</c:v>
                </c:pt>
                <c:pt idx="1172">
                  <c:v>390017</c:v>
                </c:pt>
                <c:pt idx="1173">
                  <c:v>390933</c:v>
                </c:pt>
                <c:pt idx="1174">
                  <c:v>391760</c:v>
                </c:pt>
                <c:pt idx="1175">
                  <c:v>392627</c:v>
                </c:pt>
                <c:pt idx="1176">
                  <c:v>394714</c:v>
                </c:pt>
                <c:pt idx="1177">
                  <c:v>394714</c:v>
                </c:pt>
                <c:pt idx="1178">
                  <c:v>395619</c:v>
                </c:pt>
                <c:pt idx="1179">
                  <c:v>396845</c:v>
                </c:pt>
                <c:pt idx="1180">
                  <c:v>397919</c:v>
                </c:pt>
                <c:pt idx="1181">
                  <c:v>399016</c:v>
                </c:pt>
                <c:pt idx="1182">
                  <c:v>400900</c:v>
                </c:pt>
                <c:pt idx="1183">
                  <c:v>401757</c:v>
                </c:pt>
                <c:pt idx="1184">
                  <c:v>401757</c:v>
                </c:pt>
                <c:pt idx="1185">
                  <c:v>402691</c:v>
                </c:pt>
                <c:pt idx="1186">
                  <c:v>403623</c:v>
                </c:pt>
                <c:pt idx="1187">
                  <c:v>404561</c:v>
                </c:pt>
                <c:pt idx="1188">
                  <c:v>405441</c:v>
                </c:pt>
                <c:pt idx="1189">
                  <c:v>406364</c:v>
                </c:pt>
                <c:pt idx="1190">
                  <c:v>407292</c:v>
                </c:pt>
                <c:pt idx="1191">
                  <c:v>408198</c:v>
                </c:pt>
                <c:pt idx="1192">
                  <c:v>408198</c:v>
                </c:pt>
                <c:pt idx="1193">
                  <c:v>411267</c:v>
                </c:pt>
                <c:pt idx="1194">
                  <c:v>412163</c:v>
                </c:pt>
                <c:pt idx="1195">
                  <c:v>412163</c:v>
                </c:pt>
                <c:pt idx="1196">
                  <c:v>414285</c:v>
                </c:pt>
                <c:pt idx="1197">
                  <c:v>415333</c:v>
                </c:pt>
                <c:pt idx="1198">
                  <c:v>415333</c:v>
                </c:pt>
                <c:pt idx="1199">
                  <c:v>417445</c:v>
                </c:pt>
                <c:pt idx="1200">
                  <c:v>418542</c:v>
                </c:pt>
                <c:pt idx="1201">
                  <c:v>419532</c:v>
                </c:pt>
                <c:pt idx="1202">
                  <c:v>419532</c:v>
                </c:pt>
                <c:pt idx="1203">
                  <c:v>420396</c:v>
                </c:pt>
                <c:pt idx="1204">
                  <c:v>422184</c:v>
                </c:pt>
                <c:pt idx="1205">
                  <c:v>422184</c:v>
                </c:pt>
                <c:pt idx="1206">
                  <c:v>424621</c:v>
                </c:pt>
                <c:pt idx="1207">
                  <c:v>425631</c:v>
                </c:pt>
                <c:pt idx="1208">
                  <c:v>425631</c:v>
                </c:pt>
                <c:pt idx="1209">
                  <c:v>426658</c:v>
                </c:pt>
                <c:pt idx="1210">
                  <c:v>428479</c:v>
                </c:pt>
                <c:pt idx="1211">
                  <c:v>428479</c:v>
                </c:pt>
                <c:pt idx="1212">
                  <c:v>429318</c:v>
                </c:pt>
                <c:pt idx="1213">
                  <c:v>435376</c:v>
                </c:pt>
                <c:pt idx="1214">
                  <c:v>437341</c:v>
                </c:pt>
                <c:pt idx="1215">
                  <c:v>438268</c:v>
                </c:pt>
                <c:pt idx="1216">
                  <c:v>438268</c:v>
                </c:pt>
                <c:pt idx="1217">
                  <c:v>440676</c:v>
                </c:pt>
                <c:pt idx="1218">
                  <c:v>441681</c:v>
                </c:pt>
                <c:pt idx="1219">
                  <c:v>441681</c:v>
                </c:pt>
                <c:pt idx="1220">
                  <c:v>445139</c:v>
                </c:pt>
                <c:pt idx="1221">
                  <c:v>445139</c:v>
                </c:pt>
                <c:pt idx="1222">
                  <c:v>447285</c:v>
                </c:pt>
                <c:pt idx="1223">
                  <c:v>448548</c:v>
                </c:pt>
                <c:pt idx="1224">
                  <c:v>449547</c:v>
                </c:pt>
                <c:pt idx="1225">
                  <c:v>450532</c:v>
                </c:pt>
                <c:pt idx="1226">
                  <c:v>450532</c:v>
                </c:pt>
                <c:pt idx="1227">
                  <c:v>452590</c:v>
                </c:pt>
                <c:pt idx="1228">
                  <c:v>453641</c:v>
                </c:pt>
                <c:pt idx="1229">
                  <c:v>453641</c:v>
                </c:pt>
                <c:pt idx="1230">
                  <c:v>455874</c:v>
                </c:pt>
                <c:pt idx="1231">
                  <c:v>455874</c:v>
                </c:pt>
                <c:pt idx="1232">
                  <c:v>457978</c:v>
                </c:pt>
                <c:pt idx="1233">
                  <c:v>457978</c:v>
                </c:pt>
                <c:pt idx="1234">
                  <c:v>459962</c:v>
                </c:pt>
                <c:pt idx="1235">
                  <c:v>461002</c:v>
                </c:pt>
                <c:pt idx="1236">
                  <c:v>462147</c:v>
                </c:pt>
                <c:pt idx="1237">
                  <c:v>463231</c:v>
                </c:pt>
                <c:pt idx="1238">
                  <c:v>464166</c:v>
                </c:pt>
                <c:pt idx="1239">
                  <c:v>464988</c:v>
                </c:pt>
                <c:pt idx="1240">
                  <c:v>464988</c:v>
                </c:pt>
                <c:pt idx="1241">
                  <c:v>466779</c:v>
                </c:pt>
                <c:pt idx="1242">
                  <c:v>467694</c:v>
                </c:pt>
                <c:pt idx="1243">
                  <c:v>468640</c:v>
                </c:pt>
                <c:pt idx="1244">
                  <c:v>469631</c:v>
                </c:pt>
                <c:pt idx="1245">
                  <c:v>469631</c:v>
                </c:pt>
                <c:pt idx="1246">
                  <c:v>471845</c:v>
                </c:pt>
                <c:pt idx="1247">
                  <c:v>471845</c:v>
                </c:pt>
                <c:pt idx="1248">
                  <c:v>473453</c:v>
                </c:pt>
                <c:pt idx="1249">
                  <c:v>474384</c:v>
                </c:pt>
                <c:pt idx="1250">
                  <c:v>475444</c:v>
                </c:pt>
                <c:pt idx="1251">
                  <c:v>476770</c:v>
                </c:pt>
                <c:pt idx="1252">
                  <c:v>478093</c:v>
                </c:pt>
                <c:pt idx="1253">
                  <c:v>479114</c:v>
                </c:pt>
                <c:pt idx="1254">
                  <c:v>479114</c:v>
                </c:pt>
                <c:pt idx="1255">
                  <c:v>481221</c:v>
                </c:pt>
                <c:pt idx="1256">
                  <c:v>482367</c:v>
                </c:pt>
                <c:pt idx="1257">
                  <c:v>482367</c:v>
                </c:pt>
                <c:pt idx="1258">
                  <c:v>483700</c:v>
                </c:pt>
                <c:pt idx="1259">
                  <c:v>485639</c:v>
                </c:pt>
                <c:pt idx="1260">
                  <c:v>485639</c:v>
                </c:pt>
                <c:pt idx="1261">
                  <c:v>484759</c:v>
                </c:pt>
                <c:pt idx="1262">
                  <c:v>486211</c:v>
                </c:pt>
                <c:pt idx="1263">
                  <c:v>487121</c:v>
                </c:pt>
                <c:pt idx="1264">
                  <c:v>487898</c:v>
                </c:pt>
                <c:pt idx="1265">
                  <c:v>487898</c:v>
                </c:pt>
                <c:pt idx="1266">
                  <c:v>489448</c:v>
                </c:pt>
                <c:pt idx="1267">
                  <c:v>490232</c:v>
                </c:pt>
                <c:pt idx="1268">
                  <c:v>490829</c:v>
                </c:pt>
                <c:pt idx="1269">
                  <c:v>491427</c:v>
                </c:pt>
                <c:pt idx="1270">
                  <c:v>492178</c:v>
                </c:pt>
                <c:pt idx="1271">
                  <c:v>492994</c:v>
                </c:pt>
                <c:pt idx="1272">
                  <c:v>494331</c:v>
                </c:pt>
                <c:pt idx="1273">
                  <c:v>495486</c:v>
                </c:pt>
                <c:pt idx="1274">
                  <c:v>496468</c:v>
                </c:pt>
                <c:pt idx="1275">
                  <c:v>496468</c:v>
                </c:pt>
                <c:pt idx="1276">
                  <c:v>497859</c:v>
                </c:pt>
                <c:pt idx="1277">
                  <c:v>498912</c:v>
                </c:pt>
                <c:pt idx="1278">
                  <c:v>499772</c:v>
                </c:pt>
                <c:pt idx="1279">
                  <c:v>500769</c:v>
                </c:pt>
                <c:pt idx="1280">
                  <c:v>502521</c:v>
                </c:pt>
                <c:pt idx="1281">
                  <c:v>503767</c:v>
                </c:pt>
                <c:pt idx="1282">
                  <c:v>503767</c:v>
                </c:pt>
                <c:pt idx="1283">
                  <c:v>504416</c:v>
                </c:pt>
                <c:pt idx="1284">
                  <c:v>506370</c:v>
                </c:pt>
                <c:pt idx="1285">
                  <c:v>506370</c:v>
                </c:pt>
                <c:pt idx="1286">
                  <c:v>508416</c:v>
                </c:pt>
                <c:pt idx="1287">
                  <c:v>508416</c:v>
                </c:pt>
                <c:pt idx="1288">
                  <c:v>509430</c:v>
                </c:pt>
                <c:pt idx="1289">
                  <c:v>510370</c:v>
                </c:pt>
                <c:pt idx="1290">
                  <c:v>511097</c:v>
                </c:pt>
                <c:pt idx="1291">
                  <c:v>511828</c:v>
                </c:pt>
                <c:pt idx="1292">
                  <c:v>513548</c:v>
                </c:pt>
                <c:pt idx="1293">
                  <c:v>514519</c:v>
                </c:pt>
                <c:pt idx="1294">
                  <c:v>515475</c:v>
                </c:pt>
                <c:pt idx="1295">
                  <c:v>516341</c:v>
                </c:pt>
                <c:pt idx="1296">
                  <c:v>516341</c:v>
                </c:pt>
                <c:pt idx="1297">
                  <c:v>517673</c:v>
                </c:pt>
                <c:pt idx="1298">
                  <c:v>518731</c:v>
                </c:pt>
                <c:pt idx="1299">
                  <c:v>519914</c:v>
                </c:pt>
                <c:pt idx="1300">
                  <c:v>520958</c:v>
                </c:pt>
                <c:pt idx="1301">
                  <c:v>522255</c:v>
                </c:pt>
                <c:pt idx="1302">
                  <c:v>523286</c:v>
                </c:pt>
                <c:pt idx="1303">
                  <c:v>523286</c:v>
                </c:pt>
                <c:pt idx="1304">
                  <c:v>524983</c:v>
                </c:pt>
                <c:pt idx="1305">
                  <c:v>526231</c:v>
                </c:pt>
                <c:pt idx="1306">
                  <c:v>527470</c:v>
                </c:pt>
                <c:pt idx="1307">
                  <c:v>528637</c:v>
                </c:pt>
                <c:pt idx="1308">
                  <c:v>530373</c:v>
                </c:pt>
                <c:pt idx="1309">
                  <c:v>531770</c:v>
                </c:pt>
                <c:pt idx="1310">
                  <c:v>531770</c:v>
                </c:pt>
                <c:pt idx="1311">
                  <c:v>534361</c:v>
                </c:pt>
                <c:pt idx="1312">
                  <c:v>535868</c:v>
                </c:pt>
                <c:pt idx="1313">
                  <c:v>535868</c:v>
                </c:pt>
                <c:pt idx="1314">
                  <c:v>537220</c:v>
                </c:pt>
                <c:pt idx="1315">
                  <c:v>538393</c:v>
                </c:pt>
                <c:pt idx="1316">
                  <c:v>539584</c:v>
                </c:pt>
                <c:pt idx="1317">
                  <c:v>540692</c:v>
                </c:pt>
                <c:pt idx="1318">
                  <c:v>541607</c:v>
                </c:pt>
                <c:pt idx="1319">
                  <c:v>542581</c:v>
                </c:pt>
                <c:pt idx="1320">
                  <c:v>543921</c:v>
                </c:pt>
                <c:pt idx="1321">
                  <c:v>545312</c:v>
                </c:pt>
                <c:pt idx="1322">
                  <c:v>546671</c:v>
                </c:pt>
                <c:pt idx="1323">
                  <c:v>547965</c:v>
                </c:pt>
                <c:pt idx="1324">
                  <c:v>548951</c:v>
                </c:pt>
                <c:pt idx="1325">
                  <c:v>549916</c:v>
                </c:pt>
                <c:pt idx="1326">
                  <c:v>550905</c:v>
                </c:pt>
                <c:pt idx="1327">
                  <c:v>553945</c:v>
                </c:pt>
                <c:pt idx="1328">
                  <c:v>553945</c:v>
                </c:pt>
                <c:pt idx="1329">
                  <c:v>557781</c:v>
                </c:pt>
                <c:pt idx="1330">
                  <c:v>557781</c:v>
                </c:pt>
                <c:pt idx="1331">
                  <c:v>559025</c:v>
                </c:pt>
                <c:pt idx="1332">
                  <c:v>560288</c:v>
                </c:pt>
                <c:pt idx="1333">
                  <c:v>562933</c:v>
                </c:pt>
                <c:pt idx="1334">
                  <c:v>562933</c:v>
                </c:pt>
                <c:pt idx="1335">
                  <c:v>557636</c:v>
                </c:pt>
                <c:pt idx="1336">
                  <c:v>559079</c:v>
                </c:pt>
                <c:pt idx="1337">
                  <c:v>560522</c:v>
                </c:pt>
                <c:pt idx="1338">
                  <c:v>560522</c:v>
                </c:pt>
                <c:pt idx="1339">
                  <c:v>563307</c:v>
                </c:pt>
                <c:pt idx="1340">
                  <c:v>564840</c:v>
                </c:pt>
                <c:pt idx="1341">
                  <c:v>566123</c:v>
                </c:pt>
                <c:pt idx="1342">
                  <c:v>567398</c:v>
                </c:pt>
                <c:pt idx="1343">
                  <c:v>568629</c:v>
                </c:pt>
                <c:pt idx="1344">
                  <c:v>569738</c:v>
                </c:pt>
                <c:pt idx="1345">
                  <c:v>569738</c:v>
                </c:pt>
                <c:pt idx="1346">
                  <c:v>570797</c:v>
                </c:pt>
                <c:pt idx="1347">
                  <c:v>571789</c:v>
                </c:pt>
                <c:pt idx="1348">
                  <c:v>572938</c:v>
                </c:pt>
                <c:pt idx="1349">
                  <c:v>574390</c:v>
                </c:pt>
                <c:pt idx="1350">
                  <c:v>575678</c:v>
                </c:pt>
                <c:pt idx="1351">
                  <c:v>576801</c:v>
                </c:pt>
                <c:pt idx="1352">
                  <c:v>578354</c:v>
                </c:pt>
                <c:pt idx="1353">
                  <c:v>579470</c:v>
                </c:pt>
                <c:pt idx="1354">
                  <c:v>581815</c:v>
                </c:pt>
                <c:pt idx="1355">
                  <c:v>583020</c:v>
                </c:pt>
                <c:pt idx="1356">
                  <c:v>583020</c:v>
                </c:pt>
                <c:pt idx="1357">
                  <c:v>584051</c:v>
                </c:pt>
                <c:pt idx="1358">
                  <c:v>586033</c:v>
                </c:pt>
                <c:pt idx="1359">
                  <c:v>586033</c:v>
                </c:pt>
                <c:pt idx="1360">
                  <c:v>587031</c:v>
                </c:pt>
                <c:pt idx="1361">
                  <c:v>587912</c:v>
                </c:pt>
                <c:pt idx="1362">
                  <c:v>588882</c:v>
                </c:pt>
                <c:pt idx="1363">
                  <c:v>590014</c:v>
                </c:pt>
                <c:pt idx="1364">
                  <c:v>591121</c:v>
                </c:pt>
                <c:pt idx="1365">
                  <c:v>593141</c:v>
                </c:pt>
                <c:pt idx="1366">
                  <c:v>593141</c:v>
                </c:pt>
                <c:pt idx="1367">
                  <c:v>594799</c:v>
                </c:pt>
                <c:pt idx="1368">
                  <c:v>595858</c:v>
                </c:pt>
                <c:pt idx="1369">
                  <c:v>596874</c:v>
                </c:pt>
                <c:pt idx="1370">
                  <c:v>597766</c:v>
                </c:pt>
                <c:pt idx="1371">
                  <c:v>598709</c:v>
                </c:pt>
                <c:pt idx="1372">
                  <c:v>599488</c:v>
                </c:pt>
                <c:pt idx="1373">
                  <c:v>599488</c:v>
                </c:pt>
                <c:pt idx="1374">
                  <c:v>600938</c:v>
                </c:pt>
                <c:pt idx="1375">
                  <c:v>601909</c:v>
                </c:pt>
                <c:pt idx="1376">
                  <c:v>602844</c:v>
                </c:pt>
                <c:pt idx="1377">
                  <c:v>602844</c:v>
                </c:pt>
                <c:pt idx="1378">
                  <c:v>604860</c:v>
                </c:pt>
                <c:pt idx="1379">
                  <c:v>605698</c:v>
                </c:pt>
                <c:pt idx="1380">
                  <c:v>605698</c:v>
                </c:pt>
                <c:pt idx="1381">
                  <c:v>607199</c:v>
                </c:pt>
                <c:pt idx="1382">
                  <c:v>607199</c:v>
                </c:pt>
                <c:pt idx="1383">
                  <c:v>609160</c:v>
                </c:pt>
                <c:pt idx="1384">
                  <c:v>610322</c:v>
                </c:pt>
                <c:pt idx="1385">
                  <c:v>621569</c:v>
                </c:pt>
                <c:pt idx="1386">
                  <c:v>621569</c:v>
                </c:pt>
                <c:pt idx="1387">
                  <c:v>628140</c:v>
                </c:pt>
                <c:pt idx="1388">
                  <c:v>630409</c:v>
                </c:pt>
                <c:pt idx="1389">
                  <c:v>634986</c:v>
                </c:pt>
                <c:pt idx="1390">
                  <c:v>658389</c:v>
                </c:pt>
                <c:pt idx="1391">
                  <c:v>658389</c:v>
                </c:pt>
                <c:pt idx="1392">
                  <c:v>664758</c:v>
                </c:pt>
                <c:pt idx="1393">
                  <c:v>667957</c:v>
                </c:pt>
                <c:pt idx="1394">
                  <c:v>670157</c:v>
                </c:pt>
                <c:pt idx="1395">
                  <c:v>671880</c:v>
                </c:pt>
                <c:pt idx="1396">
                  <c:v>673692</c:v>
                </c:pt>
                <c:pt idx="1397">
                  <c:v>677580</c:v>
                </c:pt>
                <c:pt idx="1398">
                  <c:v>677580</c:v>
                </c:pt>
                <c:pt idx="1399">
                  <c:v>679415</c:v>
                </c:pt>
                <c:pt idx="1400">
                  <c:v>682196</c:v>
                </c:pt>
                <c:pt idx="1401">
                  <c:v>682196</c:v>
                </c:pt>
                <c:pt idx="1402">
                  <c:v>683480</c:v>
                </c:pt>
                <c:pt idx="1403">
                  <c:v>684853</c:v>
                </c:pt>
                <c:pt idx="1404">
                  <c:v>686216</c:v>
                </c:pt>
                <c:pt idx="1405">
                  <c:v>687468</c:v>
                </c:pt>
                <c:pt idx="1406">
                  <c:v>679142</c:v>
                </c:pt>
                <c:pt idx="1407">
                  <c:v>680312</c:v>
                </c:pt>
                <c:pt idx="1408">
                  <c:v>681364</c:v>
                </c:pt>
                <c:pt idx="1409">
                  <c:v>681364</c:v>
                </c:pt>
                <c:pt idx="1410">
                  <c:v>683117</c:v>
                </c:pt>
                <c:pt idx="1411">
                  <c:v>684288</c:v>
                </c:pt>
                <c:pt idx="1412">
                  <c:v>685430</c:v>
                </c:pt>
                <c:pt idx="1413">
                  <c:v>686551</c:v>
                </c:pt>
                <c:pt idx="1414">
                  <c:v>688652</c:v>
                </c:pt>
                <c:pt idx="1415">
                  <c:v>688652</c:v>
                </c:pt>
                <c:pt idx="1416">
                  <c:v>689749</c:v>
                </c:pt>
                <c:pt idx="1417">
                  <c:v>690585</c:v>
                </c:pt>
                <c:pt idx="1418">
                  <c:v>691488</c:v>
                </c:pt>
                <c:pt idx="1419">
                  <c:v>692422</c:v>
                </c:pt>
                <c:pt idx="1420">
                  <c:v>693307</c:v>
                </c:pt>
                <c:pt idx="1421">
                  <c:v>694102</c:v>
                </c:pt>
                <c:pt idx="1422">
                  <c:v>694887</c:v>
                </c:pt>
                <c:pt idx="1423">
                  <c:v>695500</c:v>
                </c:pt>
                <c:pt idx="1424">
                  <c:v>697192</c:v>
                </c:pt>
                <c:pt idx="1425">
                  <c:v>697192</c:v>
                </c:pt>
                <c:pt idx="1426">
                  <c:v>698083</c:v>
                </c:pt>
                <c:pt idx="1427">
                  <c:v>698813</c:v>
                </c:pt>
                <c:pt idx="1428">
                  <c:v>700233</c:v>
                </c:pt>
                <c:pt idx="1429">
                  <c:v>700233</c:v>
                </c:pt>
                <c:pt idx="1430">
                  <c:v>700845</c:v>
                </c:pt>
                <c:pt idx="1431">
                  <c:v>701461</c:v>
                </c:pt>
                <c:pt idx="1432">
                  <c:v>702225</c:v>
                </c:pt>
                <c:pt idx="1433">
                  <c:v>703698</c:v>
                </c:pt>
                <c:pt idx="1434">
                  <c:v>704465</c:v>
                </c:pt>
                <c:pt idx="1435">
                  <c:v>705107</c:v>
                </c:pt>
                <c:pt idx="1436">
                  <c:v>705107</c:v>
                </c:pt>
                <c:pt idx="1437">
                  <c:v>706336</c:v>
                </c:pt>
                <c:pt idx="1438">
                  <c:v>706336</c:v>
                </c:pt>
                <c:pt idx="1439">
                  <c:v>707116</c:v>
                </c:pt>
                <c:pt idx="1440">
                  <c:v>707872</c:v>
                </c:pt>
                <c:pt idx="1441">
                  <c:v>708615</c:v>
                </c:pt>
                <c:pt idx="1442">
                  <c:v>709351</c:v>
                </c:pt>
                <c:pt idx="1443">
                  <c:v>709976</c:v>
                </c:pt>
                <c:pt idx="1444">
                  <c:v>709976</c:v>
                </c:pt>
                <c:pt idx="1445">
                  <c:v>713191</c:v>
                </c:pt>
                <c:pt idx="1446">
                  <c:v>713895</c:v>
                </c:pt>
                <c:pt idx="1447">
                  <c:v>714579</c:v>
                </c:pt>
                <c:pt idx="1448">
                  <c:v>715384</c:v>
                </c:pt>
                <c:pt idx="1449">
                  <c:v>716524</c:v>
                </c:pt>
                <c:pt idx="1450">
                  <c:v>717309</c:v>
                </c:pt>
                <c:pt idx="1451">
                  <c:v>722301</c:v>
                </c:pt>
                <c:pt idx="1452">
                  <c:v>722791</c:v>
                </c:pt>
                <c:pt idx="1453">
                  <c:v>723365</c:v>
                </c:pt>
                <c:pt idx="1454">
                  <c:v>721999</c:v>
                </c:pt>
                <c:pt idx="1455">
                  <c:v>722429</c:v>
                </c:pt>
                <c:pt idx="1456">
                  <c:v>722887</c:v>
                </c:pt>
                <c:pt idx="1457">
                  <c:v>723604</c:v>
                </c:pt>
                <c:pt idx="1458">
                  <c:v>729608</c:v>
                </c:pt>
                <c:pt idx="1459">
                  <c:v>730252</c:v>
                </c:pt>
                <c:pt idx="1460">
                  <c:v>731031</c:v>
                </c:pt>
                <c:pt idx="1461">
                  <c:v>731753</c:v>
                </c:pt>
                <c:pt idx="1462">
                  <c:v>732318</c:v>
                </c:pt>
                <c:pt idx="1463">
                  <c:v>732922</c:v>
                </c:pt>
                <c:pt idx="1464">
                  <c:v>733737</c:v>
                </c:pt>
                <c:pt idx="1465">
                  <c:v>733737</c:v>
                </c:pt>
                <c:pt idx="1466">
                  <c:v>735062</c:v>
                </c:pt>
                <c:pt idx="1467">
                  <c:v>736064</c:v>
                </c:pt>
                <c:pt idx="1468">
                  <c:v>736973</c:v>
                </c:pt>
                <c:pt idx="1469">
                  <c:v>737949</c:v>
                </c:pt>
                <c:pt idx="1470">
                  <c:v>738962</c:v>
                </c:pt>
                <c:pt idx="1471">
                  <c:v>739727</c:v>
                </c:pt>
                <c:pt idx="1472">
                  <c:v>744793</c:v>
                </c:pt>
                <c:pt idx="1473">
                  <c:v>745631</c:v>
                </c:pt>
                <c:pt idx="1474">
                  <c:v>747478</c:v>
                </c:pt>
                <c:pt idx="1475">
                  <c:v>747478</c:v>
                </c:pt>
                <c:pt idx="1476">
                  <c:v>748303</c:v>
                </c:pt>
                <c:pt idx="1477">
                  <c:v>749243</c:v>
                </c:pt>
                <c:pt idx="1478">
                  <c:v>749971</c:v>
                </c:pt>
                <c:pt idx="1479">
                  <c:v>750524</c:v>
                </c:pt>
                <c:pt idx="1480">
                  <c:v>751261</c:v>
                </c:pt>
                <c:pt idx="1481">
                  <c:v>752185</c:v>
                </c:pt>
                <c:pt idx="1482">
                  <c:v>753085</c:v>
                </c:pt>
                <c:pt idx="1483">
                  <c:v>753959</c:v>
                </c:pt>
                <c:pt idx="1484">
                  <c:v>754824</c:v>
                </c:pt>
                <c:pt idx="1485">
                  <c:v>755610</c:v>
                </c:pt>
                <c:pt idx="1486">
                  <c:v>755610</c:v>
                </c:pt>
                <c:pt idx="1487">
                  <c:v>757128</c:v>
                </c:pt>
                <c:pt idx="1488">
                  <c:v>757961</c:v>
                </c:pt>
                <c:pt idx="1489">
                  <c:v>758883</c:v>
                </c:pt>
                <c:pt idx="1490">
                  <c:v>759782</c:v>
                </c:pt>
                <c:pt idx="1491">
                  <c:v>768039</c:v>
                </c:pt>
                <c:pt idx="1492">
                  <c:v>771812</c:v>
                </c:pt>
                <c:pt idx="1493">
                  <c:v>771812</c:v>
                </c:pt>
                <c:pt idx="1494">
                  <c:v>773401</c:v>
                </c:pt>
                <c:pt idx="1495">
                  <c:v>775931</c:v>
                </c:pt>
                <c:pt idx="1496">
                  <c:v>777196</c:v>
                </c:pt>
                <c:pt idx="1497">
                  <c:v>778281</c:v>
                </c:pt>
                <c:pt idx="1498">
                  <c:v>779352</c:v>
                </c:pt>
                <c:pt idx="1499">
                  <c:v>780145</c:v>
                </c:pt>
                <c:pt idx="1500">
                  <c:v>780145</c:v>
                </c:pt>
                <c:pt idx="1501">
                  <c:v>781728</c:v>
                </c:pt>
                <c:pt idx="1502">
                  <c:v>782849</c:v>
                </c:pt>
                <c:pt idx="1503">
                  <c:v>783902</c:v>
                </c:pt>
                <c:pt idx="1504">
                  <c:v>784810</c:v>
                </c:pt>
                <c:pt idx="1505">
                  <c:v>785625</c:v>
                </c:pt>
                <c:pt idx="1506">
                  <c:v>786441</c:v>
                </c:pt>
                <c:pt idx="1507">
                  <c:v>787131</c:v>
                </c:pt>
                <c:pt idx="1508">
                  <c:v>787994</c:v>
                </c:pt>
                <c:pt idx="1509">
                  <c:v>788865</c:v>
                </c:pt>
                <c:pt idx="1510">
                  <c:v>789776</c:v>
                </c:pt>
                <c:pt idx="1511">
                  <c:v>790698</c:v>
                </c:pt>
                <c:pt idx="1512">
                  <c:v>791612</c:v>
                </c:pt>
                <c:pt idx="1513">
                  <c:v>792341</c:v>
                </c:pt>
                <c:pt idx="1514">
                  <c:v>792341</c:v>
                </c:pt>
                <c:pt idx="1515">
                  <c:v>792341</c:v>
                </c:pt>
                <c:pt idx="1516">
                  <c:v>792341</c:v>
                </c:pt>
                <c:pt idx="1517">
                  <c:v>795264</c:v>
                </c:pt>
                <c:pt idx="1518">
                  <c:v>796074</c:v>
                </c:pt>
                <c:pt idx="1519">
                  <c:v>796791</c:v>
                </c:pt>
                <c:pt idx="1520">
                  <c:v>797469</c:v>
                </c:pt>
                <c:pt idx="1521">
                  <c:v>797469</c:v>
                </c:pt>
                <c:pt idx="1522">
                  <c:v>798680</c:v>
                </c:pt>
                <c:pt idx="1523">
                  <c:v>799616</c:v>
                </c:pt>
                <c:pt idx="1524">
                  <c:v>799616</c:v>
                </c:pt>
                <c:pt idx="1525">
                  <c:v>800496</c:v>
                </c:pt>
                <c:pt idx="1526">
                  <c:v>800496</c:v>
                </c:pt>
                <c:pt idx="1527">
                  <c:v>800496</c:v>
                </c:pt>
                <c:pt idx="1528">
                  <c:v>800496</c:v>
                </c:pt>
                <c:pt idx="1529">
                  <c:v>800496</c:v>
                </c:pt>
                <c:pt idx="1530">
                  <c:v>804344</c:v>
                </c:pt>
                <c:pt idx="1531">
                  <c:v>806200</c:v>
                </c:pt>
                <c:pt idx="1532">
                  <c:v>807079</c:v>
                </c:pt>
                <c:pt idx="1533">
                  <c:v>808668</c:v>
                </c:pt>
                <c:pt idx="1534">
                  <c:v>808668</c:v>
                </c:pt>
                <c:pt idx="1535">
                  <c:v>810035</c:v>
                </c:pt>
                <c:pt idx="1536">
                  <c:v>810690</c:v>
                </c:pt>
                <c:pt idx="1537">
                  <c:v>811565</c:v>
                </c:pt>
                <c:pt idx="1538">
                  <c:v>812372</c:v>
                </c:pt>
                <c:pt idx="1539">
                  <c:v>813176</c:v>
                </c:pt>
                <c:pt idx="1540">
                  <c:v>814098</c:v>
                </c:pt>
                <c:pt idx="1541">
                  <c:v>814098</c:v>
                </c:pt>
                <c:pt idx="1542">
                  <c:v>814098</c:v>
                </c:pt>
                <c:pt idx="1543">
                  <c:v>815477</c:v>
                </c:pt>
                <c:pt idx="1544">
                  <c:v>817141</c:v>
                </c:pt>
                <c:pt idx="1545">
                  <c:v>817925</c:v>
                </c:pt>
                <c:pt idx="1546">
                  <c:v>818730</c:v>
                </c:pt>
                <c:pt idx="1547">
                  <c:v>819620</c:v>
                </c:pt>
                <c:pt idx="1548">
                  <c:v>820318</c:v>
                </c:pt>
                <c:pt idx="1549">
                  <c:v>820318</c:v>
                </c:pt>
                <c:pt idx="1550">
                  <c:v>821298</c:v>
                </c:pt>
                <c:pt idx="1551">
                  <c:v>822876</c:v>
                </c:pt>
                <c:pt idx="1552">
                  <c:v>823721</c:v>
                </c:pt>
                <c:pt idx="1553">
                  <c:v>824519</c:v>
                </c:pt>
                <c:pt idx="1554">
                  <c:v>825348</c:v>
                </c:pt>
                <c:pt idx="1555">
                  <c:v>825348</c:v>
                </c:pt>
                <c:pt idx="1556">
                  <c:v>827438</c:v>
                </c:pt>
                <c:pt idx="1557">
                  <c:v>828081</c:v>
                </c:pt>
                <c:pt idx="1558">
                  <c:v>828873</c:v>
                </c:pt>
                <c:pt idx="1559">
                  <c:v>829746</c:v>
                </c:pt>
                <c:pt idx="1560">
                  <c:v>830577</c:v>
                </c:pt>
                <c:pt idx="1561">
                  <c:v>831403</c:v>
                </c:pt>
                <c:pt idx="1562">
                  <c:v>832074</c:v>
                </c:pt>
                <c:pt idx="1563">
                  <c:v>832074</c:v>
                </c:pt>
                <c:pt idx="1564">
                  <c:v>833217</c:v>
                </c:pt>
                <c:pt idx="1565">
                  <c:v>834009</c:v>
                </c:pt>
                <c:pt idx="1566">
                  <c:v>835064</c:v>
                </c:pt>
                <c:pt idx="1567">
                  <c:v>835870</c:v>
                </c:pt>
                <c:pt idx="1568">
                  <c:v>836783</c:v>
                </c:pt>
                <c:pt idx="1569">
                  <c:v>837605</c:v>
                </c:pt>
                <c:pt idx="1570">
                  <c:v>838329</c:v>
                </c:pt>
                <c:pt idx="1571">
                  <c:v>838997</c:v>
                </c:pt>
                <c:pt idx="1572">
                  <c:v>839784</c:v>
                </c:pt>
                <c:pt idx="1573">
                  <c:v>840678</c:v>
                </c:pt>
                <c:pt idx="1574">
                  <c:v>841517</c:v>
                </c:pt>
                <c:pt idx="1575">
                  <c:v>842340</c:v>
                </c:pt>
                <c:pt idx="1576">
                  <c:v>843037</c:v>
                </c:pt>
                <c:pt idx="1577">
                  <c:v>843037</c:v>
                </c:pt>
                <c:pt idx="1578">
                  <c:v>844289</c:v>
                </c:pt>
                <c:pt idx="1579">
                  <c:v>845180</c:v>
                </c:pt>
                <c:pt idx="1580">
                  <c:v>846295</c:v>
                </c:pt>
                <c:pt idx="1581">
                  <c:v>847110</c:v>
                </c:pt>
                <c:pt idx="1582">
                  <c:v>847979</c:v>
                </c:pt>
                <c:pt idx="1583">
                  <c:v>848642</c:v>
                </c:pt>
                <c:pt idx="1584">
                  <c:v>848642</c:v>
                </c:pt>
                <c:pt idx="1585">
                  <c:v>850803</c:v>
                </c:pt>
                <c:pt idx="1586">
                  <c:v>851638</c:v>
                </c:pt>
                <c:pt idx="1587">
                  <c:v>852540</c:v>
                </c:pt>
                <c:pt idx="1588">
                  <c:v>853407</c:v>
                </c:pt>
                <c:pt idx="1589">
                  <c:v>854169</c:v>
                </c:pt>
                <c:pt idx="1590">
                  <c:v>854904</c:v>
                </c:pt>
                <c:pt idx="1591">
                  <c:v>856560</c:v>
                </c:pt>
                <c:pt idx="1592">
                  <c:v>857178</c:v>
                </c:pt>
                <c:pt idx="1593">
                  <c:v>858124</c:v>
                </c:pt>
                <c:pt idx="1594">
                  <c:v>859222</c:v>
                </c:pt>
                <c:pt idx="1595">
                  <c:v>860784</c:v>
                </c:pt>
                <c:pt idx="1596">
                  <c:v>861588</c:v>
                </c:pt>
                <c:pt idx="1597">
                  <c:v>862372</c:v>
                </c:pt>
                <c:pt idx="1598">
                  <c:v>862372</c:v>
                </c:pt>
                <c:pt idx="1599">
                  <c:v>866105</c:v>
                </c:pt>
                <c:pt idx="1600">
                  <c:v>867098</c:v>
                </c:pt>
                <c:pt idx="1601">
                  <c:v>868174</c:v>
                </c:pt>
                <c:pt idx="1602">
                  <c:v>869277</c:v>
                </c:pt>
                <c:pt idx="1603">
                  <c:v>870250</c:v>
                </c:pt>
                <c:pt idx="1604">
                  <c:v>870791</c:v>
                </c:pt>
                <c:pt idx="1605">
                  <c:v>873419</c:v>
                </c:pt>
                <c:pt idx="1606">
                  <c:v>874274</c:v>
                </c:pt>
                <c:pt idx="1607">
                  <c:v>875196</c:v>
                </c:pt>
                <c:pt idx="1608">
                  <c:v>876258</c:v>
                </c:pt>
                <c:pt idx="1609">
                  <c:v>877228</c:v>
                </c:pt>
                <c:pt idx="1610">
                  <c:v>878305</c:v>
                </c:pt>
                <c:pt idx="1611">
                  <c:v>879034</c:v>
                </c:pt>
                <c:pt idx="1612">
                  <c:v>879719</c:v>
                </c:pt>
                <c:pt idx="1613">
                  <c:v>879719</c:v>
                </c:pt>
                <c:pt idx="1614">
                  <c:v>882883</c:v>
                </c:pt>
                <c:pt idx="1615">
                  <c:v>883974</c:v>
                </c:pt>
                <c:pt idx="1616">
                  <c:v>883974</c:v>
                </c:pt>
                <c:pt idx="1617">
                  <c:v>886361</c:v>
                </c:pt>
                <c:pt idx="1618">
                  <c:v>887251</c:v>
                </c:pt>
                <c:pt idx="1619">
                  <c:v>888090</c:v>
                </c:pt>
                <c:pt idx="1620">
                  <c:v>888090</c:v>
                </c:pt>
                <c:pt idx="1621">
                  <c:v>889325</c:v>
                </c:pt>
                <c:pt idx="1622">
                  <c:v>890387</c:v>
                </c:pt>
                <c:pt idx="1623">
                  <c:v>891411</c:v>
                </c:pt>
                <c:pt idx="1624">
                  <c:v>895923</c:v>
                </c:pt>
                <c:pt idx="1625">
                  <c:v>898598</c:v>
                </c:pt>
                <c:pt idx="1626">
                  <c:v>901754</c:v>
                </c:pt>
                <c:pt idx="1627">
                  <c:v>901754</c:v>
                </c:pt>
                <c:pt idx="1628">
                  <c:v>907085</c:v>
                </c:pt>
                <c:pt idx="1629">
                  <c:v>910275</c:v>
                </c:pt>
                <c:pt idx="1630">
                  <c:v>912943</c:v>
                </c:pt>
                <c:pt idx="1631">
                  <c:v>915848</c:v>
                </c:pt>
                <c:pt idx="1632">
                  <c:v>918715</c:v>
                </c:pt>
                <c:pt idx="1633">
                  <c:v>920496</c:v>
                </c:pt>
                <c:pt idx="1634">
                  <c:v>920496</c:v>
                </c:pt>
                <c:pt idx="1635">
                  <c:v>920496</c:v>
                </c:pt>
                <c:pt idx="1636">
                  <c:v>925038</c:v>
                </c:pt>
                <c:pt idx="1637">
                  <c:v>930604</c:v>
                </c:pt>
                <c:pt idx="1638">
                  <c:v>934011</c:v>
                </c:pt>
                <c:pt idx="1639">
                  <c:v>936924</c:v>
                </c:pt>
                <c:pt idx="1640">
                  <c:v>939346</c:v>
                </c:pt>
                <c:pt idx="1641">
                  <c:v>939346</c:v>
                </c:pt>
                <c:pt idx="1642">
                  <c:v>939346</c:v>
                </c:pt>
                <c:pt idx="1643">
                  <c:v>939346</c:v>
                </c:pt>
                <c:pt idx="1644">
                  <c:v>942218</c:v>
                </c:pt>
                <c:pt idx="1645">
                  <c:v>960814</c:v>
                </c:pt>
                <c:pt idx="1646">
                  <c:v>966187</c:v>
                </c:pt>
                <c:pt idx="1647">
                  <c:v>970393</c:v>
                </c:pt>
                <c:pt idx="1648">
                  <c:v>970393</c:v>
                </c:pt>
                <c:pt idx="1649">
                  <c:v>980706</c:v>
                </c:pt>
                <c:pt idx="1650">
                  <c:v>985968</c:v>
                </c:pt>
                <c:pt idx="1651">
                  <c:v>991323</c:v>
                </c:pt>
                <c:pt idx="1652">
                  <c:v>996510</c:v>
                </c:pt>
                <c:pt idx="1653">
                  <c:v>1001500</c:v>
                </c:pt>
                <c:pt idx="1654">
                  <c:v>1005403</c:v>
                </c:pt>
                <c:pt idx="1655">
                  <c:v>1005403</c:v>
                </c:pt>
                <c:pt idx="1656">
                  <c:v>1014800</c:v>
                </c:pt>
                <c:pt idx="1657">
                  <c:v>1019719</c:v>
                </c:pt>
                <c:pt idx="1658">
                  <c:v>1024809</c:v>
                </c:pt>
                <c:pt idx="1659">
                  <c:v>1029661</c:v>
                </c:pt>
                <c:pt idx="1660">
                  <c:v>1034918</c:v>
                </c:pt>
                <c:pt idx="1661">
                  <c:v>1039695</c:v>
                </c:pt>
                <c:pt idx="1662">
                  <c:v>1039695</c:v>
                </c:pt>
                <c:pt idx="1663">
                  <c:v>1050772</c:v>
                </c:pt>
                <c:pt idx="1664">
                  <c:v>1056318</c:v>
                </c:pt>
                <c:pt idx="1665">
                  <c:v>1062412</c:v>
                </c:pt>
                <c:pt idx="1666">
                  <c:v>1068727</c:v>
                </c:pt>
                <c:pt idx="1667">
                  <c:v>1074837</c:v>
                </c:pt>
                <c:pt idx="1668">
                  <c:v>1079892</c:v>
                </c:pt>
                <c:pt idx="1669">
                  <c:v>1079892</c:v>
                </c:pt>
                <c:pt idx="1670">
                  <c:v>1088080</c:v>
                </c:pt>
                <c:pt idx="1671">
                  <c:v>1099439</c:v>
                </c:pt>
                <c:pt idx="1672">
                  <c:v>1105055</c:v>
                </c:pt>
                <c:pt idx="1673">
                  <c:v>1110533</c:v>
                </c:pt>
                <c:pt idx="1674">
                  <c:v>1115971</c:v>
                </c:pt>
                <c:pt idx="1675">
                  <c:v>1120771</c:v>
                </c:pt>
                <c:pt idx="1676">
                  <c:v>1120771</c:v>
                </c:pt>
                <c:pt idx="1677">
                  <c:v>1120771</c:v>
                </c:pt>
                <c:pt idx="1678">
                  <c:v>1135572</c:v>
                </c:pt>
                <c:pt idx="1679">
                  <c:v>1140267</c:v>
                </c:pt>
                <c:pt idx="1680">
                  <c:v>1144874</c:v>
                </c:pt>
                <c:pt idx="1681">
                  <c:v>1149112</c:v>
                </c:pt>
                <c:pt idx="1682">
                  <c:v>1153150</c:v>
                </c:pt>
                <c:pt idx="1683">
                  <c:v>1153150</c:v>
                </c:pt>
                <c:pt idx="1684">
                  <c:v>1164154</c:v>
                </c:pt>
                <c:pt idx="1685">
                  <c:v>1168168</c:v>
                </c:pt>
                <c:pt idx="1686">
                  <c:v>1171731</c:v>
                </c:pt>
                <c:pt idx="1687">
                  <c:v>1175306</c:v>
                </c:pt>
                <c:pt idx="1688">
                  <c:v>1178789</c:v>
                </c:pt>
                <c:pt idx="1689">
                  <c:v>1182017</c:v>
                </c:pt>
                <c:pt idx="1690">
                  <c:v>1182017</c:v>
                </c:pt>
                <c:pt idx="1691">
                  <c:v>1188613</c:v>
                </c:pt>
                <c:pt idx="1692">
                  <c:v>1191735</c:v>
                </c:pt>
                <c:pt idx="1693">
                  <c:v>1194702</c:v>
                </c:pt>
                <c:pt idx="1694">
                  <c:v>1197531</c:v>
                </c:pt>
                <c:pt idx="1695">
                  <c:v>1200067</c:v>
                </c:pt>
                <c:pt idx="1696">
                  <c:v>1202393</c:v>
                </c:pt>
                <c:pt idx="1697">
                  <c:v>1202393</c:v>
                </c:pt>
                <c:pt idx="1698">
                  <c:v>1205031</c:v>
                </c:pt>
                <c:pt idx="1699">
                  <c:v>1207542</c:v>
                </c:pt>
                <c:pt idx="1700">
                  <c:v>1212349</c:v>
                </c:pt>
                <c:pt idx="1701">
                  <c:v>1214481</c:v>
                </c:pt>
                <c:pt idx="1702">
                  <c:v>1216467</c:v>
                </c:pt>
                <c:pt idx="1703">
                  <c:v>1218311</c:v>
                </c:pt>
                <c:pt idx="1704">
                  <c:v>1218311</c:v>
                </c:pt>
                <c:pt idx="1705">
                  <c:v>1221586</c:v>
                </c:pt>
                <c:pt idx="1706">
                  <c:v>1223256</c:v>
                </c:pt>
                <c:pt idx="1707">
                  <c:v>1224967</c:v>
                </c:pt>
                <c:pt idx="1708">
                  <c:v>1226519</c:v>
                </c:pt>
                <c:pt idx="1709">
                  <c:v>1227996</c:v>
                </c:pt>
                <c:pt idx="1710">
                  <c:v>1229361</c:v>
                </c:pt>
                <c:pt idx="1711">
                  <c:v>1229361</c:v>
                </c:pt>
                <c:pt idx="1712">
                  <c:v>1232179</c:v>
                </c:pt>
                <c:pt idx="1713">
                  <c:v>1233650</c:v>
                </c:pt>
                <c:pt idx="1714">
                  <c:v>1235120</c:v>
                </c:pt>
                <c:pt idx="1715">
                  <c:v>1236405</c:v>
                </c:pt>
                <c:pt idx="1716">
                  <c:v>1237637</c:v>
                </c:pt>
                <c:pt idx="1717">
                  <c:v>1239006</c:v>
                </c:pt>
                <c:pt idx="1718">
                  <c:v>1239006</c:v>
                </c:pt>
                <c:pt idx="1719">
                  <c:v>1241713</c:v>
                </c:pt>
                <c:pt idx="1720">
                  <c:v>1243078</c:v>
                </c:pt>
                <c:pt idx="1721">
                  <c:v>1244347</c:v>
                </c:pt>
                <c:pt idx="1722">
                  <c:v>1245634</c:v>
                </c:pt>
                <c:pt idx="1723">
                  <c:v>1246745</c:v>
                </c:pt>
                <c:pt idx="1724">
                  <c:v>1247800</c:v>
                </c:pt>
                <c:pt idx="1725">
                  <c:v>1247800</c:v>
                </c:pt>
                <c:pt idx="1726">
                  <c:v>1250392</c:v>
                </c:pt>
                <c:pt idx="1727">
                  <c:v>1251666</c:v>
                </c:pt>
                <c:pt idx="1728">
                  <c:v>1252857</c:v>
                </c:pt>
                <c:pt idx="1729">
                  <c:v>1253967</c:v>
                </c:pt>
                <c:pt idx="1730">
                  <c:v>1255056</c:v>
                </c:pt>
                <c:pt idx="1731">
                  <c:v>1255928</c:v>
                </c:pt>
                <c:pt idx="1732">
                  <c:v>1255928</c:v>
                </c:pt>
                <c:pt idx="1733">
                  <c:v>1258031</c:v>
                </c:pt>
                <c:pt idx="1734">
                  <c:v>1259201</c:v>
                </c:pt>
                <c:pt idx="1735">
                  <c:v>1260493</c:v>
                </c:pt>
                <c:pt idx="1736">
                  <c:v>1261715</c:v>
                </c:pt>
                <c:pt idx="1737">
                  <c:v>1262638</c:v>
                </c:pt>
                <c:pt idx="1738">
                  <c:v>1263591</c:v>
                </c:pt>
                <c:pt idx="1739">
                  <c:v>1263591</c:v>
                </c:pt>
                <c:pt idx="1740">
                  <c:v>1265906</c:v>
                </c:pt>
                <c:pt idx="1741">
                  <c:v>1267008</c:v>
                </c:pt>
                <c:pt idx="1742">
                  <c:v>1268073</c:v>
                </c:pt>
                <c:pt idx="1743">
                  <c:v>1269094</c:v>
                </c:pt>
                <c:pt idx="1744">
                  <c:v>1270161</c:v>
                </c:pt>
                <c:pt idx="1745">
                  <c:v>1271105</c:v>
                </c:pt>
                <c:pt idx="1746">
                  <c:v>1271105</c:v>
                </c:pt>
                <c:pt idx="1747">
                  <c:v>1273178</c:v>
                </c:pt>
                <c:pt idx="1748">
                  <c:v>1274532</c:v>
                </c:pt>
                <c:pt idx="1749">
                  <c:v>1275789</c:v>
                </c:pt>
                <c:pt idx="1750">
                  <c:v>1275789</c:v>
                </c:pt>
                <c:pt idx="1751">
                  <c:v>1278204</c:v>
                </c:pt>
                <c:pt idx="1752">
                  <c:v>1279239</c:v>
                </c:pt>
                <c:pt idx="1753">
                  <c:v>1279239</c:v>
                </c:pt>
                <c:pt idx="1754">
                  <c:v>1280486</c:v>
                </c:pt>
                <c:pt idx="1755">
                  <c:v>1283115</c:v>
                </c:pt>
                <c:pt idx="1756">
                  <c:v>1284537</c:v>
                </c:pt>
                <c:pt idx="1757">
                  <c:v>1285729</c:v>
                </c:pt>
                <c:pt idx="1758">
                  <c:v>1286741</c:v>
                </c:pt>
                <c:pt idx="1759">
                  <c:v>1287813</c:v>
                </c:pt>
                <c:pt idx="1760">
                  <c:v>1287813</c:v>
                </c:pt>
                <c:pt idx="1761">
                  <c:v>1290251</c:v>
                </c:pt>
                <c:pt idx="1762">
                  <c:v>1291706</c:v>
                </c:pt>
                <c:pt idx="1763">
                  <c:v>1293179</c:v>
                </c:pt>
                <c:pt idx="1764">
                  <c:v>1295036</c:v>
                </c:pt>
                <c:pt idx="1765">
                  <c:v>1296538</c:v>
                </c:pt>
                <c:pt idx="1766">
                  <c:v>1297728</c:v>
                </c:pt>
                <c:pt idx="1767">
                  <c:v>1297728</c:v>
                </c:pt>
                <c:pt idx="1768">
                  <c:v>1299216</c:v>
                </c:pt>
                <c:pt idx="1769">
                  <c:v>1302274</c:v>
                </c:pt>
                <c:pt idx="1770">
                  <c:v>1303491</c:v>
                </c:pt>
                <c:pt idx="1771">
                  <c:v>1304620</c:v>
                </c:pt>
                <c:pt idx="1772">
                  <c:v>1305684</c:v>
                </c:pt>
                <c:pt idx="1773">
                  <c:v>1306654</c:v>
                </c:pt>
                <c:pt idx="1774">
                  <c:v>1306654</c:v>
                </c:pt>
                <c:pt idx="1775">
                  <c:v>1306654</c:v>
                </c:pt>
                <c:pt idx="1776">
                  <c:v>1309897</c:v>
                </c:pt>
                <c:pt idx="1777">
                  <c:v>1311112</c:v>
                </c:pt>
                <c:pt idx="1778">
                  <c:v>1312458</c:v>
                </c:pt>
                <c:pt idx="1779">
                  <c:v>1313322</c:v>
                </c:pt>
                <c:pt idx="1780">
                  <c:v>1314039</c:v>
                </c:pt>
                <c:pt idx="1781">
                  <c:v>1314039</c:v>
                </c:pt>
                <c:pt idx="1782">
                  <c:v>1315867</c:v>
                </c:pt>
                <c:pt idx="1783">
                  <c:v>1317041</c:v>
                </c:pt>
                <c:pt idx="1784">
                  <c:v>1318110</c:v>
                </c:pt>
                <c:pt idx="1785">
                  <c:v>1318110</c:v>
                </c:pt>
                <c:pt idx="1786">
                  <c:v>1329850</c:v>
                </c:pt>
                <c:pt idx="1787">
                  <c:v>1331655</c:v>
                </c:pt>
                <c:pt idx="1788">
                  <c:v>1331655</c:v>
                </c:pt>
                <c:pt idx="1789">
                  <c:v>1334868</c:v>
                </c:pt>
                <c:pt idx="1790">
                  <c:v>1336194</c:v>
                </c:pt>
                <c:pt idx="1791">
                  <c:v>1337199</c:v>
                </c:pt>
                <c:pt idx="1792">
                  <c:v>1338307</c:v>
                </c:pt>
                <c:pt idx="1793">
                  <c:v>1339052</c:v>
                </c:pt>
                <c:pt idx="1794">
                  <c:v>1339816</c:v>
                </c:pt>
                <c:pt idx="1795">
                  <c:v>1339816</c:v>
                </c:pt>
                <c:pt idx="1796">
                  <c:v>1341749</c:v>
                </c:pt>
                <c:pt idx="1797">
                  <c:v>1342731</c:v>
                </c:pt>
                <c:pt idx="1798">
                  <c:v>1342731</c:v>
                </c:pt>
                <c:pt idx="1799">
                  <c:v>1344380</c:v>
                </c:pt>
                <c:pt idx="1800">
                  <c:v>1344380</c:v>
                </c:pt>
                <c:pt idx="1801">
                  <c:v>1344380</c:v>
                </c:pt>
                <c:pt idx="1802">
                  <c:v>1345141</c:v>
                </c:pt>
                <c:pt idx="1803">
                  <c:v>1345141</c:v>
                </c:pt>
                <c:pt idx="1804">
                  <c:v>1345141</c:v>
                </c:pt>
                <c:pt idx="1805">
                  <c:v>1347760</c:v>
                </c:pt>
                <c:pt idx="1806">
                  <c:v>1349639</c:v>
                </c:pt>
                <c:pt idx="1807">
                  <c:v>1350514</c:v>
                </c:pt>
                <c:pt idx="1808">
                  <c:v>1351326</c:v>
                </c:pt>
                <c:pt idx="1809">
                  <c:v>1351919</c:v>
                </c:pt>
                <c:pt idx="1810">
                  <c:v>1351919</c:v>
                </c:pt>
                <c:pt idx="1811">
                  <c:v>1353461</c:v>
                </c:pt>
                <c:pt idx="1812">
                  <c:v>1354498</c:v>
                </c:pt>
                <c:pt idx="1813">
                  <c:v>1356175</c:v>
                </c:pt>
                <c:pt idx="1814">
                  <c:v>1356859</c:v>
                </c:pt>
                <c:pt idx="1815">
                  <c:v>1357439</c:v>
                </c:pt>
                <c:pt idx="1816">
                  <c:v>1357439</c:v>
                </c:pt>
                <c:pt idx="1817">
                  <c:v>1359080</c:v>
                </c:pt>
                <c:pt idx="1818">
                  <c:v>1359955</c:v>
                </c:pt>
                <c:pt idx="1819">
                  <c:v>1360627</c:v>
                </c:pt>
                <c:pt idx="1820">
                  <c:v>1361261</c:v>
                </c:pt>
                <c:pt idx="1821">
                  <c:v>1361817</c:v>
                </c:pt>
                <c:pt idx="1822">
                  <c:v>1362441</c:v>
                </c:pt>
                <c:pt idx="1823">
                  <c:v>1362441</c:v>
                </c:pt>
                <c:pt idx="1824">
                  <c:v>1364039</c:v>
                </c:pt>
                <c:pt idx="1825">
                  <c:v>1364848</c:v>
                </c:pt>
                <c:pt idx="1826">
                  <c:v>1365724</c:v>
                </c:pt>
                <c:pt idx="1827">
                  <c:v>1366476</c:v>
                </c:pt>
                <c:pt idx="1828">
                  <c:v>1367172</c:v>
                </c:pt>
                <c:pt idx="1829">
                  <c:v>1367919</c:v>
                </c:pt>
                <c:pt idx="1830">
                  <c:v>1367919</c:v>
                </c:pt>
                <c:pt idx="1831">
                  <c:v>1351577</c:v>
                </c:pt>
                <c:pt idx="1832">
                  <c:v>1351577</c:v>
                </c:pt>
                <c:pt idx="1833">
                  <c:v>1353378</c:v>
                </c:pt>
                <c:pt idx="1834">
                  <c:v>1354255</c:v>
                </c:pt>
                <c:pt idx="1835">
                  <c:v>1354913</c:v>
                </c:pt>
                <c:pt idx="1836">
                  <c:v>1355584</c:v>
                </c:pt>
                <c:pt idx="1837">
                  <c:v>1355584</c:v>
                </c:pt>
                <c:pt idx="1838">
                  <c:v>1357215</c:v>
                </c:pt>
                <c:pt idx="1839">
                  <c:v>1358189</c:v>
                </c:pt>
                <c:pt idx="1840">
                  <c:v>1359160</c:v>
                </c:pt>
                <c:pt idx="1841">
                  <c:v>1360258</c:v>
                </c:pt>
                <c:pt idx="1842">
                  <c:v>1361075</c:v>
                </c:pt>
                <c:pt idx="1843">
                  <c:v>1361669</c:v>
                </c:pt>
                <c:pt idx="1844">
                  <c:v>1361669</c:v>
                </c:pt>
                <c:pt idx="1845">
                  <c:v>1363315</c:v>
                </c:pt>
                <c:pt idx="1846">
                  <c:v>1364236</c:v>
                </c:pt>
                <c:pt idx="1847">
                  <c:v>1365174</c:v>
                </c:pt>
                <c:pt idx="1848">
                  <c:v>1365174</c:v>
                </c:pt>
                <c:pt idx="1849">
                  <c:v>1366689</c:v>
                </c:pt>
                <c:pt idx="1850">
                  <c:v>1367427</c:v>
                </c:pt>
                <c:pt idx="1851">
                  <c:v>1367427</c:v>
                </c:pt>
                <c:pt idx="1852">
                  <c:v>1369284</c:v>
                </c:pt>
                <c:pt idx="1853">
                  <c:v>1369284</c:v>
                </c:pt>
                <c:pt idx="1854">
                  <c:v>1370365</c:v>
                </c:pt>
                <c:pt idx="1855">
                  <c:v>1371121</c:v>
                </c:pt>
                <c:pt idx="1856">
                  <c:v>1372764</c:v>
                </c:pt>
                <c:pt idx="1857">
                  <c:v>1373583</c:v>
                </c:pt>
                <c:pt idx="1858">
                  <c:v>1373583</c:v>
                </c:pt>
                <c:pt idx="1859">
                  <c:v>1374007</c:v>
                </c:pt>
                <c:pt idx="1860">
                  <c:v>1374802</c:v>
                </c:pt>
                <c:pt idx="1861">
                  <c:v>1375707</c:v>
                </c:pt>
                <c:pt idx="1862">
                  <c:v>1376519</c:v>
                </c:pt>
                <c:pt idx="1863">
                  <c:v>1378126</c:v>
                </c:pt>
                <c:pt idx="1864">
                  <c:v>1378820</c:v>
                </c:pt>
                <c:pt idx="1865">
                  <c:v>1378820</c:v>
                </c:pt>
                <c:pt idx="1866">
                  <c:v>1379617</c:v>
                </c:pt>
                <c:pt idx="1867">
                  <c:v>2172400</c:v>
                </c:pt>
                <c:pt idx="1868">
                  <c:v>1340261</c:v>
                </c:pt>
                <c:pt idx="1869">
                  <c:v>1382853</c:v>
                </c:pt>
                <c:pt idx="1870">
                  <c:v>1383638</c:v>
                </c:pt>
                <c:pt idx="1871">
                  <c:v>1384302</c:v>
                </c:pt>
                <c:pt idx="1872">
                  <c:v>1384302</c:v>
                </c:pt>
                <c:pt idx="1873">
                  <c:v>1385985</c:v>
                </c:pt>
                <c:pt idx="1874">
                  <c:v>1386944</c:v>
                </c:pt>
                <c:pt idx="1875">
                  <c:v>1387905</c:v>
                </c:pt>
                <c:pt idx="1876">
                  <c:v>1388713</c:v>
                </c:pt>
                <c:pt idx="1877">
                  <c:v>1389422</c:v>
                </c:pt>
                <c:pt idx="1878">
                  <c:v>1390004</c:v>
                </c:pt>
                <c:pt idx="1879">
                  <c:v>1390004</c:v>
                </c:pt>
                <c:pt idx="1880">
                  <c:v>1390702</c:v>
                </c:pt>
                <c:pt idx="1881">
                  <c:v>1392463</c:v>
                </c:pt>
                <c:pt idx="1882">
                  <c:v>1393377</c:v>
                </c:pt>
                <c:pt idx="1883">
                  <c:v>1394203</c:v>
                </c:pt>
                <c:pt idx="1884">
                  <c:v>1394884</c:v>
                </c:pt>
                <c:pt idx="1885">
                  <c:v>1395599</c:v>
                </c:pt>
                <c:pt idx="1886">
                  <c:v>1395599</c:v>
                </c:pt>
                <c:pt idx="1887">
                  <c:v>1396977</c:v>
                </c:pt>
                <c:pt idx="1888">
                  <c:v>1397809</c:v>
                </c:pt>
                <c:pt idx="1889">
                  <c:v>1397809</c:v>
                </c:pt>
                <c:pt idx="1890">
                  <c:v>1398756</c:v>
                </c:pt>
                <c:pt idx="1891">
                  <c:v>1400603</c:v>
                </c:pt>
                <c:pt idx="1892">
                  <c:v>1401277</c:v>
                </c:pt>
                <c:pt idx="1893">
                  <c:v>1401277</c:v>
                </c:pt>
                <c:pt idx="1894">
                  <c:v>1402011</c:v>
                </c:pt>
                <c:pt idx="1895">
                  <c:v>1402859</c:v>
                </c:pt>
                <c:pt idx="1896">
                  <c:v>1404603</c:v>
                </c:pt>
                <c:pt idx="1897">
                  <c:v>1405354</c:v>
                </c:pt>
                <c:pt idx="1898">
                  <c:v>1406035</c:v>
                </c:pt>
                <c:pt idx="1899">
                  <c:v>1406549</c:v>
                </c:pt>
                <c:pt idx="1900">
                  <c:v>1406549</c:v>
                </c:pt>
                <c:pt idx="1901">
                  <c:v>1408208</c:v>
                </c:pt>
                <c:pt idx="1902">
                  <c:v>1409132</c:v>
                </c:pt>
                <c:pt idx="1903">
                  <c:v>1409962</c:v>
                </c:pt>
                <c:pt idx="1904">
                  <c:v>1410705</c:v>
                </c:pt>
                <c:pt idx="1905">
                  <c:v>1411483</c:v>
                </c:pt>
                <c:pt idx="1906">
                  <c:v>1411998</c:v>
                </c:pt>
                <c:pt idx="1907">
                  <c:v>1411998</c:v>
                </c:pt>
                <c:pt idx="1908">
                  <c:v>1413546</c:v>
                </c:pt>
                <c:pt idx="1909">
                  <c:v>1414555</c:v>
                </c:pt>
                <c:pt idx="1910">
                  <c:v>1415348</c:v>
                </c:pt>
                <c:pt idx="1911">
                  <c:v>1416115</c:v>
                </c:pt>
                <c:pt idx="1912">
                  <c:v>1416864</c:v>
                </c:pt>
                <c:pt idx="1913">
                  <c:v>1417738</c:v>
                </c:pt>
                <c:pt idx="1914">
                  <c:v>1417738</c:v>
                </c:pt>
                <c:pt idx="1915">
                  <c:v>1418413</c:v>
                </c:pt>
                <c:pt idx="1916">
                  <c:v>1420233</c:v>
                </c:pt>
                <c:pt idx="1917">
                  <c:v>1421147</c:v>
                </c:pt>
                <c:pt idx="1918">
                  <c:v>1422009</c:v>
                </c:pt>
                <c:pt idx="1919">
                  <c:v>1422801</c:v>
                </c:pt>
                <c:pt idx="1920">
                  <c:v>1423413</c:v>
                </c:pt>
                <c:pt idx="1921">
                  <c:v>1423413</c:v>
                </c:pt>
                <c:pt idx="1922">
                  <c:v>1424988</c:v>
                </c:pt>
                <c:pt idx="1923">
                  <c:v>1426377</c:v>
                </c:pt>
                <c:pt idx="1924">
                  <c:v>1427364</c:v>
                </c:pt>
                <c:pt idx="1925">
                  <c:v>1428276</c:v>
                </c:pt>
                <c:pt idx="1926">
                  <c:v>1428964</c:v>
                </c:pt>
                <c:pt idx="1927">
                  <c:v>1429547</c:v>
                </c:pt>
                <c:pt idx="1928">
                  <c:v>1429547</c:v>
                </c:pt>
                <c:pt idx="1929">
                  <c:v>1430930</c:v>
                </c:pt>
                <c:pt idx="1930">
                  <c:v>1431922</c:v>
                </c:pt>
                <c:pt idx="1931">
                  <c:v>1432764</c:v>
                </c:pt>
                <c:pt idx="1932">
                  <c:v>1433521</c:v>
                </c:pt>
                <c:pt idx="1933">
                  <c:v>1434203</c:v>
                </c:pt>
                <c:pt idx="1934">
                  <c:v>1434777</c:v>
                </c:pt>
                <c:pt idx="1935">
                  <c:v>1434777</c:v>
                </c:pt>
                <c:pt idx="1936">
                  <c:v>1436320</c:v>
                </c:pt>
                <c:pt idx="1937">
                  <c:v>1437298</c:v>
                </c:pt>
                <c:pt idx="1938">
                  <c:v>1438121</c:v>
                </c:pt>
                <c:pt idx="1939">
                  <c:v>1439071</c:v>
                </c:pt>
                <c:pt idx="1940">
                  <c:v>1439746</c:v>
                </c:pt>
                <c:pt idx="1941">
                  <c:v>1440363</c:v>
                </c:pt>
                <c:pt idx="1942">
                  <c:v>1440363</c:v>
                </c:pt>
                <c:pt idx="1943">
                  <c:v>1441960</c:v>
                </c:pt>
                <c:pt idx="1944">
                  <c:v>1442804</c:v>
                </c:pt>
                <c:pt idx="1945">
                  <c:v>1443738</c:v>
                </c:pt>
                <c:pt idx="1946">
                  <c:v>1444630</c:v>
                </c:pt>
                <c:pt idx="1947">
                  <c:v>1445303</c:v>
                </c:pt>
                <c:pt idx="1948">
                  <c:v>1445931</c:v>
                </c:pt>
                <c:pt idx="1949">
                  <c:v>1445931</c:v>
                </c:pt>
                <c:pt idx="1950">
                  <c:v>1447296</c:v>
                </c:pt>
                <c:pt idx="1951">
                  <c:v>1447990</c:v>
                </c:pt>
                <c:pt idx="1952">
                  <c:v>1448730</c:v>
                </c:pt>
                <c:pt idx="1953">
                  <c:v>1449531</c:v>
                </c:pt>
                <c:pt idx="1954">
                  <c:v>1450214</c:v>
                </c:pt>
                <c:pt idx="1955">
                  <c:v>1450766</c:v>
                </c:pt>
                <c:pt idx="1956">
                  <c:v>1450766</c:v>
                </c:pt>
                <c:pt idx="1957">
                  <c:v>1452204</c:v>
                </c:pt>
                <c:pt idx="1958">
                  <c:v>1453003</c:v>
                </c:pt>
                <c:pt idx="1959">
                  <c:v>1453821</c:v>
                </c:pt>
                <c:pt idx="1960">
                  <c:v>1454573</c:v>
                </c:pt>
                <c:pt idx="1961">
                  <c:v>1455374</c:v>
                </c:pt>
                <c:pt idx="1962">
                  <c:v>1455981</c:v>
                </c:pt>
                <c:pt idx="1963">
                  <c:v>1455981</c:v>
                </c:pt>
                <c:pt idx="1964">
                  <c:v>1457916</c:v>
                </c:pt>
                <c:pt idx="1965">
                  <c:v>1458703</c:v>
                </c:pt>
                <c:pt idx="1966">
                  <c:v>1459599</c:v>
                </c:pt>
                <c:pt idx="1967">
                  <c:v>1460427</c:v>
                </c:pt>
                <c:pt idx="1968">
                  <c:v>1461238</c:v>
                </c:pt>
                <c:pt idx="1969">
                  <c:v>1461799</c:v>
                </c:pt>
                <c:pt idx="1970">
                  <c:v>1461799</c:v>
                </c:pt>
                <c:pt idx="1971">
                  <c:v>1463216</c:v>
                </c:pt>
                <c:pt idx="1972">
                  <c:v>1463985</c:v>
                </c:pt>
                <c:pt idx="1973">
                  <c:v>1464726</c:v>
                </c:pt>
                <c:pt idx="1974">
                  <c:v>1465439</c:v>
                </c:pt>
                <c:pt idx="1975">
                  <c:v>1466109</c:v>
                </c:pt>
                <c:pt idx="1976">
                  <c:v>1466546</c:v>
                </c:pt>
                <c:pt idx="1977">
                  <c:v>1466546</c:v>
                </c:pt>
                <c:pt idx="1978">
                  <c:v>1467731</c:v>
                </c:pt>
                <c:pt idx="1979">
                  <c:v>1468613</c:v>
                </c:pt>
                <c:pt idx="1980">
                  <c:v>1469521</c:v>
                </c:pt>
                <c:pt idx="1981">
                  <c:v>1470200</c:v>
                </c:pt>
                <c:pt idx="1982">
                  <c:v>1471432</c:v>
                </c:pt>
                <c:pt idx="1983">
                  <c:v>1472564</c:v>
                </c:pt>
                <c:pt idx="1984">
                  <c:v>1472564</c:v>
                </c:pt>
                <c:pt idx="1985">
                  <c:v>1474499</c:v>
                </c:pt>
                <c:pt idx="1986">
                  <c:v>1475347</c:v>
                </c:pt>
                <c:pt idx="1987">
                  <c:v>1476317</c:v>
                </c:pt>
                <c:pt idx="1988">
                  <c:v>1477099</c:v>
                </c:pt>
                <c:pt idx="1989">
                  <c:v>1478142</c:v>
                </c:pt>
                <c:pt idx="1990">
                  <c:v>1478611</c:v>
                </c:pt>
                <c:pt idx="1991">
                  <c:v>1478611</c:v>
                </c:pt>
                <c:pt idx="1992">
                  <c:v>1479139</c:v>
                </c:pt>
                <c:pt idx="1993">
                  <c:v>1479795</c:v>
                </c:pt>
                <c:pt idx="1994">
                  <c:v>1480696</c:v>
                </c:pt>
                <c:pt idx="1995">
                  <c:v>1481991</c:v>
                </c:pt>
                <c:pt idx="1996">
                  <c:v>1482573</c:v>
                </c:pt>
                <c:pt idx="1997">
                  <c:v>1483072</c:v>
                </c:pt>
                <c:pt idx="1998">
                  <c:v>1483072</c:v>
                </c:pt>
                <c:pt idx="1999">
                  <c:v>1484586</c:v>
                </c:pt>
                <c:pt idx="2000">
                  <c:v>1485362</c:v>
                </c:pt>
                <c:pt idx="2001">
                  <c:v>1485362</c:v>
                </c:pt>
                <c:pt idx="2002">
                  <c:v>1486952</c:v>
                </c:pt>
                <c:pt idx="2003">
                  <c:v>1487570</c:v>
                </c:pt>
                <c:pt idx="2004">
                  <c:v>1488024</c:v>
                </c:pt>
                <c:pt idx="2005">
                  <c:v>1488024</c:v>
                </c:pt>
                <c:pt idx="2006">
                  <c:v>1489266</c:v>
                </c:pt>
                <c:pt idx="2007">
                  <c:v>1490076</c:v>
                </c:pt>
                <c:pt idx="2008">
                  <c:v>1490890</c:v>
                </c:pt>
                <c:pt idx="2009">
                  <c:v>1491579</c:v>
                </c:pt>
                <c:pt idx="2010">
                  <c:v>1492200</c:v>
                </c:pt>
                <c:pt idx="2011">
                  <c:v>1492650</c:v>
                </c:pt>
                <c:pt idx="2012">
                  <c:v>1492650</c:v>
                </c:pt>
                <c:pt idx="2013">
                  <c:v>1493912</c:v>
                </c:pt>
                <c:pt idx="2014">
                  <c:v>1494594</c:v>
                </c:pt>
                <c:pt idx="2015">
                  <c:v>1495225</c:v>
                </c:pt>
                <c:pt idx="2016">
                  <c:v>1495815</c:v>
                </c:pt>
                <c:pt idx="2017">
                  <c:v>1496324</c:v>
                </c:pt>
                <c:pt idx="2018">
                  <c:v>1496738</c:v>
                </c:pt>
                <c:pt idx="2019">
                  <c:v>1496738</c:v>
                </c:pt>
                <c:pt idx="2020">
                  <c:v>1497970</c:v>
                </c:pt>
                <c:pt idx="2021">
                  <c:v>1497970</c:v>
                </c:pt>
                <c:pt idx="2022">
                  <c:v>1499303</c:v>
                </c:pt>
                <c:pt idx="2023">
                  <c:v>1499303</c:v>
                </c:pt>
                <c:pt idx="2024">
                  <c:v>1500390</c:v>
                </c:pt>
                <c:pt idx="2025">
                  <c:v>1500761</c:v>
                </c:pt>
                <c:pt idx="2026">
                  <c:v>1500761</c:v>
                </c:pt>
                <c:pt idx="2027">
                  <c:v>1501933</c:v>
                </c:pt>
                <c:pt idx="2028">
                  <c:v>1501933</c:v>
                </c:pt>
                <c:pt idx="2029">
                  <c:v>1503341</c:v>
                </c:pt>
                <c:pt idx="2030">
                  <c:v>1504085</c:v>
                </c:pt>
                <c:pt idx="2031">
                  <c:v>1504746</c:v>
                </c:pt>
                <c:pt idx="2032">
                  <c:v>1505271</c:v>
                </c:pt>
                <c:pt idx="2033">
                  <c:v>1505271</c:v>
                </c:pt>
                <c:pt idx="2034">
                  <c:v>1506529</c:v>
                </c:pt>
                <c:pt idx="2035">
                  <c:v>1507105</c:v>
                </c:pt>
                <c:pt idx="2036">
                  <c:v>1507775</c:v>
                </c:pt>
                <c:pt idx="2037">
                  <c:v>1508418</c:v>
                </c:pt>
                <c:pt idx="2038">
                  <c:v>1509044</c:v>
                </c:pt>
                <c:pt idx="2039">
                  <c:v>1509474</c:v>
                </c:pt>
                <c:pt idx="2040">
                  <c:v>1509474</c:v>
                </c:pt>
                <c:pt idx="2041">
                  <c:v>1510648</c:v>
                </c:pt>
                <c:pt idx="2042">
                  <c:v>1511401</c:v>
                </c:pt>
                <c:pt idx="2043">
                  <c:v>1430172</c:v>
                </c:pt>
                <c:pt idx="2044">
                  <c:v>1430172</c:v>
                </c:pt>
                <c:pt idx="2045">
                  <c:v>1431350</c:v>
                </c:pt>
                <c:pt idx="2046">
                  <c:v>1431746</c:v>
                </c:pt>
                <c:pt idx="2047">
                  <c:v>1431746</c:v>
                </c:pt>
                <c:pt idx="2048">
                  <c:v>1432754</c:v>
                </c:pt>
                <c:pt idx="2049">
                  <c:v>1433376</c:v>
                </c:pt>
                <c:pt idx="2050">
                  <c:v>1433980</c:v>
                </c:pt>
                <c:pt idx="2051">
                  <c:v>1434587</c:v>
                </c:pt>
                <c:pt idx="2052">
                  <c:v>1435093</c:v>
                </c:pt>
                <c:pt idx="2053">
                  <c:v>1435455</c:v>
                </c:pt>
                <c:pt idx="2054">
                  <c:v>1435455</c:v>
                </c:pt>
                <c:pt idx="2055">
                  <c:v>1436394</c:v>
                </c:pt>
                <c:pt idx="2056">
                  <c:v>1350502</c:v>
                </c:pt>
                <c:pt idx="2057">
                  <c:v>1228594</c:v>
                </c:pt>
                <c:pt idx="2058">
                  <c:v>1228968</c:v>
                </c:pt>
                <c:pt idx="2059">
                  <c:v>1229284</c:v>
                </c:pt>
                <c:pt idx="2060">
                  <c:v>1229496</c:v>
                </c:pt>
                <c:pt idx="2061">
                  <c:v>1229496</c:v>
                </c:pt>
                <c:pt idx="2062">
                  <c:v>1230094</c:v>
                </c:pt>
                <c:pt idx="2063">
                  <c:v>1230410</c:v>
                </c:pt>
                <c:pt idx="2064">
                  <c:v>1230754</c:v>
                </c:pt>
                <c:pt idx="2065">
                  <c:v>1231050</c:v>
                </c:pt>
                <c:pt idx="2066">
                  <c:v>1231437</c:v>
                </c:pt>
                <c:pt idx="2067">
                  <c:v>1231727</c:v>
                </c:pt>
                <c:pt idx="2068">
                  <c:v>1231727</c:v>
                </c:pt>
                <c:pt idx="2069">
                  <c:v>1232505</c:v>
                </c:pt>
                <c:pt idx="2070">
                  <c:v>1192004</c:v>
                </c:pt>
                <c:pt idx="2071">
                  <c:v>1192478</c:v>
                </c:pt>
                <c:pt idx="2072">
                  <c:v>1192935</c:v>
                </c:pt>
                <c:pt idx="2073">
                  <c:v>1193255</c:v>
                </c:pt>
                <c:pt idx="2074">
                  <c:v>1193547</c:v>
                </c:pt>
                <c:pt idx="2075">
                  <c:v>1193547</c:v>
                </c:pt>
                <c:pt idx="2076">
                  <c:v>1194152</c:v>
                </c:pt>
                <c:pt idx="2077">
                  <c:v>1194676</c:v>
                </c:pt>
                <c:pt idx="2078">
                  <c:v>1195131</c:v>
                </c:pt>
                <c:pt idx="2079">
                  <c:v>1195444</c:v>
                </c:pt>
                <c:pt idx="2080">
                  <c:v>1195754</c:v>
                </c:pt>
                <c:pt idx="2081">
                  <c:v>1196075</c:v>
                </c:pt>
                <c:pt idx="2082">
                  <c:v>1196405</c:v>
                </c:pt>
                <c:pt idx="2083">
                  <c:v>1196764</c:v>
                </c:pt>
                <c:pt idx="2084">
                  <c:v>1197193</c:v>
                </c:pt>
                <c:pt idx="2085">
                  <c:v>1197193</c:v>
                </c:pt>
                <c:pt idx="2086">
                  <c:v>1198171</c:v>
                </c:pt>
                <c:pt idx="2087">
                  <c:v>1198520</c:v>
                </c:pt>
                <c:pt idx="2088">
                  <c:v>1198855</c:v>
                </c:pt>
                <c:pt idx="2089">
                  <c:v>1199255</c:v>
                </c:pt>
                <c:pt idx="2090">
                  <c:v>1199255</c:v>
                </c:pt>
                <c:pt idx="2091">
                  <c:v>1200243</c:v>
                </c:pt>
                <c:pt idx="2092">
                  <c:v>1200682</c:v>
                </c:pt>
                <c:pt idx="2093">
                  <c:v>1200682</c:v>
                </c:pt>
                <c:pt idx="2094">
                  <c:v>1201937</c:v>
                </c:pt>
                <c:pt idx="2095">
                  <c:v>1202278</c:v>
                </c:pt>
                <c:pt idx="2096">
                  <c:v>1202701</c:v>
                </c:pt>
                <c:pt idx="2097">
                  <c:v>1203179</c:v>
                </c:pt>
                <c:pt idx="2098">
                  <c:v>1203575</c:v>
                </c:pt>
                <c:pt idx="2099">
                  <c:v>1204033</c:v>
                </c:pt>
                <c:pt idx="2100">
                  <c:v>1204493</c:v>
                </c:pt>
                <c:pt idx="2101">
                  <c:v>1204705</c:v>
                </c:pt>
                <c:pt idx="2102">
                  <c:v>1205001</c:v>
                </c:pt>
                <c:pt idx="2103">
                  <c:v>1205298</c:v>
                </c:pt>
                <c:pt idx="2104">
                  <c:v>1205696</c:v>
                </c:pt>
                <c:pt idx="2105">
                  <c:v>1206158</c:v>
                </c:pt>
                <c:pt idx="2106">
                  <c:v>1206517</c:v>
                </c:pt>
                <c:pt idx="2107">
                  <c:v>1205315</c:v>
                </c:pt>
                <c:pt idx="2108">
                  <c:v>1205540</c:v>
                </c:pt>
                <c:pt idx="2109">
                  <c:v>1205760</c:v>
                </c:pt>
                <c:pt idx="2110">
                  <c:v>1206067</c:v>
                </c:pt>
                <c:pt idx="2111">
                  <c:v>1206412</c:v>
                </c:pt>
                <c:pt idx="2112">
                  <c:v>1206412</c:v>
                </c:pt>
                <c:pt idx="2113">
                  <c:v>1207503</c:v>
                </c:pt>
                <c:pt idx="2114">
                  <c:v>1207915</c:v>
                </c:pt>
                <c:pt idx="2115">
                  <c:v>1208303</c:v>
                </c:pt>
                <c:pt idx="2116">
                  <c:v>1208700</c:v>
                </c:pt>
                <c:pt idx="2117">
                  <c:v>1209086</c:v>
                </c:pt>
                <c:pt idx="2118">
                  <c:v>1209501</c:v>
                </c:pt>
                <c:pt idx="2119">
                  <c:v>1209885</c:v>
                </c:pt>
                <c:pt idx="2120">
                  <c:v>1209885</c:v>
                </c:pt>
                <c:pt idx="2121">
                  <c:v>1210711</c:v>
                </c:pt>
                <c:pt idx="2122">
                  <c:v>1211077</c:v>
                </c:pt>
                <c:pt idx="2123">
                  <c:v>1211077</c:v>
                </c:pt>
                <c:pt idx="2124">
                  <c:v>1211667</c:v>
                </c:pt>
                <c:pt idx="2125">
                  <c:v>1212251</c:v>
                </c:pt>
                <c:pt idx="2126">
                  <c:v>1212605</c:v>
                </c:pt>
                <c:pt idx="2127">
                  <c:v>1213024</c:v>
                </c:pt>
                <c:pt idx="2128">
                  <c:v>1213440</c:v>
                </c:pt>
                <c:pt idx="2129">
                  <c:v>1213931</c:v>
                </c:pt>
                <c:pt idx="2130">
                  <c:v>1214338</c:v>
                </c:pt>
                <c:pt idx="2131">
                  <c:v>1214686</c:v>
                </c:pt>
                <c:pt idx="2132">
                  <c:v>1215191</c:v>
                </c:pt>
                <c:pt idx="2133">
                  <c:v>1215586</c:v>
                </c:pt>
                <c:pt idx="2134">
                  <c:v>1215950</c:v>
                </c:pt>
                <c:pt idx="2135">
                  <c:v>1215950</c:v>
                </c:pt>
                <c:pt idx="2136">
                  <c:v>1216772</c:v>
                </c:pt>
                <c:pt idx="2137">
                  <c:v>1217089</c:v>
                </c:pt>
                <c:pt idx="2138">
                  <c:v>1217534</c:v>
                </c:pt>
                <c:pt idx="2139">
                  <c:v>1218023</c:v>
                </c:pt>
                <c:pt idx="2140">
                  <c:v>1218616</c:v>
                </c:pt>
                <c:pt idx="2141">
                  <c:v>1219011</c:v>
                </c:pt>
                <c:pt idx="2142">
                  <c:v>1219372</c:v>
                </c:pt>
                <c:pt idx="2143">
                  <c:v>1219763</c:v>
                </c:pt>
                <c:pt idx="2144">
                  <c:v>1220017</c:v>
                </c:pt>
                <c:pt idx="2145">
                  <c:v>1220296</c:v>
                </c:pt>
                <c:pt idx="2146">
                  <c:v>1220296</c:v>
                </c:pt>
                <c:pt idx="2147">
                  <c:v>1221167</c:v>
                </c:pt>
                <c:pt idx="2148">
                  <c:v>1221641</c:v>
                </c:pt>
                <c:pt idx="2149">
                  <c:v>1222125</c:v>
                </c:pt>
                <c:pt idx="2150">
                  <c:v>1222501</c:v>
                </c:pt>
                <c:pt idx="2151">
                  <c:v>1222817</c:v>
                </c:pt>
                <c:pt idx="2152">
                  <c:v>1223190</c:v>
                </c:pt>
                <c:pt idx="2153">
                  <c:v>1223604</c:v>
                </c:pt>
                <c:pt idx="2154">
                  <c:v>1223923</c:v>
                </c:pt>
                <c:pt idx="2155">
                  <c:v>1224300</c:v>
                </c:pt>
                <c:pt idx="2156">
                  <c:v>1224725</c:v>
                </c:pt>
                <c:pt idx="2157">
                  <c:v>1225086</c:v>
                </c:pt>
                <c:pt idx="2158">
                  <c:v>1225373</c:v>
                </c:pt>
                <c:pt idx="2159">
                  <c:v>1226130</c:v>
                </c:pt>
                <c:pt idx="2160">
                  <c:v>1226284</c:v>
                </c:pt>
                <c:pt idx="2161">
                  <c:v>1226284</c:v>
                </c:pt>
                <c:pt idx="2162">
                  <c:v>1226284</c:v>
                </c:pt>
                <c:pt idx="2163">
                  <c:v>1226284</c:v>
                </c:pt>
                <c:pt idx="2164">
                  <c:v>1226284</c:v>
                </c:pt>
                <c:pt idx="2165">
                  <c:v>1301082</c:v>
                </c:pt>
                <c:pt idx="2166">
                  <c:v>1357208</c:v>
                </c:pt>
                <c:pt idx="2167">
                  <c:v>1357208</c:v>
                </c:pt>
                <c:pt idx="2168">
                  <c:v>1427068</c:v>
                </c:pt>
                <c:pt idx="2169">
                  <c:v>1443173</c:v>
                </c:pt>
                <c:pt idx="2170">
                  <c:v>1443557</c:v>
                </c:pt>
                <c:pt idx="2171">
                  <c:v>1443865</c:v>
                </c:pt>
                <c:pt idx="2172">
                  <c:v>1444178</c:v>
                </c:pt>
                <c:pt idx="2173">
                  <c:v>1444457</c:v>
                </c:pt>
                <c:pt idx="2174">
                  <c:v>1445708</c:v>
                </c:pt>
                <c:pt idx="2175">
                  <c:v>1445056</c:v>
                </c:pt>
                <c:pt idx="2176">
                  <c:v>1445390</c:v>
                </c:pt>
                <c:pt idx="2177">
                  <c:v>1445390</c:v>
                </c:pt>
                <c:pt idx="2178">
                  <c:v>1445998</c:v>
                </c:pt>
                <c:pt idx="2179">
                  <c:v>1446288</c:v>
                </c:pt>
                <c:pt idx="2180">
                  <c:v>1446661</c:v>
                </c:pt>
                <c:pt idx="2181">
                  <c:v>1447083</c:v>
                </c:pt>
                <c:pt idx="2182">
                  <c:v>1447665</c:v>
                </c:pt>
                <c:pt idx="2183">
                  <c:v>1448104</c:v>
                </c:pt>
                <c:pt idx="2184">
                  <c:v>1448409</c:v>
                </c:pt>
                <c:pt idx="2185">
                  <c:v>1448632</c:v>
                </c:pt>
                <c:pt idx="2186">
                  <c:v>1448847</c:v>
                </c:pt>
                <c:pt idx="2187">
                  <c:v>1449048</c:v>
                </c:pt>
                <c:pt idx="2188">
                  <c:v>1449344</c:v>
                </c:pt>
                <c:pt idx="2189">
                  <c:v>1449637</c:v>
                </c:pt>
                <c:pt idx="2190">
                  <c:v>1449995</c:v>
                </c:pt>
                <c:pt idx="2191">
                  <c:v>1450344</c:v>
                </c:pt>
                <c:pt idx="2192">
                  <c:v>1450614</c:v>
                </c:pt>
                <c:pt idx="2193">
                  <c:v>1450768</c:v>
                </c:pt>
                <c:pt idx="2194">
                  <c:v>1450964</c:v>
                </c:pt>
                <c:pt idx="2195">
                  <c:v>1451332</c:v>
                </c:pt>
                <c:pt idx="2196">
                  <c:v>1451722</c:v>
                </c:pt>
                <c:pt idx="2197">
                  <c:v>1452044</c:v>
                </c:pt>
                <c:pt idx="2198">
                  <c:v>1452392</c:v>
                </c:pt>
                <c:pt idx="2199">
                  <c:v>1452968</c:v>
                </c:pt>
                <c:pt idx="2200">
                  <c:v>1453215</c:v>
                </c:pt>
                <c:pt idx="2201">
                  <c:v>1453478</c:v>
                </c:pt>
                <c:pt idx="2202">
                  <c:v>1453806</c:v>
                </c:pt>
                <c:pt idx="2203">
                  <c:v>1454102</c:v>
                </c:pt>
                <c:pt idx="2204">
                  <c:v>1454402</c:v>
                </c:pt>
                <c:pt idx="2205">
                  <c:v>1456069</c:v>
                </c:pt>
                <c:pt idx="2206">
                  <c:v>1456069</c:v>
                </c:pt>
                <c:pt idx="2207">
                  <c:v>1499974</c:v>
                </c:pt>
                <c:pt idx="2208">
                  <c:v>1528591</c:v>
                </c:pt>
                <c:pt idx="2209">
                  <c:v>1557652</c:v>
                </c:pt>
                <c:pt idx="2210">
                  <c:v>1557810</c:v>
                </c:pt>
                <c:pt idx="2211">
                  <c:v>1558156</c:v>
                </c:pt>
                <c:pt idx="2212">
                  <c:v>1558542</c:v>
                </c:pt>
                <c:pt idx="2213">
                  <c:v>1558770</c:v>
                </c:pt>
                <c:pt idx="2214">
                  <c:v>1558932</c:v>
                </c:pt>
                <c:pt idx="2215">
                  <c:v>1457149</c:v>
                </c:pt>
                <c:pt idx="2216">
                  <c:v>1457149</c:v>
                </c:pt>
                <c:pt idx="2217">
                  <c:v>1457874</c:v>
                </c:pt>
                <c:pt idx="2218">
                  <c:v>1458296</c:v>
                </c:pt>
                <c:pt idx="2219">
                  <c:v>1458296</c:v>
                </c:pt>
                <c:pt idx="2220">
                  <c:v>1459077</c:v>
                </c:pt>
                <c:pt idx="2221">
                  <c:v>1459414</c:v>
                </c:pt>
                <c:pt idx="2222">
                  <c:v>1459414</c:v>
                </c:pt>
                <c:pt idx="2223">
                  <c:v>1460037</c:v>
                </c:pt>
                <c:pt idx="2224">
                  <c:v>1460037</c:v>
                </c:pt>
                <c:pt idx="2225">
                  <c:v>1460399</c:v>
                </c:pt>
                <c:pt idx="2226">
                  <c:v>1461051</c:v>
                </c:pt>
                <c:pt idx="2227">
                  <c:v>1461335</c:v>
                </c:pt>
                <c:pt idx="2228">
                  <c:v>1461598</c:v>
                </c:pt>
                <c:pt idx="2229">
                  <c:v>1461906</c:v>
                </c:pt>
                <c:pt idx="2230">
                  <c:v>1462283</c:v>
                </c:pt>
                <c:pt idx="2231">
                  <c:v>1462283</c:v>
                </c:pt>
                <c:pt idx="2232">
                  <c:v>1463205</c:v>
                </c:pt>
                <c:pt idx="2233">
                  <c:v>1463649</c:v>
                </c:pt>
                <c:pt idx="2234">
                  <c:v>1463865</c:v>
                </c:pt>
                <c:pt idx="2235">
                  <c:v>1463865</c:v>
                </c:pt>
                <c:pt idx="2236">
                  <c:v>1464385</c:v>
                </c:pt>
                <c:pt idx="2237">
                  <c:v>1464685</c:v>
                </c:pt>
                <c:pt idx="2238">
                  <c:v>1464918</c:v>
                </c:pt>
                <c:pt idx="2239">
                  <c:v>1465264</c:v>
                </c:pt>
                <c:pt idx="2240">
                  <c:v>1465912</c:v>
                </c:pt>
                <c:pt idx="2241">
                  <c:v>1465912</c:v>
                </c:pt>
                <c:pt idx="2242">
                  <c:v>1466571</c:v>
                </c:pt>
                <c:pt idx="2243">
                  <c:v>1466927</c:v>
                </c:pt>
                <c:pt idx="2244">
                  <c:v>1467362</c:v>
                </c:pt>
                <c:pt idx="2245">
                  <c:v>1467725</c:v>
                </c:pt>
                <c:pt idx="2246">
                  <c:v>1468187</c:v>
                </c:pt>
                <c:pt idx="2247">
                  <c:v>1468609</c:v>
                </c:pt>
                <c:pt idx="2248">
                  <c:v>1468842</c:v>
                </c:pt>
                <c:pt idx="2249">
                  <c:v>1468842</c:v>
                </c:pt>
                <c:pt idx="2250">
                  <c:v>1469368</c:v>
                </c:pt>
                <c:pt idx="2251">
                  <c:v>1469702</c:v>
                </c:pt>
                <c:pt idx="2252">
                  <c:v>1470046</c:v>
                </c:pt>
                <c:pt idx="2253">
                  <c:v>1470399</c:v>
                </c:pt>
                <c:pt idx="2254">
                  <c:v>1470843</c:v>
                </c:pt>
                <c:pt idx="2255">
                  <c:v>1471215</c:v>
                </c:pt>
                <c:pt idx="2256">
                  <c:v>1471215</c:v>
                </c:pt>
                <c:pt idx="2257">
                  <c:v>1471893</c:v>
                </c:pt>
                <c:pt idx="2258">
                  <c:v>1472274</c:v>
                </c:pt>
                <c:pt idx="2259">
                  <c:v>1472743</c:v>
                </c:pt>
                <c:pt idx="2260">
                  <c:v>1473029</c:v>
                </c:pt>
                <c:pt idx="2261">
                  <c:v>1473354</c:v>
                </c:pt>
                <c:pt idx="2262">
                  <c:v>1473636</c:v>
                </c:pt>
                <c:pt idx="2263">
                  <c:v>1473947</c:v>
                </c:pt>
                <c:pt idx="2264">
                  <c:v>1474252</c:v>
                </c:pt>
                <c:pt idx="2265">
                  <c:v>1474586</c:v>
                </c:pt>
                <c:pt idx="2266">
                  <c:v>1475037</c:v>
                </c:pt>
                <c:pt idx="2267">
                  <c:v>1475421</c:v>
                </c:pt>
                <c:pt idx="2268">
                  <c:v>1476058</c:v>
                </c:pt>
                <c:pt idx="2269">
                  <c:v>1476477</c:v>
                </c:pt>
                <c:pt idx="2270">
                  <c:v>1476959</c:v>
                </c:pt>
                <c:pt idx="2271">
                  <c:v>1476959</c:v>
                </c:pt>
                <c:pt idx="2272">
                  <c:v>1477872</c:v>
                </c:pt>
                <c:pt idx="2273">
                  <c:v>1478332</c:v>
                </c:pt>
                <c:pt idx="2274">
                  <c:v>1478942</c:v>
                </c:pt>
                <c:pt idx="2275">
                  <c:v>1479399</c:v>
                </c:pt>
                <c:pt idx="2276">
                  <c:v>1479913</c:v>
                </c:pt>
                <c:pt idx="2277">
                  <c:v>1480253</c:v>
                </c:pt>
                <c:pt idx="2278">
                  <c:v>1480665</c:v>
                </c:pt>
                <c:pt idx="2279">
                  <c:v>1481185</c:v>
                </c:pt>
                <c:pt idx="2280">
                  <c:v>1481609</c:v>
                </c:pt>
                <c:pt idx="2281">
                  <c:v>1481979</c:v>
                </c:pt>
                <c:pt idx="2282">
                  <c:v>1482416</c:v>
                </c:pt>
                <c:pt idx="2283">
                  <c:v>1482718</c:v>
                </c:pt>
                <c:pt idx="2284">
                  <c:v>1482919</c:v>
                </c:pt>
                <c:pt idx="2285">
                  <c:v>1483247</c:v>
                </c:pt>
                <c:pt idx="2286">
                  <c:v>1483738</c:v>
                </c:pt>
                <c:pt idx="2287">
                  <c:v>1484202</c:v>
                </c:pt>
                <c:pt idx="2288">
                  <c:v>1484502</c:v>
                </c:pt>
                <c:pt idx="2289">
                  <c:v>1484924</c:v>
                </c:pt>
                <c:pt idx="2290">
                  <c:v>1485228</c:v>
                </c:pt>
                <c:pt idx="2291">
                  <c:v>1485484</c:v>
                </c:pt>
                <c:pt idx="2292">
                  <c:v>1485740</c:v>
                </c:pt>
                <c:pt idx="2293">
                  <c:v>1485740</c:v>
                </c:pt>
                <c:pt idx="2294">
                  <c:v>1486615</c:v>
                </c:pt>
                <c:pt idx="2295">
                  <c:v>1487103</c:v>
                </c:pt>
                <c:pt idx="2296">
                  <c:v>1487502</c:v>
                </c:pt>
                <c:pt idx="2297">
                  <c:v>1487886</c:v>
                </c:pt>
                <c:pt idx="2298">
                  <c:v>1488069</c:v>
                </c:pt>
                <c:pt idx="2299">
                  <c:v>1488433</c:v>
                </c:pt>
                <c:pt idx="2300">
                  <c:v>1489057</c:v>
                </c:pt>
                <c:pt idx="2301">
                  <c:v>1489562</c:v>
                </c:pt>
                <c:pt idx="2302">
                  <c:v>1490107</c:v>
                </c:pt>
                <c:pt idx="2303">
                  <c:v>1490646</c:v>
                </c:pt>
                <c:pt idx="2304">
                  <c:v>1491213</c:v>
                </c:pt>
                <c:pt idx="2305">
                  <c:v>1491439</c:v>
                </c:pt>
                <c:pt idx="2306">
                  <c:v>1491439</c:v>
                </c:pt>
                <c:pt idx="2307">
                  <c:v>1491901</c:v>
                </c:pt>
                <c:pt idx="2308">
                  <c:v>1492971</c:v>
                </c:pt>
                <c:pt idx="2309">
                  <c:v>1492971</c:v>
                </c:pt>
                <c:pt idx="2310">
                  <c:v>1494071</c:v>
                </c:pt>
                <c:pt idx="2311">
                  <c:v>1494424</c:v>
                </c:pt>
                <c:pt idx="2312">
                  <c:v>1494696</c:v>
                </c:pt>
                <c:pt idx="2313">
                  <c:v>1494970</c:v>
                </c:pt>
                <c:pt idx="2314">
                  <c:v>1494970</c:v>
                </c:pt>
                <c:pt idx="2315">
                  <c:v>1495906</c:v>
                </c:pt>
                <c:pt idx="2316">
                  <c:v>1496202</c:v>
                </c:pt>
                <c:pt idx="2317">
                  <c:v>1496757</c:v>
                </c:pt>
                <c:pt idx="2318">
                  <c:v>1497244</c:v>
                </c:pt>
                <c:pt idx="2319">
                  <c:v>1497567</c:v>
                </c:pt>
                <c:pt idx="2320">
                  <c:v>1497889</c:v>
                </c:pt>
                <c:pt idx="2321">
                  <c:v>1501258</c:v>
                </c:pt>
                <c:pt idx="2322">
                  <c:v>1503064</c:v>
                </c:pt>
                <c:pt idx="2323">
                  <c:v>1503599</c:v>
                </c:pt>
                <c:pt idx="2324">
                  <c:v>1504312</c:v>
                </c:pt>
                <c:pt idx="2325">
                  <c:v>1504694</c:v>
                </c:pt>
                <c:pt idx="2326">
                  <c:v>1504962</c:v>
                </c:pt>
                <c:pt idx="2327">
                  <c:v>1505236</c:v>
                </c:pt>
                <c:pt idx="2328">
                  <c:v>1505673</c:v>
                </c:pt>
                <c:pt idx="2329">
                  <c:v>1506313</c:v>
                </c:pt>
                <c:pt idx="2330">
                  <c:v>1506715</c:v>
                </c:pt>
                <c:pt idx="2331">
                  <c:v>1507242</c:v>
                </c:pt>
                <c:pt idx="2332">
                  <c:v>1507606</c:v>
                </c:pt>
                <c:pt idx="2333">
                  <c:v>1507910</c:v>
                </c:pt>
                <c:pt idx="2334">
                  <c:v>1508211</c:v>
                </c:pt>
                <c:pt idx="2335">
                  <c:v>1508692</c:v>
                </c:pt>
                <c:pt idx="2336">
                  <c:v>1509197</c:v>
                </c:pt>
                <c:pt idx="2337">
                  <c:v>1509433</c:v>
                </c:pt>
                <c:pt idx="2338">
                  <c:v>1495381</c:v>
                </c:pt>
                <c:pt idx="2339">
                  <c:v>1495786</c:v>
                </c:pt>
                <c:pt idx="2340">
                  <c:v>1496100</c:v>
                </c:pt>
                <c:pt idx="2341">
                  <c:v>1496424</c:v>
                </c:pt>
                <c:pt idx="2342">
                  <c:v>1496846</c:v>
                </c:pt>
                <c:pt idx="2343">
                  <c:v>1497479</c:v>
                </c:pt>
                <c:pt idx="2344">
                  <c:v>1498289</c:v>
                </c:pt>
                <c:pt idx="2345">
                  <c:v>1498665</c:v>
                </c:pt>
                <c:pt idx="2346">
                  <c:v>1498665</c:v>
                </c:pt>
                <c:pt idx="2347">
                  <c:v>1499289</c:v>
                </c:pt>
                <c:pt idx="2348">
                  <c:v>1499620</c:v>
                </c:pt>
                <c:pt idx="2349">
                  <c:v>1499980</c:v>
                </c:pt>
                <c:pt idx="2350">
                  <c:v>1500396</c:v>
                </c:pt>
                <c:pt idx="2351">
                  <c:v>1500821</c:v>
                </c:pt>
                <c:pt idx="2352">
                  <c:v>1501274</c:v>
                </c:pt>
                <c:pt idx="2353">
                  <c:v>1501565</c:v>
                </c:pt>
                <c:pt idx="2354">
                  <c:v>1501855</c:v>
                </c:pt>
                <c:pt idx="2355">
                  <c:v>1502100</c:v>
                </c:pt>
                <c:pt idx="2356">
                  <c:v>1502472</c:v>
                </c:pt>
                <c:pt idx="2357">
                  <c:v>1503061</c:v>
                </c:pt>
                <c:pt idx="2358">
                  <c:v>1503693</c:v>
                </c:pt>
                <c:pt idx="2359">
                  <c:v>1504279</c:v>
                </c:pt>
                <c:pt idx="2360">
                  <c:v>1504700</c:v>
                </c:pt>
                <c:pt idx="2361">
                  <c:v>1505048</c:v>
                </c:pt>
                <c:pt idx="2362">
                  <c:v>1505391</c:v>
                </c:pt>
                <c:pt idx="2363">
                  <c:v>1505886</c:v>
                </c:pt>
                <c:pt idx="2364">
                  <c:v>1505886</c:v>
                </c:pt>
                <c:pt idx="2365">
                  <c:v>1507133</c:v>
                </c:pt>
                <c:pt idx="2366">
                  <c:v>1507801</c:v>
                </c:pt>
                <c:pt idx="2367">
                  <c:v>1508431</c:v>
                </c:pt>
                <c:pt idx="2368">
                  <c:v>1509063</c:v>
                </c:pt>
                <c:pt idx="2369">
                  <c:v>1509622</c:v>
                </c:pt>
                <c:pt idx="2370">
                  <c:v>1510147</c:v>
                </c:pt>
                <c:pt idx="2371">
                  <c:v>1510577</c:v>
                </c:pt>
                <c:pt idx="2372">
                  <c:v>1514295</c:v>
                </c:pt>
                <c:pt idx="2373">
                  <c:v>1514295</c:v>
                </c:pt>
                <c:pt idx="2374">
                  <c:v>1515811</c:v>
                </c:pt>
                <c:pt idx="2375">
                  <c:v>1516423</c:v>
                </c:pt>
                <c:pt idx="2376">
                  <c:v>1516720</c:v>
                </c:pt>
                <c:pt idx="2377">
                  <c:v>1517360</c:v>
                </c:pt>
                <c:pt idx="2378">
                  <c:v>1517866</c:v>
                </c:pt>
                <c:pt idx="2379">
                  <c:v>1518374</c:v>
                </c:pt>
                <c:pt idx="2380">
                  <c:v>1518838</c:v>
                </c:pt>
                <c:pt idx="2381">
                  <c:v>1519311</c:v>
                </c:pt>
                <c:pt idx="2382">
                  <c:v>1519700</c:v>
                </c:pt>
                <c:pt idx="2383">
                  <c:v>1520182</c:v>
                </c:pt>
                <c:pt idx="2384">
                  <c:v>1520805</c:v>
                </c:pt>
                <c:pt idx="2385">
                  <c:v>1520805</c:v>
                </c:pt>
                <c:pt idx="2386">
                  <c:v>1521887</c:v>
                </c:pt>
                <c:pt idx="2387">
                  <c:v>1521887</c:v>
                </c:pt>
                <c:pt idx="2388">
                  <c:v>1522442</c:v>
                </c:pt>
                <c:pt idx="2389">
                  <c:v>1523440</c:v>
                </c:pt>
                <c:pt idx="2390">
                  <c:v>1523996</c:v>
                </c:pt>
                <c:pt idx="2391">
                  <c:v>1524534</c:v>
                </c:pt>
                <c:pt idx="2392">
                  <c:v>1524991</c:v>
                </c:pt>
                <c:pt idx="2393">
                  <c:v>1525454</c:v>
                </c:pt>
                <c:pt idx="2394">
                  <c:v>1525868</c:v>
                </c:pt>
                <c:pt idx="2395">
                  <c:v>1526557</c:v>
                </c:pt>
                <c:pt idx="2396">
                  <c:v>1526905</c:v>
                </c:pt>
                <c:pt idx="2397">
                  <c:v>1527269</c:v>
                </c:pt>
                <c:pt idx="2398">
                  <c:v>1527841</c:v>
                </c:pt>
                <c:pt idx="2399">
                  <c:v>1528418</c:v>
                </c:pt>
                <c:pt idx="2400">
                  <c:v>1528927</c:v>
                </c:pt>
                <c:pt idx="2401">
                  <c:v>1529465</c:v>
                </c:pt>
                <c:pt idx="2402">
                  <c:v>1529840</c:v>
                </c:pt>
                <c:pt idx="2403">
                  <c:v>1530337</c:v>
                </c:pt>
                <c:pt idx="2404">
                  <c:v>1530795</c:v>
                </c:pt>
                <c:pt idx="2405">
                  <c:v>1531400</c:v>
                </c:pt>
                <c:pt idx="2406">
                  <c:v>1532023</c:v>
                </c:pt>
                <c:pt idx="2407">
                  <c:v>1532462</c:v>
                </c:pt>
                <c:pt idx="2408">
                  <c:v>1533034</c:v>
                </c:pt>
                <c:pt idx="2409">
                  <c:v>1533441</c:v>
                </c:pt>
                <c:pt idx="2410">
                  <c:v>1533886</c:v>
                </c:pt>
                <c:pt idx="2411">
                  <c:v>1534379</c:v>
                </c:pt>
                <c:pt idx="2412">
                  <c:v>1549295</c:v>
                </c:pt>
                <c:pt idx="2413">
                  <c:v>1549750</c:v>
                </c:pt>
                <c:pt idx="2414">
                  <c:v>1550187</c:v>
                </c:pt>
                <c:pt idx="2415">
                  <c:v>1550643</c:v>
                </c:pt>
                <c:pt idx="2416">
                  <c:v>1551209</c:v>
                </c:pt>
                <c:pt idx="2417">
                  <c:v>1551712</c:v>
                </c:pt>
                <c:pt idx="2418">
                  <c:v>1552440</c:v>
                </c:pt>
                <c:pt idx="2419">
                  <c:v>1553109</c:v>
                </c:pt>
                <c:pt idx="2420">
                  <c:v>1553109</c:v>
                </c:pt>
                <c:pt idx="2421">
                  <c:v>1554585</c:v>
                </c:pt>
                <c:pt idx="2422">
                  <c:v>1554585</c:v>
                </c:pt>
                <c:pt idx="2423">
                  <c:v>1556076</c:v>
                </c:pt>
                <c:pt idx="2424">
                  <c:v>1556476</c:v>
                </c:pt>
                <c:pt idx="2425">
                  <c:v>1557335</c:v>
                </c:pt>
                <c:pt idx="2426">
                  <c:v>1557335</c:v>
                </c:pt>
                <c:pt idx="2427">
                  <c:v>1558014</c:v>
                </c:pt>
                <c:pt idx="2428">
                  <c:v>1558678</c:v>
                </c:pt>
                <c:pt idx="2429">
                  <c:v>1559735</c:v>
                </c:pt>
                <c:pt idx="2430">
                  <c:v>1560230</c:v>
                </c:pt>
                <c:pt idx="2431">
                  <c:v>1560718</c:v>
                </c:pt>
                <c:pt idx="2432">
                  <c:v>1561217</c:v>
                </c:pt>
                <c:pt idx="2433">
                  <c:v>1561758</c:v>
                </c:pt>
                <c:pt idx="2434">
                  <c:v>1562522</c:v>
                </c:pt>
                <c:pt idx="2435">
                  <c:v>1563273</c:v>
                </c:pt>
                <c:pt idx="2436">
                  <c:v>1563706</c:v>
                </c:pt>
                <c:pt idx="2437">
                  <c:v>1564168</c:v>
                </c:pt>
                <c:pt idx="2438">
                  <c:v>1564547</c:v>
                </c:pt>
                <c:pt idx="2439">
                  <c:v>1564976</c:v>
                </c:pt>
                <c:pt idx="2440">
                  <c:v>1565509</c:v>
                </c:pt>
                <c:pt idx="2441">
                  <c:v>1565946</c:v>
                </c:pt>
                <c:pt idx="2442">
                  <c:v>1566478</c:v>
                </c:pt>
                <c:pt idx="2443">
                  <c:v>1566925</c:v>
                </c:pt>
                <c:pt idx="2444">
                  <c:v>1566925</c:v>
                </c:pt>
                <c:pt idx="2445">
                  <c:v>1567831</c:v>
                </c:pt>
                <c:pt idx="2446">
                  <c:v>1568342</c:v>
                </c:pt>
                <c:pt idx="2447">
                  <c:v>1568965</c:v>
                </c:pt>
                <c:pt idx="2448">
                  <c:v>1569556</c:v>
                </c:pt>
                <c:pt idx="2449">
                  <c:v>1570091</c:v>
                </c:pt>
                <c:pt idx="2450">
                  <c:v>1570623</c:v>
                </c:pt>
                <c:pt idx="2451">
                  <c:v>1570963</c:v>
                </c:pt>
                <c:pt idx="2452">
                  <c:v>1571616</c:v>
                </c:pt>
                <c:pt idx="2453">
                  <c:v>1572286</c:v>
                </c:pt>
                <c:pt idx="2454">
                  <c:v>1572749</c:v>
                </c:pt>
                <c:pt idx="2455">
                  <c:v>1573199</c:v>
                </c:pt>
                <c:pt idx="2456">
                  <c:v>1573760</c:v>
                </c:pt>
                <c:pt idx="2457">
                  <c:v>1574161</c:v>
                </c:pt>
                <c:pt idx="2458">
                  <c:v>1574701</c:v>
                </c:pt>
                <c:pt idx="2459">
                  <c:v>1575006</c:v>
                </c:pt>
                <c:pt idx="2460">
                  <c:v>1575401</c:v>
                </c:pt>
                <c:pt idx="2461">
                  <c:v>1575790</c:v>
                </c:pt>
                <c:pt idx="2462">
                  <c:v>1576220</c:v>
                </c:pt>
                <c:pt idx="2463">
                  <c:v>1576618</c:v>
                </c:pt>
                <c:pt idx="2464">
                  <c:v>1576618</c:v>
                </c:pt>
                <c:pt idx="2465">
                  <c:v>1577505</c:v>
                </c:pt>
                <c:pt idx="2466">
                  <c:v>1577854</c:v>
                </c:pt>
                <c:pt idx="2467">
                  <c:v>1578316</c:v>
                </c:pt>
                <c:pt idx="2468">
                  <c:v>1578316</c:v>
                </c:pt>
                <c:pt idx="2469">
                  <c:v>1579591</c:v>
                </c:pt>
                <c:pt idx="2470">
                  <c:v>1580002</c:v>
                </c:pt>
                <c:pt idx="2471">
                  <c:v>1580002</c:v>
                </c:pt>
                <c:pt idx="2472">
                  <c:v>1580362</c:v>
                </c:pt>
                <c:pt idx="2473">
                  <c:v>1581158</c:v>
                </c:pt>
                <c:pt idx="2474">
                  <c:v>1581448</c:v>
                </c:pt>
                <c:pt idx="2475">
                  <c:v>1582020</c:v>
                </c:pt>
                <c:pt idx="2476">
                  <c:v>1582695</c:v>
                </c:pt>
                <c:pt idx="2477">
                  <c:v>1583114</c:v>
                </c:pt>
                <c:pt idx="2478">
                  <c:v>1583447</c:v>
                </c:pt>
                <c:pt idx="2479">
                  <c:v>1583837</c:v>
                </c:pt>
                <c:pt idx="2480">
                  <c:v>1584139</c:v>
                </c:pt>
                <c:pt idx="2481">
                  <c:v>1584529</c:v>
                </c:pt>
                <c:pt idx="2482">
                  <c:v>1584957</c:v>
                </c:pt>
                <c:pt idx="2483">
                  <c:v>1585480</c:v>
                </c:pt>
                <c:pt idx="2484">
                  <c:v>1585912</c:v>
                </c:pt>
                <c:pt idx="2485">
                  <c:v>1586322</c:v>
                </c:pt>
                <c:pt idx="2486">
                  <c:v>1586672</c:v>
                </c:pt>
                <c:pt idx="2487">
                  <c:v>1587218</c:v>
                </c:pt>
                <c:pt idx="2488">
                  <c:v>1587614</c:v>
                </c:pt>
                <c:pt idx="2489">
                  <c:v>1588141</c:v>
                </c:pt>
                <c:pt idx="2490">
                  <c:v>1588928</c:v>
                </c:pt>
                <c:pt idx="2491">
                  <c:v>1589498</c:v>
                </c:pt>
                <c:pt idx="2492">
                  <c:v>1590044</c:v>
                </c:pt>
                <c:pt idx="2493">
                  <c:v>1590415</c:v>
                </c:pt>
                <c:pt idx="2494">
                  <c:v>1590862</c:v>
                </c:pt>
                <c:pt idx="2495">
                  <c:v>1591258</c:v>
                </c:pt>
                <c:pt idx="2496">
                  <c:v>1591725</c:v>
                </c:pt>
                <c:pt idx="2497">
                  <c:v>1592260</c:v>
                </c:pt>
                <c:pt idx="2498">
                  <c:v>1592654</c:v>
                </c:pt>
                <c:pt idx="2499">
                  <c:v>1593187</c:v>
                </c:pt>
                <c:pt idx="2500">
                  <c:v>1593648</c:v>
                </c:pt>
                <c:pt idx="2501">
                  <c:v>1594003</c:v>
                </c:pt>
                <c:pt idx="2502">
                  <c:v>1594372</c:v>
                </c:pt>
                <c:pt idx="2503">
                  <c:v>1594791</c:v>
                </c:pt>
                <c:pt idx="2504">
                  <c:v>1595195</c:v>
                </c:pt>
                <c:pt idx="2505">
                  <c:v>1595616</c:v>
                </c:pt>
                <c:pt idx="2506">
                  <c:v>1596146</c:v>
                </c:pt>
                <c:pt idx="2507">
                  <c:v>1596469</c:v>
                </c:pt>
                <c:pt idx="2508">
                  <c:v>1597057</c:v>
                </c:pt>
                <c:pt idx="2509">
                  <c:v>1597327</c:v>
                </c:pt>
                <c:pt idx="2510">
                  <c:v>1599166</c:v>
                </c:pt>
                <c:pt idx="2511">
                  <c:v>1599577</c:v>
                </c:pt>
                <c:pt idx="2512">
                  <c:v>1600050</c:v>
                </c:pt>
                <c:pt idx="2513">
                  <c:v>1600424</c:v>
                </c:pt>
                <c:pt idx="2514">
                  <c:v>1600809</c:v>
                </c:pt>
                <c:pt idx="2515">
                  <c:v>1601161</c:v>
                </c:pt>
                <c:pt idx="2516">
                  <c:v>1601578</c:v>
                </c:pt>
                <c:pt idx="2517">
                  <c:v>1601976</c:v>
                </c:pt>
                <c:pt idx="2518">
                  <c:v>1602355</c:v>
                </c:pt>
                <c:pt idx="2519">
                  <c:v>1602797</c:v>
                </c:pt>
                <c:pt idx="2520">
                  <c:v>1603138</c:v>
                </c:pt>
                <c:pt idx="2521">
                  <c:v>1603469</c:v>
                </c:pt>
                <c:pt idx="2522">
                  <c:v>1603886</c:v>
                </c:pt>
                <c:pt idx="2523">
                  <c:v>1604234</c:v>
                </c:pt>
                <c:pt idx="2524">
                  <c:v>1604678</c:v>
                </c:pt>
                <c:pt idx="2525">
                  <c:v>1605071</c:v>
                </c:pt>
                <c:pt idx="2526">
                  <c:v>1605558</c:v>
                </c:pt>
                <c:pt idx="2527">
                  <c:v>1606040</c:v>
                </c:pt>
                <c:pt idx="2528">
                  <c:v>1606370</c:v>
                </c:pt>
                <c:pt idx="2529">
                  <c:v>1607147</c:v>
                </c:pt>
                <c:pt idx="2530">
                  <c:v>1607599</c:v>
                </c:pt>
                <c:pt idx="2531">
                  <c:v>1607949</c:v>
                </c:pt>
                <c:pt idx="2532">
                  <c:v>1608397</c:v>
                </c:pt>
                <c:pt idx="2533">
                  <c:v>1609003</c:v>
                </c:pt>
                <c:pt idx="2534">
                  <c:v>1609432</c:v>
                </c:pt>
                <c:pt idx="2535">
                  <c:v>1609739</c:v>
                </c:pt>
                <c:pt idx="2536">
                  <c:v>1610167</c:v>
                </c:pt>
                <c:pt idx="2537">
                  <c:v>1610602</c:v>
                </c:pt>
                <c:pt idx="2538">
                  <c:v>1610927</c:v>
                </c:pt>
                <c:pt idx="2539">
                  <c:v>1611237</c:v>
                </c:pt>
                <c:pt idx="2540">
                  <c:v>1611554</c:v>
                </c:pt>
                <c:pt idx="2541">
                  <c:v>1611904</c:v>
                </c:pt>
                <c:pt idx="2542">
                  <c:v>1612201</c:v>
                </c:pt>
                <c:pt idx="2543">
                  <c:v>1612606</c:v>
                </c:pt>
                <c:pt idx="2544">
                  <c:v>1613134</c:v>
                </c:pt>
                <c:pt idx="2545">
                  <c:v>1613512</c:v>
                </c:pt>
                <c:pt idx="2546">
                  <c:v>1613948</c:v>
                </c:pt>
                <c:pt idx="2547">
                  <c:v>1614260</c:v>
                </c:pt>
                <c:pt idx="2548">
                  <c:v>1614532</c:v>
                </c:pt>
                <c:pt idx="2549">
                  <c:v>1614760</c:v>
                </c:pt>
                <c:pt idx="2550">
                  <c:v>1614988</c:v>
                </c:pt>
                <c:pt idx="2551">
                  <c:v>1615390</c:v>
                </c:pt>
                <c:pt idx="2552">
                  <c:v>1615899</c:v>
                </c:pt>
                <c:pt idx="2553">
                  <c:v>1616284</c:v>
                </c:pt>
                <c:pt idx="2554">
                  <c:v>1616805</c:v>
                </c:pt>
                <c:pt idx="2555">
                  <c:v>1617251</c:v>
                </c:pt>
                <c:pt idx="2556">
                  <c:v>1617691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72CB-4970-BDDF-83CB9039A07D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Staples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Sheet1!$A$2:$A$2558</c:f>
              <c:numCache>
                <c:formatCode>m/d/yyyy</c:formatCode>
                <c:ptCount val="2557"/>
                <c:pt idx="0">
                  <c:v>40544</c:v>
                </c:pt>
                <c:pt idx="1">
                  <c:v>40545</c:v>
                </c:pt>
                <c:pt idx="2">
                  <c:v>40546</c:v>
                </c:pt>
                <c:pt idx="3">
                  <c:v>40547</c:v>
                </c:pt>
                <c:pt idx="4">
                  <c:v>40548</c:v>
                </c:pt>
                <c:pt idx="5">
                  <c:v>40549</c:v>
                </c:pt>
                <c:pt idx="6">
                  <c:v>40550</c:v>
                </c:pt>
                <c:pt idx="7">
                  <c:v>40551</c:v>
                </c:pt>
                <c:pt idx="8">
                  <c:v>40552</c:v>
                </c:pt>
                <c:pt idx="9">
                  <c:v>40553</c:v>
                </c:pt>
                <c:pt idx="10">
                  <c:v>40554</c:v>
                </c:pt>
                <c:pt idx="11">
                  <c:v>40555</c:v>
                </c:pt>
                <c:pt idx="12">
                  <c:v>40556</c:v>
                </c:pt>
                <c:pt idx="13">
                  <c:v>40557</c:v>
                </c:pt>
                <c:pt idx="14">
                  <c:v>40558</c:v>
                </c:pt>
                <c:pt idx="15">
                  <c:v>40559</c:v>
                </c:pt>
                <c:pt idx="16">
                  <c:v>40560</c:v>
                </c:pt>
                <c:pt idx="17">
                  <c:v>40561</c:v>
                </c:pt>
                <c:pt idx="18">
                  <c:v>40562</c:v>
                </c:pt>
                <c:pt idx="19">
                  <c:v>40563</c:v>
                </c:pt>
                <c:pt idx="20">
                  <c:v>40564</c:v>
                </c:pt>
                <c:pt idx="21">
                  <c:v>40565</c:v>
                </c:pt>
                <c:pt idx="22">
                  <c:v>40566</c:v>
                </c:pt>
                <c:pt idx="23">
                  <c:v>40567</c:v>
                </c:pt>
                <c:pt idx="24">
                  <c:v>40568</c:v>
                </c:pt>
                <c:pt idx="25">
                  <c:v>40569</c:v>
                </c:pt>
                <c:pt idx="26">
                  <c:v>40570</c:v>
                </c:pt>
                <c:pt idx="27">
                  <c:v>40571</c:v>
                </c:pt>
                <c:pt idx="28">
                  <c:v>40572</c:v>
                </c:pt>
                <c:pt idx="29">
                  <c:v>40573</c:v>
                </c:pt>
                <c:pt idx="30">
                  <c:v>40574</c:v>
                </c:pt>
                <c:pt idx="31">
                  <c:v>40575</c:v>
                </c:pt>
                <c:pt idx="32">
                  <c:v>40576</c:v>
                </c:pt>
                <c:pt idx="33">
                  <c:v>40577</c:v>
                </c:pt>
                <c:pt idx="34">
                  <c:v>40578</c:v>
                </c:pt>
                <c:pt idx="35">
                  <c:v>40579</c:v>
                </c:pt>
                <c:pt idx="36">
                  <c:v>40580</c:v>
                </c:pt>
                <c:pt idx="37">
                  <c:v>40581</c:v>
                </c:pt>
                <c:pt idx="38">
                  <c:v>40582</c:v>
                </c:pt>
                <c:pt idx="39">
                  <c:v>40583</c:v>
                </c:pt>
                <c:pt idx="40">
                  <c:v>40584</c:v>
                </c:pt>
                <c:pt idx="41">
                  <c:v>40585</c:v>
                </c:pt>
                <c:pt idx="42">
                  <c:v>40586</c:v>
                </c:pt>
                <c:pt idx="43">
                  <c:v>40587</c:v>
                </c:pt>
                <c:pt idx="44">
                  <c:v>40588</c:v>
                </c:pt>
                <c:pt idx="45">
                  <c:v>40589</c:v>
                </c:pt>
                <c:pt idx="46">
                  <c:v>40590</c:v>
                </c:pt>
                <c:pt idx="47">
                  <c:v>40591</c:v>
                </c:pt>
                <c:pt idx="48">
                  <c:v>40592</c:v>
                </c:pt>
                <c:pt idx="49">
                  <c:v>40593</c:v>
                </c:pt>
                <c:pt idx="50">
                  <c:v>40594</c:v>
                </c:pt>
                <c:pt idx="51">
                  <c:v>40595</c:v>
                </c:pt>
                <c:pt idx="52">
                  <c:v>40596</c:v>
                </c:pt>
                <c:pt idx="53">
                  <c:v>40597</c:v>
                </c:pt>
                <c:pt idx="54">
                  <c:v>40598</c:v>
                </c:pt>
                <c:pt idx="55">
                  <c:v>40599</c:v>
                </c:pt>
                <c:pt idx="56">
                  <c:v>40600</c:v>
                </c:pt>
                <c:pt idx="57">
                  <c:v>40601</c:v>
                </c:pt>
                <c:pt idx="58">
                  <c:v>40602</c:v>
                </c:pt>
                <c:pt idx="59">
                  <c:v>40603</c:v>
                </c:pt>
                <c:pt idx="60">
                  <c:v>40604</c:v>
                </c:pt>
                <c:pt idx="61">
                  <c:v>40605</c:v>
                </c:pt>
                <c:pt idx="62">
                  <c:v>40606</c:v>
                </c:pt>
                <c:pt idx="63">
                  <c:v>40607</c:v>
                </c:pt>
                <c:pt idx="64">
                  <c:v>40608</c:v>
                </c:pt>
                <c:pt idx="65">
                  <c:v>40609</c:v>
                </c:pt>
                <c:pt idx="66">
                  <c:v>40610</c:v>
                </c:pt>
                <c:pt idx="67">
                  <c:v>40611</c:v>
                </c:pt>
                <c:pt idx="68">
                  <c:v>40612</c:v>
                </c:pt>
                <c:pt idx="69">
                  <c:v>40613</c:v>
                </c:pt>
                <c:pt idx="70">
                  <c:v>40614</c:v>
                </c:pt>
                <c:pt idx="71">
                  <c:v>40615</c:v>
                </c:pt>
                <c:pt idx="72">
                  <c:v>40616</c:v>
                </c:pt>
                <c:pt idx="73">
                  <c:v>40617</c:v>
                </c:pt>
                <c:pt idx="74">
                  <c:v>40618</c:v>
                </c:pt>
                <c:pt idx="75">
                  <c:v>40619</c:v>
                </c:pt>
                <c:pt idx="76">
                  <c:v>40620</c:v>
                </c:pt>
                <c:pt idx="77">
                  <c:v>40621</c:v>
                </c:pt>
                <c:pt idx="78">
                  <c:v>40622</c:v>
                </c:pt>
                <c:pt idx="79">
                  <c:v>40623</c:v>
                </c:pt>
                <c:pt idx="80">
                  <c:v>40624</c:v>
                </c:pt>
                <c:pt idx="81">
                  <c:v>40625</c:v>
                </c:pt>
                <c:pt idx="82">
                  <c:v>40626</c:v>
                </c:pt>
                <c:pt idx="83">
                  <c:v>40627</c:v>
                </c:pt>
                <c:pt idx="84">
                  <c:v>40628</c:v>
                </c:pt>
                <c:pt idx="85">
                  <c:v>40629</c:v>
                </c:pt>
                <c:pt idx="86">
                  <c:v>40630</c:v>
                </c:pt>
                <c:pt idx="87">
                  <c:v>40631</c:v>
                </c:pt>
                <c:pt idx="88">
                  <c:v>40632</c:v>
                </c:pt>
                <c:pt idx="89">
                  <c:v>40633</c:v>
                </c:pt>
                <c:pt idx="90">
                  <c:v>40634</c:v>
                </c:pt>
                <c:pt idx="91">
                  <c:v>40635</c:v>
                </c:pt>
                <c:pt idx="92">
                  <c:v>40636</c:v>
                </c:pt>
                <c:pt idx="93">
                  <c:v>40637</c:v>
                </c:pt>
                <c:pt idx="94">
                  <c:v>40638</c:v>
                </c:pt>
                <c:pt idx="95">
                  <c:v>40639</c:v>
                </c:pt>
                <c:pt idx="96">
                  <c:v>40640</c:v>
                </c:pt>
                <c:pt idx="97">
                  <c:v>40641</c:v>
                </c:pt>
                <c:pt idx="98">
                  <c:v>40642</c:v>
                </c:pt>
                <c:pt idx="99">
                  <c:v>40643</c:v>
                </c:pt>
                <c:pt idx="100">
                  <c:v>40644</c:v>
                </c:pt>
                <c:pt idx="101">
                  <c:v>40645</c:v>
                </c:pt>
                <c:pt idx="102">
                  <c:v>40646</c:v>
                </c:pt>
                <c:pt idx="103">
                  <c:v>40647</c:v>
                </c:pt>
                <c:pt idx="104">
                  <c:v>40648</c:v>
                </c:pt>
                <c:pt idx="105">
                  <c:v>40649</c:v>
                </c:pt>
                <c:pt idx="106">
                  <c:v>40650</c:v>
                </c:pt>
                <c:pt idx="107">
                  <c:v>40651</c:v>
                </c:pt>
                <c:pt idx="108">
                  <c:v>40652</c:v>
                </c:pt>
                <c:pt idx="109">
                  <c:v>40653</c:v>
                </c:pt>
                <c:pt idx="110">
                  <c:v>40654</c:v>
                </c:pt>
                <c:pt idx="111">
                  <c:v>40655</c:v>
                </c:pt>
                <c:pt idx="112">
                  <c:v>40656</c:v>
                </c:pt>
                <c:pt idx="113">
                  <c:v>40657</c:v>
                </c:pt>
                <c:pt idx="114">
                  <c:v>40658</c:v>
                </c:pt>
                <c:pt idx="115">
                  <c:v>40659</c:v>
                </c:pt>
                <c:pt idx="116">
                  <c:v>40660</c:v>
                </c:pt>
                <c:pt idx="117">
                  <c:v>40661</c:v>
                </c:pt>
                <c:pt idx="118">
                  <c:v>40662</c:v>
                </c:pt>
                <c:pt idx="119">
                  <c:v>40663</c:v>
                </c:pt>
                <c:pt idx="120">
                  <c:v>40664</c:v>
                </c:pt>
                <c:pt idx="121">
                  <c:v>40665</c:v>
                </c:pt>
                <c:pt idx="122">
                  <c:v>40666</c:v>
                </c:pt>
                <c:pt idx="123">
                  <c:v>40667</c:v>
                </c:pt>
                <c:pt idx="124">
                  <c:v>40668</c:v>
                </c:pt>
                <c:pt idx="125">
                  <c:v>40669</c:v>
                </c:pt>
                <c:pt idx="126">
                  <c:v>40670</c:v>
                </c:pt>
                <c:pt idx="127">
                  <c:v>40671</c:v>
                </c:pt>
                <c:pt idx="128">
                  <c:v>40672</c:v>
                </c:pt>
                <c:pt idx="129">
                  <c:v>40673</c:v>
                </c:pt>
                <c:pt idx="130">
                  <c:v>40674</c:v>
                </c:pt>
                <c:pt idx="131">
                  <c:v>40675</c:v>
                </c:pt>
                <c:pt idx="132">
                  <c:v>40676</c:v>
                </c:pt>
                <c:pt idx="133">
                  <c:v>40677</c:v>
                </c:pt>
                <c:pt idx="134">
                  <c:v>40678</c:v>
                </c:pt>
                <c:pt idx="135">
                  <c:v>40679</c:v>
                </c:pt>
                <c:pt idx="136">
                  <c:v>40680</c:v>
                </c:pt>
                <c:pt idx="137">
                  <c:v>40681</c:v>
                </c:pt>
                <c:pt idx="138">
                  <c:v>40682</c:v>
                </c:pt>
                <c:pt idx="139">
                  <c:v>40683</c:v>
                </c:pt>
                <c:pt idx="140">
                  <c:v>40684</c:v>
                </c:pt>
                <c:pt idx="141">
                  <c:v>40685</c:v>
                </c:pt>
                <c:pt idx="142">
                  <c:v>40686</c:v>
                </c:pt>
                <c:pt idx="143">
                  <c:v>40687</c:v>
                </c:pt>
                <c:pt idx="144">
                  <c:v>40688</c:v>
                </c:pt>
                <c:pt idx="145">
                  <c:v>40689</c:v>
                </c:pt>
                <c:pt idx="146">
                  <c:v>40690</c:v>
                </c:pt>
                <c:pt idx="147">
                  <c:v>40691</c:v>
                </c:pt>
                <c:pt idx="148">
                  <c:v>40692</c:v>
                </c:pt>
                <c:pt idx="149">
                  <c:v>40693</c:v>
                </c:pt>
                <c:pt idx="150">
                  <c:v>40694</c:v>
                </c:pt>
                <c:pt idx="151">
                  <c:v>40695</c:v>
                </c:pt>
                <c:pt idx="152">
                  <c:v>40696</c:v>
                </c:pt>
                <c:pt idx="153">
                  <c:v>40697</c:v>
                </c:pt>
                <c:pt idx="154">
                  <c:v>40698</c:v>
                </c:pt>
                <c:pt idx="155">
                  <c:v>40699</c:v>
                </c:pt>
                <c:pt idx="156">
                  <c:v>40700</c:v>
                </c:pt>
                <c:pt idx="157">
                  <c:v>40701</c:v>
                </c:pt>
                <c:pt idx="158">
                  <c:v>40702</c:v>
                </c:pt>
                <c:pt idx="159">
                  <c:v>40703</c:v>
                </c:pt>
                <c:pt idx="160">
                  <c:v>40704</c:v>
                </c:pt>
                <c:pt idx="161">
                  <c:v>40705</c:v>
                </c:pt>
                <c:pt idx="162">
                  <c:v>40706</c:v>
                </c:pt>
                <c:pt idx="163">
                  <c:v>40707</c:v>
                </c:pt>
                <c:pt idx="164">
                  <c:v>40708</c:v>
                </c:pt>
                <c:pt idx="165">
                  <c:v>40709</c:v>
                </c:pt>
                <c:pt idx="166">
                  <c:v>40710</c:v>
                </c:pt>
                <c:pt idx="167">
                  <c:v>40711</c:v>
                </c:pt>
                <c:pt idx="168">
                  <c:v>40712</c:v>
                </c:pt>
                <c:pt idx="169">
                  <c:v>40713</c:v>
                </c:pt>
                <c:pt idx="170">
                  <c:v>40714</c:v>
                </c:pt>
                <c:pt idx="171">
                  <c:v>40715</c:v>
                </c:pt>
                <c:pt idx="172">
                  <c:v>40716</c:v>
                </c:pt>
                <c:pt idx="173">
                  <c:v>40717</c:v>
                </c:pt>
                <c:pt idx="174">
                  <c:v>40718</c:v>
                </c:pt>
                <c:pt idx="175">
                  <c:v>40719</c:v>
                </c:pt>
                <c:pt idx="176">
                  <c:v>40720</c:v>
                </c:pt>
                <c:pt idx="177">
                  <c:v>40721</c:v>
                </c:pt>
                <c:pt idx="178">
                  <c:v>40722</c:v>
                </c:pt>
                <c:pt idx="179">
                  <c:v>40723</c:v>
                </c:pt>
                <c:pt idx="180">
                  <c:v>40724</c:v>
                </c:pt>
                <c:pt idx="181">
                  <c:v>40725</c:v>
                </c:pt>
                <c:pt idx="182">
                  <c:v>40726</c:v>
                </c:pt>
                <c:pt idx="183">
                  <c:v>40727</c:v>
                </c:pt>
                <c:pt idx="184">
                  <c:v>40728</c:v>
                </c:pt>
                <c:pt idx="185">
                  <c:v>40729</c:v>
                </c:pt>
                <c:pt idx="186">
                  <c:v>40730</c:v>
                </c:pt>
                <c:pt idx="187">
                  <c:v>40731</c:v>
                </c:pt>
                <c:pt idx="188">
                  <c:v>40732</c:v>
                </c:pt>
                <c:pt idx="189">
                  <c:v>40733</c:v>
                </c:pt>
                <c:pt idx="190">
                  <c:v>40734</c:v>
                </c:pt>
                <c:pt idx="191">
                  <c:v>40735</c:v>
                </c:pt>
                <c:pt idx="192">
                  <c:v>40736</c:v>
                </c:pt>
                <c:pt idx="193">
                  <c:v>40737</c:v>
                </c:pt>
                <c:pt idx="194">
                  <c:v>40738</c:v>
                </c:pt>
                <c:pt idx="195">
                  <c:v>40739</c:v>
                </c:pt>
                <c:pt idx="196">
                  <c:v>40740</c:v>
                </c:pt>
                <c:pt idx="197">
                  <c:v>40741</c:v>
                </c:pt>
                <c:pt idx="198">
                  <c:v>40742</c:v>
                </c:pt>
                <c:pt idx="199">
                  <c:v>40743</c:v>
                </c:pt>
                <c:pt idx="200">
                  <c:v>40744</c:v>
                </c:pt>
                <c:pt idx="201">
                  <c:v>40745</c:v>
                </c:pt>
                <c:pt idx="202">
                  <c:v>40746</c:v>
                </c:pt>
                <c:pt idx="203">
                  <c:v>40747</c:v>
                </c:pt>
                <c:pt idx="204">
                  <c:v>40748</c:v>
                </c:pt>
                <c:pt idx="205">
                  <c:v>40749</c:v>
                </c:pt>
                <c:pt idx="206">
                  <c:v>40750</c:v>
                </c:pt>
                <c:pt idx="207">
                  <c:v>40751</c:v>
                </c:pt>
                <c:pt idx="208">
                  <c:v>40752</c:v>
                </c:pt>
                <c:pt idx="209">
                  <c:v>40753</c:v>
                </c:pt>
                <c:pt idx="210">
                  <c:v>40754</c:v>
                </c:pt>
                <c:pt idx="211">
                  <c:v>40755</c:v>
                </c:pt>
                <c:pt idx="212">
                  <c:v>40756</c:v>
                </c:pt>
                <c:pt idx="213">
                  <c:v>40757</c:v>
                </c:pt>
                <c:pt idx="214">
                  <c:v>40758</c:v>
                </c:pt>
                <c:pt idx="215">
                  <c:v>40759</c:v>
                </c:pt>
                <c:pt idx="216">
                  <c:v>40760</c:v>
                </c:pt>
                <c:pt idx="217">
                  <c:v>40761</c:v>
                </c:pt>
                <c:pt idx="218">
                  <c:v>40762</c:v>
                </c:pt>
                <c:pt idx="219">
                  <c:v>40763</c:v>
                </c:pt>
                <c:pt idx="220">
                  <c:v>40764</c:v>
                </c:pt>
                <c:pt idx="221">
                  <c:v>40765</c:v>
                </c:pt>
                <c:pt idx="222">
                  <c:v>40766</c:v>
                </c:pt>
                <c:pt idx="223">
                  <c:v>40767</c:v>
                </c:pt>
                <c:pt idx="224">
                  <c:v>40768</c:v>
                </c:pt>
                <c:pt idx="225">
                  <c:v>40769</c:v>
                </c:pt>
                <c:pt idx="226">
                  <c:v>40770</c:v>
                </c:pt>
                <c:pt idx="227">
                  <c:v>40771</c:v>
                </c:pt>
                <c:pt idx="228">
                  <c:v>40772</c:v>
                </c:pt>
                <c:pt idx="229">
                  <c:v>40773</c:v>
                </c:pt>
                <c:pt idx="230">
                  <c:v>40774</c:v>
                </c:pt>
                <c:pt idx="231">
                  <c:v>40775</c:v>
                </c:pt>
                <c:pt idx="232">
                  <c:v>40776</c:v>
                </c:pt>
                <c:pt idx="233">
                  <c:v>40777</c:v>
                </c:pt>
                <c:pt idx="234">
                  <c:v>40778</c:v>
                </c:pt>
                <c:pt idx="235">
                  <c:v>40779</c:v>
                </c:pt>
                <c:pt idx="236">
                  <c:v>40780</c:v>
                </c:pt>
                <c:pt idx="237">
                  <c:v>40781</c:v>
                </c:pt>
                <c:pt idx="238">
                  <c:v>40782</c:v>
                </c:pt>
                <c:pt idx="239">
                  <c:v>40783</c:v>
                </c:pt>
                <c:pt idx="240">
                  <c:v>40784</c:v>
                </c:pt>
                <c:pt idx="241">
                  <c:v>40785</c:v>
                </c:pt>
                <c:pt idx="242">
                  <c:v>40786</c:v>
                </c:pt>
                <c:pt idx="243">
                  <c:v>40787</c:v>
                </c:pt>
                <c:pt idx="244">
                  <c:v>40788</c:v>
                </c:pt>
                <c:pt idx="245">
                  <c:v>40789</c:v>
                </c:pt>
                <c:pt idx="246">
                  <c:v>40790</c:v>
                </c:pt>
                <c:pt idx="247">
                  <c:v>40791</c:v>
                </c:pt>
                <c:pt idx="248">
                  <c:v>40792</c:v>
                </c:pt>
                <c:pt idx="249">
                  <c:v>40793</c:v>
                </c:pt>
                <c:pt idx="250">
                  <c:v>40794</c:v>
                </c:pt>
                <c:pt idx="251">
                  <c:v>40795</c:v>
                </c:pt>
                <c:pt idx="252">
                  <c:v>40796</c:v>
                </c:pt>
                <c:pt idx="253">
                  <c:v>40797</c:v>
                </c:pt>
                <c:pt idx="254">
                  <c:v>40798</c:v>
                </c:pt>
                <c:pt idx="255">
                  <c:v>40799</c:v>
                </c:pt>
                <c:pt idx="256">
                  <c:v>40800</c:v>
                </c:pt>
                <c:pt idx="257">
                  <c:v>40801</c:v>
                </c:pt>
                <c:pt idx="258">
                  <c:v>40802</c:v>
                </c:pt>
                <c:pt idx="259">
                  <c:v>40803</c:v>
                </c:pt>
                <c:pt idx="260">
                  <c:v>40804</c:v>
                </c:pt>
                <c:pt idx="261">
                  <c:v>40805</c:v>
                </c:pt>
                <c:pt idx="262">
                  <c:v>40806</c:v>
                </c:pt>
                <c:pt idx="263">
                  <c:v>40807</c:v>
                </c:pt>
                <c:pt idx="264">
                  <c:v>40808</c:v>
                </c:pt>
                <c:pt idx="265">
                  <c:v>40809</c:v>
                </c:pt>
                <c:pt idx="266">
                  <c:v>40810</c:v>
                </c:pt>
                <c:pt idx="267">
                  <c:v>40811</c:v>
                </c:pt>
                <c:pt idx="268">
                  <c:v>40812</c:v>
                </c:pt>
                <c:pt idx="269">
                  <c:v>40813</c:v>
                </c:pt>
                <c:pt idx="270">
                  <c:v>40814</c:v>
                </c:pt>
                <c:pt idx="271">
                  <c:v>40815</c:v>
                </c:pt>
                <c:pt idx="272">
                  <c:v>40816</c:v>
                </c:pt>
                <c:pt idx="273">
                  <c:v>40817</c:v>
                </c:pt>
                <c:pt idx="274">
                  <c:v>40818</c:v>
                </c:pt>
                <c:pt idx="275">
                  <c:v>40819</c:v>
                </c:pt>
                <c:pt idx="276">
                  <c:v>40820</c:v>
                </c:pt>
                <c:pt idx="277">
                  <c:v>40821</c:v>
                </c:pt>
                <c:pt idx="278">
                  <c:v>40822</c:v>
                </c:pt>
                <c:pt idx="279">
                  <c:v>40823</c:v>
                </c:pt>
                <c:pt idx="280">
                  <c:v>40824</c:v>
                </c:pt>
                <c:pt idx="281">
                  <c:v>40825</c:v>
                </c:pt>
                <c:pt idx="282">
                  <c:v>40826</c:v>
                </c:pt>
                <c:pt idx="283">
                  <c:v>40827</c:v>
                </c:pt>
                <c:pt idx="284">
                  <c:v>40828</c:v>
                </c:pt>
                <c:pt idx="285">
                  <c:v>40829</c:v>
                </c:pt>
                <c:pt idx="286">
                  <c:v>40830</c:v>
                </c:pt>
                <c:pt idx="287">
                  <c:v>40831</c:v>
                </c:pt>
                <c:pt idx="288">
                  <c:v>40832</c:v>
                </c:pt>
                <c:pt idx="289">
                  <c:v>40833</c:v>
                </c:pt>
                <c:pt idx="290">
                  <c:v>40834</c:v>
                </c:pt>
                <c:pt idx="291">
                  <c:v>40835</c:v>
                </c:pt>
                <c:pt idx="292">
                  <c:v>40836</c:v>
                </c:pt>
                <c:pt idx="293">
                  <c:v>40837</c:v>
                </c:pt>
                <c:pt idx="294">
                  <c:v>40838</c:v>
                </c:pt>
                <c:pt idx="295">
                  <c:v>40839</c:v>
                </c:pt>
                <c:pt idx="296">
                  <c:v>40840</c:v>
                </c:pt>
                <c:pt idx="297">
                  <c:v>40841</c:v>
                </c:pt>
                <c:pt idx="298">
                  <c:v>40842</c:v>
                </c:pt>
                <c:pt idx="299">
                  <c:v>40843</c:v>
                </c:pt>
                <c:pt idx="300">
                  <c:v>40844</c:v>
                </c:pt>
                <c:pt idx="301">
                  <c:v>40845</c:v>
                </c:pt>
                <c:pt idx="302">
                  <c:v>40846</c:v>
                </c:pt>
                <c:pt idx="303">
                  <c:v>40847</c:v>
                </c:pt>
                <c:pt idx="304">
                  <c:v>40848</c:v>
                </c:pt>
                <c:pt idx="305">
                  <c:v>40849</c:v>
                </c:pt>
                <c:pt idx="306">
                  <c:v>40850</c:v>
                </c:pt>
                <c:pt idx="307">
                  <c:v>40851</c:v>
                </c:pt>
                <c:pt idx="308">
                  <c:v>40852</c:v>
                </c:pt>
                <c:pt idx="309">
                  <c:v>40853</c:v>
                </c:pt>
                <c:pt idx="310">
                  <c:v>40854</c:v>
                </c:pt>
                <c:pt idx="311">
                  <c:v>40855</c:v>
                </c:pt>
                <c:pt idx="312">
                  <c:v>40856</c:v>
                </c:pt>
                <c:pt idx="313">
                  <c:v>40857</c:v>
                </c:pt>
                <c:pt idx="314">
                  <c:v>40858</c:v>
                </c:pt>
                <c:pt idx="315">
                  <c:v>40859</c:v>
                </c:pt>
                <c:pt idx="316">
                  <c:v>40860</c:v>
                </c:pt>
                <c:pt idx="317">
                  <c:v>40861</c:v>
                </c:pt>
                <c:pt idx="318">
                  <c:v>40862</c:v>
                </c:pt>
                <c:pt idx="319">
                  <c:v>40863</c:v>
                </c:pt>
                <c:pt idx="320">
                  <c:v>40864</c:v>
                </c:pt>
                <c:pt idx="321">
                  <c:v>40865</c:v>
                </c:pt>
                <c:pt idx="322">
                  <c:v>40866</c:v>
                </c:pt>
                <c:pt idx="323">
                  <c:v>40867</c:v>
                </c:pt>
                <c:pt idx="324">
                  <c:v>40868</c:v>
                </c:pt>
                <c:pt idx="325">
                  <c:v>40869</c:v>
                </c:pt>
                <c:pt idx="326">
                  <c:v>40870</c:v>
                </c:pt>
                <c:pt idx="327">
                  <c:v>40871</c:v>
                </c:pt>
                <c:pt idx="328">
                  <c:v>40872</c:v>
                </c:pt>
                <c:pt idx="329">
                  <c:v>40873</c:v>
                </c:pt>
                <c:pt idx="330">
                  <c:v>40874</c:v>
                </c:pt>
                <c:pt idx="331">
                  <c:v>40875</c:v>
                </c:pt>
                <c:pt idx="332">
                  <c:v>40876</c:v>
                </c:pt>
                <c:pt idx="333">
                  <c:v>40877</c:v>
                </c:pt>
                <c:pt idx="334">
                  <c:v>40878</c:v>
                </c:pt>
                <c:pt idx="335">
                  <c:v>40879</c:v>
                </c:pt>
                <c:pt idx="336">
                  <c:v>40880</c:v>
                </c:pt>
                <c:pt idx="337">
                  <c:v>40881</c:v>
                </c:pt>
                <c:pt idx="338">
                  <c:v>40882</c:v>
                </c:pt>
                <c:pt idx="339">
                  <c:v>40883</c:v>
                </c:pt>
                <c:pt idx="340">
                  <c:v>40884</c:v>
                </c:pt>
                <c:pt idx="341">
                  <c:v>40885</c:v>
                </c:pt>
                <c:pt idx="342">
                  <c:v>40886</c:v>
                </c:pt>
                <c:pt idx="343">
                  <c:v>40887</c:v>
                </c:pt>
                <c:pt idx="344">
                  <c:v>40888</c:v>
                </c:pt>
                <c:pt idx="345">
                  <c:v>40889</c:v>
                </c:pt>
                <c:pt idx="346">
                  <c:v>40890</c:v>
                </c:pt>
                <c:pt idx="347">
                  <c:v>40891</c:v>
                </c:pt>
                <c:pt idx="348">
                  <c:v>40892</c:v>
                </c:pt>
                <c:pt idx="349">
                  <c:v>40893</c:v>
                </c:pt>
                <c:pt idx="350">
                  <c:v>40894</c:v>
                </c:pt>
                <c:pt idx="351">
                  <c:v>40895</c:v>
                </c:pt>
                <c:pt idx="352">
                  <c:v>40896</c:v>
                </c:pt>
                <c:pt idx="353">
                  <c:v>40897</c:v>
                </c:pt>
                <c:pt idx="354">
                  <c:v>40898</c:v>
                </c:pt>
                <c:pt idx="355">
                  <c:v>40899</c:v>
                </c:pt>
                <c:pt idx="356">
                  <c:v>40900</c:v>
                </c:pt>
                <c:pt idx="357">
                  <c:v>40901</c:v>
                </c:pt>
                <c:pt idx="358">
                  <c:v>40902</c:v>
                </c:pt>
                <c:pt idx="359">
                  <c:v>40903</c:v>
                </c:pt>
                <c:pt idx="360">
                  <c:v>40904</c:v>
                </c:pt>
                <c:pt idx="361">
                  <c:v>40905</c:v>
                </c:pt>
                <c:pt idx="362">
                  <c:v>40906</c:v>
                </c:pt>
                <c:pt idx="363">
                  <c:v>40907</c:v>
                </c:pt>
                <c:pt idx="364">
                  <c:v>40908</c:v>
                </c:pt>
                <c:pt idx="365">
                  <c:v>40909</c:v>
                </c:pt>
                <c:pt idx="366">
                  <c:v>40910</c:v>
                </c:pt>
                <c:pt idx="367">
                  <c:v>40911</c:v>
                </c:pt>
                <c:pt idx="368">
                  <c:v>40912</c:v>
                </c:pt>
                <c:pt idx="369">
                  <c:v>40913</c:v>
                </c:pt>
                <c:pt idx="370">
                  <c:v>40914</c:v>
                </c:pt>
                <c:pt idx="371">
                  <c:v>40915</c:v>
                </c:pt>
                <c:pt idx="372">
                  <c:v>40916</c:v>
                </c:pt>
                <c:pt idx="373">
                  <c:v>40917</c:v>
                </c:pt>
                <c:pt idx="374">
                  <c:v>40918</c:v>
                </c:pt>
                <c:pt idx="375">
                  <c:v>40919</c:v>
                </c:pt>
                <c:pt idx="376">
                  <c:v>40920</c:v>
                </c:pt>
                <c:pt idx="377">
                  <c:v>40921</c:v>
                </c:pt>
                <c:pt idx="378">
                  <c:v>40922</c:v>
                </c:pt>
                <c:pt idx="379">
                  <c:v>40923</c:v>
                </c:pt>
                <c:pt idx="380">
                  <c:v>40924</c:v>
                </c:pt>
                <c:pt idx="381">
                  <c:v>40925</c:v>
                </c:pt>
                <c:pt idx="382">
                  <c:v>40926</c:v>
                </c:pt>
                <c:pt idx="383">
                  <c:v>40927</c:v>
                </c:pt>
                <c:pt idx="384">
                  <c:v>40928</c:v>
                </c:pt>
                <c:pt idx="385">
                  <c:v>40929</c:v>
                </c:pt>
                <c:pt idx="386">
                  <c:v>40930</c:v>
                </c:pt>
                <c:pt idx="387">
                  <c:v>40931</c:v>
                </c:pt>
                <c:pt idx="388">
                  <c:v>40932</c:v>
                </c:pt>
                <c:pt idx="389">
                  <c:v>40933</c:v>
                </c:pt>
                <c:pt idx="390">
                  <c:v>40934</c:v>
                </c:pt>
                <c:pt idx="391">
                  <c:v>40935</c:v>
                </c:pt>
                <c:pt idx="392">
                  <c:v>40936</c:v>
                </c:pt>
                <c:pt idx="393">
                  <c:v>40937</c:v>
                </c:pt>
                <c:pt idx="394">
                  <c:v>40938</c:v>
                </c:pt>
                <c:pt idx="395">
                  <c:v>40939</c:v>
                </c:pt>
                <c:pt idx="396">
                  <c:v>40940</c:v>
                </c:pt>
                <c:pt idx="397">
                  <c:v>40941</c:v>
                </c:pt>
                <c:pt idx="398">
                  <c:v>40942</c:v>
                </c:pt>
                <c:pt idx="399">
                  <c:v>40943</c:v>
                </c:pt>
                <c:pt idx="400">
                  <c:v>40944</c:v>
                </c:pt>
                <c:pt idx="401">
                  <c:v>40945</c:v>
                </c:pt>
                <c:pt idx="402">
                  <c:v>40946</c:v>
                </c:pt>
                <c:pt idx="403">
                  <c:v>40947</c:v>
                </c:pt>
                <c:pt idx="404">
                  <c:v>40948</c:v>
                </c:pt>
                <c:pt idx="405">
                  <c:v>40949</c:v>
                </c:pt>
                <c:pt idx="406">
                  <c:v>40950</c:v>
                </c:pt>
                <c:pt idx="407">
                  <c:v>40951</c:v>
                </c:pt>
                <c:pt idx="408">
                  <c:v>40952</c:v>
                </c:pt>
                <c:pt idx="409">
                  <c:v>40953</c:v>
                </c:pt>
                <c:pt idx="410">
                  <c:v>40954</c:v>
                </c:pt>
                <c:pt idx="411">
                  <c:v>40955</c:v>
                </c:pt>
                <c:pt idx="412">
                  <c:v>40956</c:v>
                </c:pt>
                <c:pt idx="413">
                  <c:v>40957</c:v>
                </c:pt>
                <c:pt idx="414">
                  <c:v>40958</c:v>
                </c:pt>
                <c:pt idx="415">
                  <c:v>40959</c:v>
                </c:pt>
                <c:pt idx="416">
                  <c:v>40960</c:v>
                </c:pt>
                <c:pt idx="417">
                  <c:v>40961</c:v>
                </c:pt>
                <c:pt idx="418">
                  <c:v>40962</c:v>
                </c:pt>
                <c:pt idx="419">
                  <c:v>40963</c:v>
                </c:pt>
                <c:pt idx="420">
                  <c:v>40964</c:v>
                </c:pt>
                <c:pt idx="421">
                  <c:v>40965</c:v>
                </c:pt>
                <c:pt idx="422">
                  <c:v>40966</c:v>
                </c:pt>
                <c:pt idx="423">
                  <c:v>40967</c:v>
                </c:pt>
                <c:pt idx="424">
                  <c:v>40968</c:v>
                </c:pt>
                <c:pt idx="425">
                  <c:v>40969</c:v>
                </c:pt>
                <c:pt idx="426">
                  <c:v>40970</c:v>
                </c:pt>
                <c:pt idx="427">
                  <c:v>40971</c:v>
                </c:pt>
                <c:pt idx="428">
                  <c:v>40972</c:v>
                </c:pt>
                <c:pt idx="429">
                  <c:v>40973</c:v>
                </c:pt>
                <c:pt idx="430">
                  <c:v>40974</c:v>
                </c:pt>
                <c:pt idx="431">
                  <c:v>40975</c:v>
                </c:pt>
                <c:pt idx="432">
                  <c:v>40976</c:v>
                </c:pt>
                <c:pt idx="433">
                  <c:v>40977</c:v>
                </c:pt>
                <c:pt idx="434">
                  <c:v>40978</c:v>
                </c:pt>
                <c:pt idx="435">
                  <c:v>40979</c:v>
                </c:pt>
                <c:pt idx="436">
                  <c:v>40980</c:v>
                </c:pt>
                <c:pt idx="437">
                  <c:v>40981</c:v>
                </c:pt>
                <c:pt idx="438">
                  <c:v>40982</c:v>
                </c:pt>
                <c:pt idx="439">
                  <c:v>40983</c:v>
                </c:pt>
                <c:pt idx="440">
                  <c:v>40984</c:v>
                </c:pt>
                <c:pt idx="441">
                  <c:v>40985</c:v>
                </c:pt>
                <c:pt idx="442">
                  <c:v>40986</c:v>
                </c:pt>
                <c:pt idx="443">
                  <c:v>40987</c:v>
                </c:pt>
                <c:pt idx="444">
                  <c:v>40988</c:v>
                </c:pt>
                <c:pt idx="445">
                  <c:v>40989</c:v>
                </c:pt>
                <c:pt idx="446">
                  <c:v>40990</c:v>
                </c:pt>
                <c:pt idx="447">
                  <c:v>40991</c:v>
                </c:pt>
                <c:pt idx="448">
                  <c:v>40992</c:v>
                </c:pt>
                <c:pt idx="449">
                  <c:v>40993</c:v>
                </c:pt>
                <c:pt idx="450">
                  <c:v>40994</c:v>
                </c:pt>
                <c:pt idx="451">
                  <c:v>40995</c:v>
                </c:pt>
                <c:pt idx="452">
                  <c:v>40996</c:v>
                </c:pt>
                <c:pt idx="453">
                  <c:v>40997</c:v>
                </c:pt>
                <c:pt idx="454">
                  <c:v>40998</c:v>
                </c:pt>
                <c:pt idx="455">
                  <c:v>40999</c:v>
                </c:pt>
                <c:pt idx="456">
                  <c:v>41000</c:v>
                </c:pt>
                <c:pt idx="457">
                  <c:v>41001</c:v>
                </c:pt>
                <c:pt idx="458">
                  <c:v>41002</c:v>
                </c:pt>
                <c:pt idx="459">
                  <c:v>41003</c:v>
                </c:pt>
                <c:pt idx="460">
                  <c:v>41004</c:v>
                </c:pt>
                <c:pt idx="461">
                  <c:v>41005</c:v>
                </c:pt>
                <c:pt idx="462">
                  <c:v>41006</c:v>
                </c:pt>
                <c:pt idx="463">
                  <c:v>41007</c:v>
                </c:pt>
                <c:pt idx="464">
                  <c:v>41008</c:v>
                </c:pt>
                <c:pt idx="465">
                  <c:v>41009</c:v>
                </c:pt>
                <c:pt idx="466">
                  <c:v>41010</c:v>
                </c:pt>
                <c:pt idx="467">
                  <c:v>41011</c:v>
                </c:pt>
                <c:pt idx="468">
                  <c:v>41012</c:v>
                </c:pt>
                <c:pt idx="469">
                  <c:v>41013</c:v>
                </c:pt>
                <c:pt idx="470">
                  <c:v>41014</c:v>
                </c:pt>
                <c:pt idx="471">
                  <c:v>41015</c:v>
                </c:pt>
                <c:pt idx="472">
                  <c:v>41016</c:v>
                </c:pt>
                <c:pt idx="473">
                  <c:v>41017</c:v>
                </c:pt>
                <c:pt idx="474">
                  <c:v>41018</c:v>
                </c:pt>
                <c:pt idx="475">
                  <c:v>41019</c:v>
                </c:pt>
                <c:pt idx="476">
                  <c:v>41020</c:v>
                </c:pt>
                <c:pt idx="477">
                  <c:v>41021</c:v>
                </c:pt>
                <c:pt idx="478">
                  <c:v>41022</c:v>
                </c:pt>
                <c:pt idx="479">
                  <c:v>41023</c:v>
                </c:pt>
                <c:pt idx="480">
                  <c:v>41024</c:v>
                </c:pt>
                <c:pt idx="481">
                  <c:v>41025</c:v>
                </c:pt>
                <c:pt idx="482">
                  <c:v>41026</c:v>
                </c:pt>
                <c:pt idx="483">
                  <c:v>41027</c:v>
                </c:pt>
                <c:pt idx="484">
                  <c:v>41028</c:v>
                </c:pt>
                <c:pt idx="485">
                  <c:v>41029</c:v>
                </c:pt>
                <c:pt idx="486">
                  <c:v>41030</c:v>
                </c:pt>
                <c:pt idx="487">
                  <c:v>41031</c:v>
                </c:pt>
                <c:pt idx="488">
                  <c:v>41032</c:v>
                </c:pt>
                <c:pt idx="489">
                  <c:v>41033</c:v>
                </c:pt>
                <c:pt idx="490">
                  <c:v>41034</c:v>
                </c:pt>
                <c:pt idx="491">
                  <c:v>41035</c:v>
                </c:pt>
                <c:pt idx="492">
                  <c:v>41036</c:v>
                </c:pt>
                <c:pt idx="493">
                  <c:v>41037</c:v>
                </c:pt>
                <c:pt idx="494">
                  <c:v>41038</c:v>
                </c:pt>
                <c:pt idx="495">
                  <c:v>41039</c:v>
                </c:pt>
                <c:pt idx="496">
                  <c:v>41040</c:v>
                </c:pt>
                <c:pt idx="497">
                  <c:v>41041</c:v>
                </c:pt>
                <c:pt idx="498">
                  <c:v>41042</c:v>
                </c:pt>
                <c:pt idx="499">
                  <c:v>41043</c:v>
                </c:pt>
                <c:pt idx="500">
                  <c:v>41044</c:v>
                </c:pt>
                <c:pt idx="501">
                  <c:v>41045</c:v>
                </c:pt>
                <c:pt idx="502">
                  <c:v>41046</c:v>
                </c:pt>
                <c:pt idx="503">
                  <c:v>41047</c:v>
                </c:pt>
                <c:pt idx="504">
                  <c:v>41048</c:v>
                </c:pt>
                <c:pt idx="505">
                  <c:v>41049</c:v>
                </c:pt>
                <c:pt idx="506">
                  <c:v>41050</c:v>
                </c:pt>
                <c:pt idx="507">
                  <c:v>41051</c:v>
                </c:pt>
                <c:pt idx="508">
                  <c:v>41052</c:v>
                </c:pt>
                <c:pt idx="509">
                  <c:v>41053</c:v>
                </c:pt>
                <c:pt idx="510">
                  <c:v>41054</c:v>
                </c:pt>
                <c:pt idx="511">
                  <c:v>41055</c:v>
                </c:pt>
                <c:pt idx="512">
                  <c:v>41056</c:v>
                </c:pt>
                <c:pt idx="513">
                  <c:v>41057</c:v>
                </c:pt>
                <c:pt idx="514">
                  <c:v>41058</c:v>
                </c:pt>
                <c:pt idx="515">
                  <c:v>41059</c:v>
                </c:pt>
                <c:pt idx="516">
                  <c:v>41060</c:v>
                </c:pt>
                <c:pt idx="517">
                  <c:v>41061</c:v>
                </c:pt>
                <c:pt idx="518">
                  <c:v>41062</c:v>
                </c:pt>
                <c:pt idx="519">
                  <c:v>41063</c:v>
                </c:pt>
                <c:pt idx="520">
                  <c:v>41064</c:v>
                </c:pt>
                <c:pt idx="521">
                  <c:v>41065</c:v>
                </c:pt>
                <c:pt idx="522">
                  <c:v>41066</c:v>
                </c:pt>
                <c:pt idx="523">
                  <c:v>41067</c:v>
                </c:pt>
                <c:pt idx="524">
                  <c:v>41068</c:v>
                </c:pt>
                <c:pt idx="525">
                  <c:v>41069</c:v>
                </c:pt>
                <c:pt idx="526">
                  <c:v>41070</c:v>
                </c:pt>
                <c:pt idx="527">
                  <c:v>41071</c:v>
                </c:pt>
                <c:pt idx="528">
                  <c:v>41072</c:v>
                </c:pt>
                <c:pt idx="529">
                  <c:v>41073</c:v>
                </c:pt>
                <c:pt idx="530">
                  <c:v>41074</c:v>
                </c:pt>
                <c:pt idx="531">
                  <c:v>41075</c:v>
                </c:pt>
                <c:pt idx="532">
                  <c:v>41076</c:v>
                </c:pt>
                <c:pt idx="533">
                  <c:v>41077</c:v>
                </c:pt>
                <c:pt idx="534">
                  <c:v>41078</c:v>
                </c:pt>
                <c:pt idx="535">
                  <c:v>41079</c:v>
                </c:pt>
                <c:pt idx="536">
                  <c:v>41080</c:v>
                </c:pt>
                <c:pt idx="537">
                  <c:v>41081</c:v>
                </c:pt>
                <c:pt idx="538">
                  <c:v>41082</c:v>
                </c:pt>
                <c:pt idx="539">
                  <c:v>41083</c:v>
                </c:pt>
                <c:pt idx="540">
                  <c:v>41084</c:v>
                </c:pt>
                <c:pt idx="541">
                  <c:v>41085</c:v>
                </c:pt>
                <c:pt idx="542">
                  <c:v>41086</c:v>
                </c:pt>
                <c:pt idx="543">
                  <c:v>41087</c:v>
                </c:pt>
                <c:pt idx="544">
                  <c:v>41088</c:v>
                </c:pt>
                <c:pt idx="545">
                  <c:v>41089</c:v>
                </c:pt>
                <c:pt idx="546">
                  <c:v>41090</c:v>
                </c:pt>
                <c:pt idx="547">
                  <c:v>41091</c:v>
                </c:pt>
                <c:pt idx="548">
                  <c:v>41092</c:v>
                </c:pt>
                <c:pt idx="549">
                  <c:v>41093</c:v>
                </c:pt>
                <c:pt idx="550">
                  <c:v>41094</c:v>
                </c:pt>
                <c:pt idx="551">
                  <c:v>41095</c:v>
                </c:pt>
                <c:pt idx="552">
                  <c:v>41096</c:v>
                </c:pt>
                <c:pt idx="553">
                  <c:v>41097</c:v>
                </c:pt>
                <c:pt idx="554">
                  <c:v>41098</c:v>
                </c:pt>
                <c:pt idx="555">
                  <c:v>41099</c:v>
                </c:pt>
                <c:pt idx="556">
                  <c:v>41100</c:v>
                </c:pt>
                <c:pt idx="557">
                  <c:v>41101</c:v>
                </c:pt>
                <c:pt idx="558">
                  <c:v>41102</c:v>
                </c:pt>
                <c:pt idx="559">
                  <c:v>41103</c:v>
                </c:pt>
                <c:pt idx="560">
                  <c:v>41104</c:v>
                </c:pt>
                <c:pt idx="561">
                  <c:v>41105</c:v>
                </c:pt>
                <c:pt idx="562">
                  <c:v>41106</c:v>
                </c:pt>
                <c:pt idx="563">
                  <c:v>41107</c:v>
                </c:pt>
                <c:pt idx="564">
                  <c:v>41108</c:v>
                </c:pt>
                <c:pt idx="565">
                  <c:v>41109</c:v>
                </c:pt>
                <c:pt idx="566">
                  <c:v>41110</c:v>
                </c:pt>
                <c:pt idx="567">
                  <c:v>41111</c:v>
                </c:pt>
                <c:pt idx="568">
                  <c:v>41112</c:v>
                </c:pt>
                <c:pt idx="569">
                  <c:v>41113</c:v>
                </c:pt>
                <c:pt idx="570">
                  <c:v>41114</c:v>
                </c:pt>
                <c:pt idx="571">
                  <c:v>41115</c:v>
                </c:pt>
                <c:pt idx="572">
                  <c:v>41116</c:v>
                </c:pt>
                <c:pt idx="573">
                  <c:v>41117</c:v>
                </c:pt>
                <c:pt idx="574">
                  <c:v>41118</c:v>
                </c:pt>
                <c:pt idx="575">
                  <c:v>41119</c:v>
                </c:pt>
                <c:pt idx="576">
                  <c:v>41120</c:v>
                </c:pt>
                <c:pt idx="577">
                  <c:v>41121</c:v>
                </c:pt>
                <c:pt idx="578">
                  <c:v>41122</c:v>
                </c:pt>
                <c:pt idx="579">
                  <c:v>41123</c:v>
                </c:pt>
                <c:pt idx="580">
                  <c:v>41124</c:v>
                </c:pt>
                <c:pt idx="581">
                  <c:v>41125</c:v>
                </c:pt>
                <c:pt idx="582">
                  <c:v>41126</c:v>
                </c:pt>
                <c:pt idx="583">
                  <c:v>41127</c:v>
                </c:pt>
                <c:pt idx="584">
                  <c:v>41128</c:v>
                </c:pt>
                <c:pt idx="585">
                  <c:v>41129</c:v>
                </c:pt>
                <c:pt idx="586">
                  <c:v>41130</c:v>
                </c:pt>
                <c:pt idx="587">
                  <c:v>41131</c:v>
                </c:pt>
                <c:pt idx="588">
                  <c:v>41132</c:v>
                </c:pt>
                <c:pt idx="589">
                  <c:v>41133</c:v>
                </c:pt>
                <c:pt idx="590">
                  <c:v>41134</c:v>
                </c:pt>
                <c:pt idx="591">
                  <c:v>41135</c:v>
                </c:pt>
                <c:pt idx="592">
                  <c:v>41136</c:v>
                </c:pt>
                <c:pt idx="593">
                  <c:v>41137</c:v>
                </c:pt>
                <c:pt idx="594">
                  <c:v>41138</c:v>
                </c:pt>
                <c:pt idx="595">
                  <c:v>41139</c:v>
                </c:pt>
                <c:pt idx="596">
                  <c:v>41140</c:v>
                </c:pt>
                <c:pt idx="597">
                  <c:v>41141</c:v>
                </c:pt>
                <c:pt idx="598">
                  <c:v>41142</c:v>
                </c:pt>
                <c:pt idx="599">
                  <c:v>41143</c:v>
                </c:pt>
                <c:pt idx="600">
                  <c:v>41144</c:v>
                </c:pt>
                <c:pt idx="601">
                  <c:v>41145</c:v>
                </c:pt>
                <c:pt idx="602">
                  <c:v>41146</c:v>
                </c:pt>
                <c:pt idx="603">
                  <c:v>41147</c:v>
                </c:pt>
                <c:pt idx="604">
                  <c:v>41148</c:v>
                </c:pt>
                <c:pt idx="605">
                  <c:v>41149</c:v>
                </c:pt>
                <c:pt idx="606">
                  <c:v>41150</c:v>
                </c:pt>
                <c:pt idx="607">
                  <c:v>41151</c:v>
                </c:pt>
                <c:pt idx="608">
                  <c:v>41152</c:v>
                </c:pt>
                <c:pt idx="609">
                  <c:v>41153</c:v>
                </c:pt>
                <c:pt idx="610">
                  <c:v>41154</c:v>
                </c:pt>
                <c:pt idx="611">
                  <c:v>41155</c:v>
                </c:pt>
                <c:pt idx="612">
                  <c:v>41156</c:v>
                </c:pt>
                <c:pt idx="613">
                  <c:v>41157</c:v>
                </c:pt>
                <c:pt idx="614">
                  <c:v>41158</c:v>
                </c:pt>
                <c:pt idx="615">
                  <c:v>41159</c:v>
                </c:pt>
                <c:pt idx="616">
                  <c:v>41160</c:v>
                </c:pt>
                <c:pt idx="617">
                  <c:v>41161</c:v>
                </c:pt>
                <c:pt idx="618">
                  <c:v>41162</c:v>
                </c:pt>
                <c:pt idx="619">
                  <c:v>41163</c:v>
                </c:pt>
                <c:pt idx="620">
                  <c:v>41164</c:v>
                </c:pt>
                <c:pt idx="621">
                  <c:v>41165</c:v>
                </c:pt>
                <c:pt idx="622">
                  <c:v>41166</c:v>
                </c:pt>
                <c:pt idx="623">
                  <c:v>41167</c:v>
                </c:pt>
                <c:pt idx="624">
                  <c:v>41168</c:v>
                </c:pt>
                <c:pt idx="625">
                  <c:v>41169</c:v>
                </c:pt>
                <c:pt idx="626">
                  <c:v>41170</c:v>
                </c:pt>
                <c:pt idx="627">
                  <c:v>41171</c:v>
                </c:pt>
                <c:pt idx="628">
                  <c:v>41172</c:v>
                </c:pt>
                <c:pt idx="629">
                  <c:v>41173</c:v>
                </c:pt>
                <c:pt idx="630">
                  <c:v>41174</c:v>
                </c:pt>
                <c:pt idx="631">
                  <c:v>41175</c:v>
                </c:pt>
                <c:pt idx="632">
                  <c:v>41176</c:v>
                </c:pt>
                <c:pt idx="633">
                  <c:v>41177</c:v>
                </c:pt>
                <c:pt idx="634">
                  <c:v>41178</c:v>
                </c:pt>
                <c:pt idx="635">
                  <c:v>41179</c:v>
                </c:pt>
                <c:pt idx="636">
                  <c:v>41180</c:v>
                </c:pt>
                <c:pt idx="637">
                  <c:v>41181</c:v>
                </c:pt>
                <c:pt idx="638">
                  <c:v>41182</c:v>
                </c:pt>
                <c:pt idx="639">
                  <c:v>41183</c:v>
                </c:pt>
                <c:pt idx="640">
                  <c:v>41184</c:v>
                </c:pt>
                <c:pt idx="641">
                  <c:v>41185</c:v>
                </c:pt>
                <c:pt idx="642">
                  <c:v>41186</c:v>
                </c:pt>
                <c:pt idx="643">
                  <c:v>41187</c:v>
                </c:pt>
                <c:pt idx="644">
                  <c:v>41188</c:v>
                </c:pt>
                <c:pt idx="645">
                  <c:v>41189</c:v>
                </c:pt>
                <c:pt idx="646">
                  <c:v>41190</c:v>
                </c:pt>
                <c:pt idx="647">
                  <c:v>41191</c:v>
                </c:pt>
                <c:pt idx="648">
                  <c:v>41192</c:v>
                </c:pt>
                <c:pt idx="649">
                  <c:v>41193</c:v>
                </c:pt>
                <c:pt idx="650">
                  <c:v>41194</c:v>
                </c:pt>
                <c:pt idx="651">
                  <c:v>41195</c:v>
                </c:pt>
                <c:pt idx="652">
                  <c:v>41196</c:v>
                </c:pt>
                <c:pt idx="653">
                  <c:v>41197</c:v>
                </c:pt>
                <c:pt idx="654">
                  <c:v>41198</c:v>
                </c:pt>
                <c:pt idx="655">
                  <c:v>41199</c:v>
                </c:pt>
                <c:pt idx="656">
                  <c:v>41200</c:v>
                </c:pt>
                <c:pt idx="657">
                  <c:v>41201</c:v>
                </c:pt>
                <c:pt idx="658">
                  <c:v>41202</c:v>
                </c:pt>
                <c:pt idx="659">
                  <c:v>41203</c:v>
                </c:pt>
                <c:pt idx="660">
                  <c:v>41204</c:v>
                </c:pt>
                <c:pt idx="661">
                  <c:v>41205</c:v>
                </c:pt>
                <c:pt idx="662">
                  <c:v>41206</c:v>
                </c:pt>
                <c:pt idx="663">
                  <c:v>41207</c:v>
                </c:pt>
                <c:pt idx="664">
                  <c:v>41208</c:v>
                </c:pt>
                <c:pt idx="665">
                  <c:v>41209</c:v>
                </c:pt>
                <c:pt idx="666">
                  <c:v>41210</c:v>
                </c:pt>
                <c:pt idx="667">
                  <c:v>41211</c:v>
                </c:pt>
                <c:pt idx="668">
                  <c:v>41212</c:v>
                </c:pt>
                <c:pt idx="669">
                  <c:v>41213</c:v>
                </c:pt>
                <c:pt idx="670">
                  <c:v>41214</c:v>
                </c:pt>
                <c:pt idx="671">
                  <c:v>41215</c:v>
                </c:pt>
                <c:pt idx="672">
                  <c:v>41216</c:v>
                </c:pt>
                <c:pt idx="673">
                  <c:v>41217</c:v>
                </c:pt>
                <c:pt idx="674">
                  <c:v>41218</c:v>
                </c:pt>
                <c:pt idx="675">
                  <c:v>41219</c:v>
                </c:pt>
                <c:pt idx="676">
                  <c:v>41220</c:v>
                </c:pt>
                <c:pt idx="677">
                  <c:v>41221</c:v>
                </c:pt>
                <c:pt idx="678">
                  <c:v>41222</c:v>
                </c:pt>
                <c:pt idx="679">
                  <c:v>41223</c:v>
                </c:pt>
                <c:pt idx="680">
                  <c:v>41224</c:v>
                </c:pt>
                <c:pt idx="681">
                  <c:v>41225</c:v>
                </c:pt>
                <c:pt idx="682">
                  <c:v>41226</c:v>
                </c:pt>
                <c:pt idx="683">
                  <c:v>41227</c:v>
                </c:pt>
                <c:pt idx="684">
                  <c:v>41228</c:v>
                </c:pt>
                <c:pt idx="685">
                  <c:v>41229</c:v>
                </c:pt>
                <c:pt idx="686">
                  <c:v>41230</c:v>
                </c:pt>
                <c:pt idx="687">
                  <c:v>41231</c:v>
                </c:pt>
                <c:pt idx="688">
                  <c:v>41232</c:v>
                </c:pt>
                <c:pt idx="689">
                  <c:v>41233</c:v>
                </c:pt>
                <c:pt idx="690">
                  <c:v>41234</c:v>
                </c:pt>
                <c:pt idx="691">
                  <c:v>41235</c:v>
                </c:pt>
                <c:pt idx="692">
                  <c:v>41236</c:v>
                </c:pt>
                <c:pt idx="693">
                  <c:v>41237</c:v>
                </c:pt>
                <c:pt idx="694">
                  <c:v>41238</c:v>
                </c:pt>
                <c:pt idx="695">
                  <c:v>41239</c:v>
                </c:pt>
                <c:pt idx="696">
                  <c:v>41240</c:v>
                </c:pt>
                <c:pt idx="697">
                  <c:v>41241</c:v>
                </c:pt>
                <c:pt idx="698">
                  <c:v>41242</c:v>
                </c:pt>
                <c:pt idx="699">
                  <c:v>41243</c:v>
                </c:pt>
                <c:pt idx="700">
                  <c:v>41244</c:v>
                </c:pt>
                <c:pt idx="701">
                  <c:v>41245</c:v>
                </c:pt>
                <c:pt idx="702">
                  <c:v>41246</c:v>
                </c:pt>
                <c:pt idx="703">
                  <c:v>41247</c:v>
                </c:pt>
                <c:pt idx="704">
                  <c:v>41248</c:v>
                </c:pt>
                <c:pt idx="705">
                  <c:v>41249</c:v>
                </c:pt>
                <c:pt idx="706">
                  <c:v>41250</c:v>
                </c:pt>
                <c:pt idx="707">
                  <c:v>41251</c:v>
                </c:pt>
                <c:pt idx="708">
                  <c:v>41252</c:v>
                </c:pt>
                <c:pt idx="709">
                  <c:v>41253</c:v>
                </c:pt>
                <c:pt idx="710">
                  <c:v>41254</c:v>
                </c:pt>
                <c:pt idx="711">
                  <c:v>41255</c:v>
                </c:pt>
                <c:pt idx="712">
                  <c:v>41256</c:v>
                </c:pt>
                <c:pt idx="713">
                  <c:v>41257</c:v>
                </c:pt>
                <c:pt idx="714">
                  <c:v>41258</c:v>
                </c:pt>
                <c:pt idx="715">
                  <c:v>41259</c:v>
                </c:pt>
                <c:pt idx="716">
                  <c:v>41260</c:v>
                </c:pt>
                <c:pt idx="717">
                  <c:v>41261</c:v>
                </c:pt>
                <c:pt idx="718">
                  <c:v>41262</c:v>
                </c:pt>
                <c:pt idx="719">
                  <c:v>41263</c:v>
                </c:pt>
                <c:pt idx="720">
                  <c:v>41264</c:v>
                </c:pt>
                <c:pt idx="721">
                  <c:v>41265</c:v>
                </c:pt>
                <c:pt idx="722">
                  <c:v>41266</c:v>
                </c:pt>
                <c:pt idx="723">
                  <c:v>41267</c:v>
                </c:pt>
                <c:pt idx="724">
                  <c:v>41268</c:v>
                </c:pt>
                <c:pt idx="725">
                  <c:v>41269</c:v>
                </c:pt>
                <c:pt idx="726">
                  <c:v>41270</c:v>
                </c:pt>
                <c:pt idx="727">
                  <c:v>41271</c:v>
                </c:pt>
                <c:pt idx="728">
                  <c:v>41272</c:v>
                </c:pt>
                <c:pt idx="729">
                  <c:v>41273</c:v>
                </c:pt>
                <c:pt idx="730">
                  <c:v>41274</c:v>
                </c:pt>
                <c:pt idx="731">
                  <c:v>41275</c:v>
                </c:pt>
                <c:pt idx="732">
                  <c:v>41276</c:v>
                </c:pt>
                <c:pt idx="733">
                  <c:v>41277</c:v>
                </c:pt>
                <c:pt idx="734">
                  <c:v>41278</c:v>
                </c:pt>
                <c:pt idx="735">
                  <c:v>41279</c:v>
                </c:pt>
                <c:pt idx="736">
                  <c:v>41280</c:v>
                </c:pt>
                <c:pt idx="737">
                  <c:v>41281</c:v>
                </c:pt>
                <c:pt idx="738">
                  <c:v>41282</c:v>
                </c:pt>
                <c:pt idx="739">
                  <c:v>41283</c:v>
                </c:pt>
                <c:pt idx="740">
                  <c:v>41284</c:v>
                </c:pt>
                <c:pt idx="741">
                  <c:v>41285</c:v>
                </c:pt>
                <c:pt idx="742">
                  <c:v>41286</c:v>
                </c:pt>
                <c:pt idx="743">
                  <c:v>41287</c:v>
                </c:pt>
                <c:pt idx="744">
                  <c:v>41288</c:v>
                </c:pt>
                <c:pt idx="745">
                  <c:v>41289</c:v>
                </c:pt>
                <c:pt idx="746">
                  <c:v>41290</c:v>
                </c:pt>
                <c:pt idx="747">
                  <c:v>41291</c:v>
                </c:pt>
                <c:pt idx="748">
                  <c:v>41292</c:v>
                </c:pt>
                <c:pt idx="749">
                  <c:v>41293</c:v>
                </c:pt>
                <c:pt idx="750">
                  <c:v>41294</c:v>
                </c:pt>
                <c:pt idx="751">
                  <c:v>41295</c:v>
                </c:pt>
                <c:pt idx="752">
                  <c:v>41296</c:v>
                </c:pt>
                <c:pt idx="753">
                  <c:v>41297</c:v>
                </c:pt>
                <c:pt idx="754">
                  <c:v>41298</c:v>
                </c:pt>
                <c:pt idx="755">
                  <c:v>41299</c:v>
                </c:pt>
                <c:pt idx="756">
                  <c:v>41300</c:v>
                </c:pt>
                <c:pt idx="757">
                  <c:v>41301</c:v>
                </c:pt>
                <c:pt idx="758">
                  <c:v>41302</c:v>
                </c:pt>
                <c:pt idx="759">
                  <c:v>41303</c:v>
                </c:pt>
                <c:pt idx="760">
                  <c:v>41304</c:v>
                </c:pt>
                <c:pt idx="761">
                  <c:v>41305</c:v>
                </c:pt>
                <c:pt idx="762">
                  <c:v>41306</c:v>
                </c:pt>
                <c:pt idx="763">
                  <c:v>41307</c:v>
                </c:pt>
                <c:pt idx="764">
                  <c:v>41308</c:v>
                </c:pt>
                <c:pt idx="765">
                  <c:v>41309</c:v>
                </c:pt>
                <c:pt idx="766">
                  <c:v>41310</c:v>
                </c:pt>
                <c:pt idx="767">
                  <c:v>41311</c:v>
                </c:pt>
                <c:pt idx="768">
                  <c:v>41312</c:v>
                </c:pt>
                <c:pt idx="769">
                  <c:v>41313</c:v>
                </c:pt>
                <c:pt idx="770">
                  <c:v>41314</c:v>
                </c:pt>
                <c:pt idx="771">
                  <c:v>41315</c:v>
                </c:pt>
                <c:pt idx="772">
                  <c:v>41316</c:v>
                </c:pt>
                <c:pt idx="773">
                  <c:v>41317</c:v>
                </c:pt>
                <c:pt idx="774">
                  <c:v>41318</c:v>
                </c:pt>
                <c:pt idx="775">
                  <c:v>41319</c:v>
                </c:pt>
                <c:pt idx="776">
                  <c:v>41320</c:v>
                </c:pt>
                <c:pt idx="777">
                  <c:v>41321</c:v>
                </c:pt>
                <c:pt idx="778">
                  <c:v>41322</c:v>
                </c:pt>
                <c:pt idx="779">
                  <c:v>41323</c:v>
                </c:pt>
                <c:pt idx="780">
                  <c:v>41324</c:v>
                </c:pt>
                <c:pt idx="781">
                  <c:v>41325</c:v>
                </c:pt>
                <c:pt idx="782">
                  <c:v>41326</c:v>
                </c:pt>
                <c:pt idx="783">
                  <c:v>41327</c:v>
                </c:pt>
                <c:pt idx="784">
                  <c:v>41328</c:v>
                </c:pt>
                <c:pt idx="785">
                  <c:v>41329</c:v>
                </c:pt>
                <c:pt idx="786">
                  <c:v>41330</c:v>
                </c:pt>
                <c:pt idx="787">
                  <c:v>41331</c:v>
                </c:pt>
                <c:pt idx="788">
                  <c:v>41332</c:v>
                </c:pt>
                <c:pt idx="789">
                  <c:v>41333</c:v>
                </c:pt>
                <c:pt idx="790">
                  <c:v>41334</c:v>
                </c:pt>
                <c:pt idx="791">
                  <c:v>41335</c:v>
                </c:pt>
                <c:pt idx="792">
                  <c:v>41336</c:v>
                </c:pt>
                <c:pt idx="793">
                  <c:v>41337</c:v>
                </c:pt>
                <c:pt idx="794">
                  <c:v>41338</c:v>
                </c:pt>
                <c:pt idx="795">
                  <c:v>41339</c:v>
                </c:pt>
                <c:pt idx="796">
                  <c:v>41340</c:v>
                </c:pt>
                <c:pt idx="797">
                  <c:v>41341</c:v>
                </c:pt>
                <c:pt idx="798">
                  <c:v>41342</c:v>
                </c:pt>
                <c:pt idx="799">
                  <c:v>41343</c:v>
                </c:pt>
                <c:pt idx="800">
                  <c:v>41344</c:v>
                </c:pt>
                <c:pt idx="801">
                  <c:v>41345</c:v>
                </c:pt>
                <c:pt idx="802">
                  <c:v>41346</c:v>
                </c:pt>
                <c:pt idx="803">
                  <c:v>41347</c:v>
                </c:pt>
                <c:pt idx="804">
                  <c:v>41348</c:v>
                </c:pt>
                <c:pt idx="805">
                  <c:v>41349</c:v>
                </c:pt>
                <c:pt idx="806">
                  <c:v>41350</c:v>
                </c:pt>
                <c:pt idx="807">
                  <c:v>41351</c:v>
                </c:pt>
                <c:pt idx="808">
                  <c:v>41352</c:v>
                </c:pt>
                <c:pt idx="809">
                  <c:v>41353</c:v>
                </c:pt>
                <c:pt idx="810">
                  <c:v>41354</c:v>
                </c:pt>
                <c:pt idx="811">
                  <c:v>41355</c:v>
                </c:pt>
                <c:pt idx="812">
                  <c:v>41356</c:v>
                </c:pt>
                <c:pt idx="813">
                  <c:v>41357</c:v>
                </c:pt>
                <c:pt idx="814">
                  <c:v>41358</c:v>
                </c:pt>
                <c:pt idx="815">
                  <c:v>41359</c:v>
                </c:pt>
                <c:pt idx="816">
                  <c:v>41360</c:v>
                </c:pt>
                <c:pt idx="817">
                  <c:v>41361</c:v>
                </c:pt>
                <c:pt idx="818">
                  <c:v>41362</c:v>
                </c:pt>
                <c:pt idx="819">
                  <c:v>41363</c:v>
                </c:pt>
                <c:pt idx="820">
                  <c:v>41364</c:v>
                </c:pt>
                <c:pt idx="821">
                  <c:v>41365</c:v>
                </c:pt>
                <c:pt idx="822">
                  <c:v>41366</c:v>
                </c:pt>
                <c:pt idx="823">
                  <c:v>41367</c:v>
                </c:pt>
                <c:pt idx="824">
                  <c:v>41368</c:v>
                </c:pt>
                <c:pt idx="825">
                  <c:v>41369</c:v>
                </c:pt>
                <c:pt idx="826">
                  <c:v>41370</c:v>
                </c:pt>
                <c:pt idx="827">
                  <c:v>41371</c:v>
                </c:pt>
                <c:pt idx="828">
                  <c:v>41372</c:v>
                </c:pt>
                <c:pt idx="829">
                  <c:v>41373</c:v>
                </c:pt>
                <c:pt idx="830">
                  <c:v>41374</c:v>
                </c:pt>
                <c:pt idx="831">
                  <c:v>41375</c:v>
                </c:pt>
                <c:pt idx="832">
                  <c:v>41376</c:v>
                </c:pt>
                <c:pt idx="833">
                  <c:v>41377</c:v>
                </c:pt>
                <c:pt idx="834">
                  <c:v>41378</c:v>
                </c:pt>
                <c:pt idx="835">
                  <c:v>41379</c:v>
                </c:pt>
                <c:pt idx="836">
                  <c:v>41380</c:v>
                </c:pt>
                <c:pt idx="837">
                  <c:v>41381</c:v>
                </c:pt>
                <c:pt idx="838">
                  <c:v>41382</c:v>
                </c:pt>
                <c:pt idx="839">
                  <c:v>41383</c:v>
                </c:pt>
                <c:pt idx="840">
                  <c:v>41384</c:v>
                </c:pt>
                <c:pt idx="841">
                  <c:v>41385</c:v>
                </c:pt>
                <c:pt idx="842">
                  <c:v>41386</c:v>
                </c:pt>
                <c:pt idx="843">
                  <c:v>41387</c:v>
                </c:pt>
                <c:pt idx="844">
                  <c:v>41388</c:v>
                </c:pt>
                <c:pt idx="845">
                  <c:v>41389</c:v>
                </c:pt>
                <c:pt idx="846">
                  <c:v>41390</c:v>
                </c:pt>
                <c:pt idx="847">
                  <c:v>41391</c:v>
                </c:pt>
                <c:pt idx="848">
                  <c:v>41392</c:v>
                </c:pt>
                <c:pt idx="849">
                  <c:v>41393</c:v>
                </c:pt>
                <c:pt idx="850">
                  <c:v>41394</c:v>
                </c:pt>
                <c:pt idx="851">
                  <c:v>41395</c:v>
                </c:pt>
                <c:pt idx="852">
                  <c:v>41396</c:v>
                </c:pt>
                <c:pt idx="853">
                  <c:v>41397</c:v>
                </c:pt>
                <c:pt idx="854">
                  <c:v>41398</c:v>
                </c:pt>
                <c:pt idx="855">
                  <c:v>41399</c:v>
                </c:pt>
                <c:pt idx="856">
                  <c:v>41400</c:v>
                </c:pt>
                <c:pt idx="857">
                  <c:v>41401</c:v>
                </c:pt>
                <c:pt idx="858">
                  <c:v>41402</c:v>
                </c:pt>
                <c:pt idx="859">
                  <c:v>41403</c:v>
                </c:pt>
                <c:pt idx="860">
                  <c:v>41404</c:v>
                </c:pt>
                <c:pt idx="861">
                  <c:v>41405</c:v>
                </c:pt>
                <c:pt idx="862">
                  <c:v>41406</c:v>
                </c:pt>
                <c:pt idx="863">
                  <c:v>41407</c:v>
                </c:pt>
                <c:pt idx="864">
                  <c:v>41408</c:v>
                </c:pt>
                <c:pt idx="865">
                  <c:v>41409</c:v>
                </c:pt>
                <c:pt idx="866">
                  <c:v>41410</c:v>
                </c:pt>
                <c:pt idx="867">
                  <c:v>41411</c:v>
                </c:pt>
                <c:pt idx="868">
                  <c:v>41412</c:v>
                </c:pt>
                <c:pt idx="869">
                  <c:v>41413</c:v>
                </c:pt>
                <c:pt idx="870">
                  <c:v>41414</c:v>
                </c:pt>
                <c:pt idx="871">
                  <c:v>41415</c:v>
                </c:pt>
                <c:pt idx="872">
                  <c:v>41416</c:v>
                </c:pt>
                <c:pt idx="873">
                  <c:v>41417</c:v>
                </c:pt>
                <c:pt idx="874">
                  <c:v>41418</c:v>
                </c:pt>
                <c:pt idx="875">
                  <c:v>41419</c:v>
                </c:pt>
                <c:pt idx="876">
                  <c:v>41420</c:v>
                </c:pt>
                <c:pt idx="877">
                  <c:v>41421</c:v>
                </c:pt>
                <c:pt idx="878">
                  <c:v>41422</c:v>
                </c:pt>
                <c:pt idx="879">
                  <c:v>41423</c:v>
                </c:pt>
                <c:pt idx="880">
                  <c:v>41424</c:v>
                </c:pt>
                <c:pt idx="881">
                  <c:v>41425</c:v>
                </c:pt>
                <c:pt idx="882">
                  <c:v>41426</c:v>
                </c:pt>
                <c:pt idx="883">
                  <c:v>41427</c:v>
                </c:pt>
                <c:pt idx="884">
                  <c:v>41428</c:v>
                </c:pt>
                <c:pt idx="885">
                  <c:v>41429</c:v>
                </c:pt>
                <c:pt idx="886">
                  <c:v>41430</c:v>
                </c:pt>
                <c:pt idx="887">
                  <c:v>41431</c:v>
                </c:pt>
                <c:pt idx="888">
                  <c:v>41432</c:v>
                </c:pt>
                <c:pt idx="889">
                  <c:v>41433</c:v>
                </c:pt>
                <c:pt idx="890">
                  <c:v>41434</c:v>
                </c:pt>
                <c:pt idx="891">
                  <c:v>41435</c:v>
                </c:pt>
                <c:pt idx="892">
                  <c:v>41436</c:v>
                </c:pt>
                <c:pt idx="893">
                  <c:v>41437</c:v>
                </c:pt>
                <c:pt idx="894">
                  <c:v>41438</c:v>
                </c:pt>
                <c:pt idx="895">
                  <c:v>41439</c:v>
                </c:pt>
                <c:pt idx="896">
                  <c:v>41440</c:v>
                </c:pt>
                <c:pt idx="897">
                  <c:v>41441</c:v>
                </c:pt>
                <c:pt idx="898">
                  <c:v>41442</c:v>
                </c:pt>
                <c:pt idx="899">
                  <c:v>41443</c:v>
                </c:pt>
                <c:pt idx="900">
                  <c:v>41444</c:v>
                </c:pt>
                <c:pt idx="901">
                  <c:v>41445</c:v>
                </c:pt>
                <c:pt idx="902">
                  <c:v>41446</c:v>
                </c:pt>
                <c:pt idx="903">
                  <c:v>41447</c:v>
                </c:pt>
                <c:pt idx="904">
                  <c:v>41448</c:v>
                </c:pt>
                <c:pt idx="905">
                  <c:v>41449</c:v>
                </c:pt>
                <c:pt idx="906">
                  <c:v>41450</c:v>
                </c:pt>
                <c:pt idx="907">
                  <c:v>41451</c:v>
                </c:pt>
                <c:pt idx="908">
                  <c:v>41452</c:v>
                </c:pt>
                <c:pt idx="909">
                  <c:v>41453</c:v>
                </c:pt>
                <c:pt idx="910">
                  <c:v>41454</c:v>
                </c:pt>
                <c:pt idx="911">
                  <c:v>41455</c:v>
                </c:pt>
                <c:pt idx="912">
                  <c:v>41456</c:v>
                </c:pt>
                <c:pt idx="913">
                  <c:v>41457</c:v>
                </c:pt>
                <c:pt idx="914">
                  <c:v>41458</c:v>
                </c:pt>
                <c:pt idx="915">
                  <c:v>41459</c:v>
                </c:pt>
                <c:pt idx="916">
                  <c:v>41460</c:v>
                </c:pt>
                <c:pt idx="917">
                  <c:v>41461</c:v>
                </c:pt>
                <c:pt idx="918">
                  <c:v>41462</c:v>
                </c:pt>
                <c:pt idx="919">
                  <c:v>41463</c:v>
                </c:pt>
                <c:pt idx="920">
                  <c:v>41464</c:v>
                </c:pt>
                <c:pt idx="921">
                  <c:v>41465</c:v>
                </c:pt>
                <c:pt idx="922">
                  <c:v>41466</c:v>
                </c:pt>
                <c:pt idx="923">
                  <c:v>41467</c:v>
                </c:pt>
                <c:pt idx="924">
                  <c:v>41468</c:v>
                </c:pt>
                <c:pt idx="925">
                  <c:v>41469</c:v>
                </c:pt>
                <c:pt idx="926">
                  <c:v>41470</c:v>
                </c:pt>
                <c:pt idx="927">
                  <c:v>41471</c:v>
                </c:pt>
                <c:pt idx="928">
                  <c:v>41472</c:v>
                </c:pt>
                <c:pt idx="929">
                  <c:v>41473</c:v>
                </c:pt>
                <c:pt idx="930">
                  <c:v>41474</c:v>
                </c:pt>
                <c:pt idx="931">
                  <c:v>41475</c:v>
                </c:pt>
                <c:pt idx="932">
                  <c:v>41476</c:v>
                </c:pt>
                <c:pt idx="933">
                  <c:v>41477</c:v>
                </c:pt>
                <c:pt idx="934">
                  <c:v>41478</c:v>
                </c:pt>
                <c:pt idx="935">
                  <c:v>41479</c:v>
                </c:pt>
                <c:pt idx="936">
                  <c:v>41480</c:v>
                </c:pt>
                <c:pt idx="937">
                  <c:v>41481</c:v>
                </c:pt>
                <c:pt idx="938">
                  <c:v>41482</c:v>
                </c:pt>
                <c:pt idx="939">
                  <c:v>41483</c:v>
                </c:pt>
                <c:pt idx="940">
                  <c:v>41484</c:v>
                </c:pt>
                <c:pt idx="941">
                  <c:v>41485</c:v>
                </c:pt>
                <c:pt idx="942">
                  <c:v>41486</c:v>
                </c:pt>
                <c:pt idx="943">
                  <c:v>41487</c:v>
                </c:pt>
                <c:pt idx="944">
                  <c:v>41488</c:v>
                </c:pt>
                <c:pt idx="945">
                  <c:v>41489</c:v>
                </c:pt>
                <c:pt idx="946">
                  <c:v>41490</c:v>
                </c:pt>
                <c:pt idx="947">
                  <c:v>41491</c:v>
                </c:pt>
                <c:pt idx="948">
                  <c:v>41492</c:v>
                </c:pt>
                <c:pt idx="949">
                  <c:v>41493</c:v>
                </c:pt>
                <c:pt idx="950">
                  <c:v>41494</c:v>
                </c:pt>
                <c:pt idx="951">
                  <c:v>41495</c:v>
                </c:pt>
                <c:pt idx="952">
                  <c:v>41496</c:v>
                </c:pt>
                <c:pt idx="953">
                  <c:v>41497</c:v>
                </c:pt>
                <c:pt idx="954">
                  <c:v>41498</c:v>
                </c:pt>
                <c:pt idx="955">
                  <c:v>41499</c:v>
                </c:pt>
                <c:pt idx="956">
                  <c:v>41500</c:v>
                </c:pt>
                <c:pt idx="957">
                  <c:v>41501</c:v>
                </c:pt>
                <c:pt idx="958">
                  <c:v>41502</c:v>
                </c:pt>
                <c:pt idx="959">
                  <c:v>41503</c:v>
                </c:pt>
                <c:pt idx="960">
                  <c:v>41504</c:v>
                </c:pt>
                <c:pt idx="961">
                  <c:v>41505</c:v>
                </c:pt>
                <c:pt idx="962">
                  <c:v>41506</c:v>
                </c:pt>
                <c:pt idx="963">
                  <c:v>41507</c:v>
                </c:pt>
                <c:pt idx="964">
                  <c:v>41508</c:v>
                </c:pt>
                <c:pt idx="965">
                  <c:v>41509</c:v>
                </c:pt>
                <c:pt idx="966">
                  <c:v>41510</c:v>
                </c:pt>
                <c:pt idx="967">
                  <c:v>41511</c:v>
                </c:pt>
                <c:pt idx="968">
                  <c:v>41512</c:v>
                </c:pt>
                <c:pt idx="969">
                  <c:v>41513</c:v>
                </c:pt>
                <c:pt idx="970">
                  <c:v>41514</c:v>
                </c:pt>
                <c:pt idx="971">
                  <c:v>41515</c:v>
                </c:pt>
                <c:pt idx="972">
                  <c:v>41516</c:v>
                </c:pt>
                <c:pt idx="973">
                  <c:v>41517</c:v>
                </c:pt>
                <c:pt idx="974">
                  <c:v>41518</c:v>
                </c:pt>
                <c:pt idx="975">
                  <c:v>41519</c:v>
                </c:pt>
                <c:pt idx="976">
                  <c:v>41520</c:v>
                </c:pt>
                <c:pt idx="977">
                  <c:v>41521</c:v>
                </c:pt>
                <c:pt idx="978">
                  <c:v>41522</c:v>
                </c:pt>
                <c:pt idx="979">
                  <c:v>41523</c:v>
                </c:pt>
                <c:pt idx="980">
                  <c:v>41524</c:v>
                </c:pt>
                <c:pt idx="981">
                  <c:v>41525</c:v>
                </c:pt>
                <c:pt idx="982">
                  <c:v>41526</c:v>
                </c:pt>
                <c:pt idx="983">
                  <c:v>41527</c:v>
                </c:pt>
                <c:pt idx="984">
                  <c:v>41528</c:v>
                </c:pt>
                <c:pt idx="985">
                  <c:v>41529</c:v>
                </c:pt>
                <c:pt idx="986">
                  <c:v>41530</c:v>
                </c:pt>
                <c:pt idx="987">
                  <c:v>41531</c:v>
                </c:pt>
                <c:pt idx="988">
                  <c:v>41532</c:v>
                </c:pt>
                <c:pt idx="989">
                  <c:v>41533</c:v>
                </c:pt>
                <c:pt idx="990">
                  <c:v>41534</c:v>
                </c:pt>
                <c:pt idx="991">
                  <c:v>41535</c:v>
                </c:pt>
                <c:pt idx="992">
                  <c:v>41536</c:v>
                </c:pt>
                <c:pt idx="993">
                  <c:v>41537</c:v>
                </c:pt>
                <c:pt idx="994">
                  <c:v>41538</c:v>
                </c:pt>
                <c:pt idx="995">
                  <c:v>41539</c:v>
                </c:pt>
                <c:pt idx="996">
                  <c:v>41540</c:v>
                </c:pt>
                <c:pt idx="997">
                  <c:v>41541</c:v>
                </c:pt>
                <c:pt idx="998">
                  <c:v>41542</c:v>
                </c:pt>
                <c:pt idx="999">
                  <c:v>41543</c:v>
                </c:pt>
                <c:pt idx="1000">
                  <c:v>41544</c:v>
                </c:pt>
                <c:pt idx="1001">
                  <c:v>41545</c:v>
                </c:pt>
                <c:pt idx="1002">
                  <c:v>41546</c:v>
                </c:pt>
                <c:pt idx="1003">
                  <c:v>41547</c:v>
                </c:pt>
                <c:pt idx="1004">
                  <c:v>41548</c:v>
                </c:pt>
                <c:pt idx="1005">
                  <c:v>41549</c:v>
                </c:pt>
                <c:pt idx="1006">
                  <c:v>41550</c:v>
                </c:pt>
                <c:pt idx="1007">
                  <c:v>41551</c:v>
                </c:pt>
                <c:pt idx="1008">
                  <c:v>41552</c:v>
                </c:pt>
                <c:pt idx="1009">
                  <c:v>41553</c:v>
                </c:pt>
                <c:pt idx="1010">
                  <c:v>41554</c:v>
                </c:pt>
                <c:pt idx="1011">
                  <c:v>41555</c:v>
                </c:pt>
                <c:pt idx="1012">
                  <c:v>41556</c:v>
                </c:pt>
                <c:pt idx="1013">
                  <c:v>41557</c:v>
                </c:pt>
                <c:pt idx="1014">
                  <c:v>41558</c:v>
                </c:pt>
                <c:pt idx="1015">
                  <c:v>41559</c:v>
                </c:pt>
                <c:pt idx="1016">
                  <c:v>41560</c:v>
                </c:pt>
                <c:pt idx="1017">
                  <c:v>41561</c:v>
                </c:pt>
                <c:pt idx="1018">
                  <c:v>41562</c:v>
                </c:pt>
                <c:pt idx="1019">
                  <c:v>41563</c:v>
                </c:pt>
                <c:pt idx="1020">
                  <c:v>41564</c:v>
                </c:pt>
                <c:pt idx="1021">
                  <c:v>41565</c:v>
                </c:pt>
                <c:pt idx="1022">
                  <c:v>41566</c:v>
                </c:pt>
                <c:pt idx="1023">
                  <c:v>41567</c:v>
                </c:pt>
                <c:pt idx="1024">
                  <c:v>41568</c:v>
                </c:pt>
                <c:pt idx="1025">
                  <c:v>41569</c:v>
                </c:pt>
                <c:pt idx="1026">
                  <c:v>41570</c:v>
                </c:pt>
                <c:pt idx="1027">
                  <c:v>41571</c:v>
                </c:pt>
                <c:pt idx="1028">
                  <c:v>41572</c:v>
                </c:pt>
                <c:pt idx="1029">
                  <c:v>41573</c:v>
                </c:pt>
                <c:pt idx="1030">
                  <c:v>41574</c:v>
                </c:pt>
                <c:pt idx="1031">
                  <c:v>41575</c:v>
                </c:pt>
                <c:pt idx="1032">
                  <c:v>41576</c:v>
                </c:pt>
                <c:pt idx="1033">
                  <c:v>41577</c:v>
                </c:pt>
                <c:pt idx="1034">
                  <c:v>41578</c:v>
                </c:pt>
                <c:pt idx="1035">
                  <c:v>41579</c:v>
                </c:pt>
                <c:pt idx="1036">
                  <c:v>41580</c:v>
                </c:pt>
                <c:pt idx="1037">
                  <c:v>41581</c:v>
                </c:pt>
                <c:pt idx="1038">
                  <c:v>41582</c:v>
                </c:pt>
                <c:pt idx="1039">
                  <c:v>41583</c:v>
                </c:pt>
                <c:pt idx="1040">
                  <c:v>41584</c:v>
                </c:pt>
                <c:pt idx="1041">
                  <c:v>41585</c:v>
                </c:pt>
                <c:pt idx="1042">
                  <c:v>41586</c:v>
                </c:pt>
                <c:pt idx="1043">
                  <c:v>41587</c:v>
                </c:pt>
                <c:pt idx="1044">
                  <c:v>41588</c:v>
                </c:pt>
                <c:pt idx="1045">
                  <c:v>41589</c:v>
                </c:pt>
                <c:pt idx="1046">
                  <c:v>41590</c:v>
                </c:pt>
                <c:pt idx="1047">
                  <c:v>41591</c:v>
                </c:pt>
                <c:pt idx="1048">
                  <c:v>41592</c:v>
                </c:pt>
                <c:pt idx="1049">
                  <c:v>41593</c:v>
                </c:pt>
                <c:pt idx="1050">
                  <c:v>41594</c:v>
                </c:pt>
                <c:pt idx="1051">
                  <c:v>41595</c:v>
                </c:pt>
                <c:pt idx="1052">
                  <c:v>41596</c:v>
                </c:pt>
                <c:pt idx="1053">
                  <c:v>41597</c:v>
                </c:pt>
                <c:pt idx="1054">
                  <c:v>41598</c:v>
                </c:pt>
                <c:pt idx="1055">
                  <c:v>41599</c:v>
                </c:pt>
                <c:pt idx="1056">
                  <c:v>41600</c:v>
                </c:pt>
                <c:pt idx="1057">
                  <c:v>41601</c:v>
                </c:pt>
                <c:pt idx="1058">
                  <c:v>41602</c:v>
                </c:pt>
                <c:pt idx="1059">
                  <c:v>41603</c:v>
                </c:pt>
                <c:pt idx="1060">
                  <c:v>41604</c:v>
                </c:pt>
                <c:pt idx="1061">
                  <c:v>41605</c:v>
                </c:pt>
                <c:pt idx="1062">
                  <c:v>41606</c:v>
                </c:pt>
                <c:pt idx="1063">
                  <c:v>41607</c:v>
                </c:pt>
                <c:pt idx="1064">
                  <c:v>41608</c:v>
                </c:pt>
                <c:pt idx="1065">
                  <c:v>41609</c:v>
                </c:pt>
                <c:pt idx="1066">
                  <c:v>41610</c:v>
                </c:pt>
                <c:pt idx="1067">
                  <c:v>41611</c:v>
                </c:pt>
                <c:pt idx="1068">
                  <c:v>41612</c:v>
                </c:pt>
                <c:pt idx="1069">
                  <c:v>41613</c:v>
                </c:pt>
                <c:pt idx="1070">
                  <c:v>41614</c:v>
                </c:pt>
                <c:pt idx="1071">
                  <c:v>41615</c:v>
                </c:pt>
                <c:pt idx="1072">
                  <c:v>41616</c:v>
                </c:pt>
                <c:pt idx="1073">
                  <c:v>41617</c:v>
                </c:pt>
                <c:pt idx="1074">
                  <c:v>41618</c:v>
                </c:pt>
                <c:pt idx="1075">
                  <c:v>41619</c:v>
                </c:pt>
                <c:pt idx="1076">
                  <c:v>41620</c:v>
                </c:pt>
                <c:pt idx="1077">
                  <c:v>41621</c:v>
                </c:pt>
                <c:pt idx="1078">
                  <c:v>41622</c:v>
                </c:pt>
                <c:pt idx="1079">
                  <c:v>41623</c:v>
                </c:pt>
                <c:pt idx="1080">
                  <c:v>41624</c:v>
                </c:pt>
                <c:pt idx="1081">
                  <c:v>41625</c:v>
                </c:pt>
                <c:pt idx="1082">
                  <c:v>41626</c:v>
                </c:pt>
                <c:pt idx="1083">
                  <c:v>41627</c:v>
                </c:pt>
                <c:pt idx="1084">
                  <c:v>41628</c:v>
                </c:pt>
                <c:pt idx="1085">
                  <c:v>41629</c:v>
                </c:pt>
                <c:pt idx="1086">
                  <c:v>41630</c:v>
                </c:pt>
                <c:pt idx="1087">
                  <c:v>41631</c:v>
                </c:pt>
                <c:pt idx="1088">
                  <c:v>41632</c:v>
                </c:pt>
                <c:pt idx="1089">
                  <c:v>41633</c:v>
                </c:pt>
                <c:pt idx="1090">
                  <c:v>41634</c:v>
                </c:pt>
                <c:pt idx="1091">
                  <c:v>41635</c:v>
                </c:pt>
                <c:pt idx="1092">
                  <c:v>41636</c:v>
                </c:pt>
                <c:pt idx="1093">
                  <c:v>41637</c:v>
                </c:pt>
                <c:pt idx="1094">
                  <c:v>41638</c:v>
                </c:pt>
                <c:pt idx="1095">
                  <c:v>41639</c:v>
                </c:pt>
                <c:pt idx="1096">
                  <c:v>41640</c:v>
                </c:pt>
                <c:pt idx="1097">
                  <c:v>41641</c:v>
                </c:pt>
                <c:pt idx="1098">
                  <c:v>41642</c:v>
                </c:pt>
                <c:pt idx="1099">
                  <c:v>41643</c:v>
                </c:pt>
                <c:pt idx="1100">
                  <c:v>41644</c:v>
                </c:pt>
                <c:pt idx="1101">
                  <c:v>41645</c:v>
                </c:pt>
                <c:pt idx="1102">
                  <c:v>41646</c:v>
                </c:pt>
                <c:pt idx="1103">
                  <c:v>41647</c:v>
                </c:pt>
                <c:pt idx="1104">
                  <c:v>41648</c:v>
                </c:pt>
                <c:pt idx="1105">
                  <c:v>41649</c:v>
                </c:pt>
                <c:pt idx="1106">
                  <c:v>41650</c:v>
                </c:pt>
                <c:pt idx="1107">
                  <c:v>41651</c:v>
                </c:pt>
                <c:pt idx="1108">
                  <c:v>41652</c:v>
                </c:pt>
                <c:pt idx="1109">
                  <c:v>41653</c:v>
                </c:pt>
                <c:pt idx="1110">
                  <c:v>41654</c:v>
                </c:pt>
                <c:pt idx="1111">
                  <c:v>41655</c:v>
                </c:pt>
                <c:pt idx="1112">
                  <c:v>41656</c:v>
                </c:pt>
                <c:pt idx="1113">
                  <c:v>41657</c:v>
                </c:pt>
                <c:pt idx="1114">
                  <c:v>41658</c:v>
                </c:pt>
                <c:pt idx="1115">
                  <c:v>41659</c:v>
                </c:pt>
                <c:pt idx="1116">
                  <c:v>41660</c:v>
                </c:pt>
                <c:pt idx="1117">
                  <c:v>41661</c:v>
                </c:pt>
                <c:pt idx="1118">
                  <c:v>41662</c:v>
                </c:pt>
                <c:pt idx="1119">
                  <c:v>41663</c:v>
                </c:pt>
                <c:pt idx="1120">
                  <c:v>41664</c:v>
                </c:pt>
                <c:pt idx="1121">
                  <c:v>41665</c:v>
                </c:pt>
                <c:pt idx="1122">
                  <c:v>41666</c:v>
                </c:pt>
                <c:pt idx="1123">
                  <c:v>41667</c:v>
                </c:pt>
                <c:pt idx="1124">
                  <c:v>41668</c:v>
                </c:pt>
                <c:pt idx="1125">
                  <c:v>41669</c:v>
                </c:pt>
                <c:pt idx="1126">
                  <c:v>41670</c:v>
                </c:pt>
                <c:pt idx="1127">
                  <c:v>41671</c:v>
                </c:pt>
                <c:pt idx="1128">
                  <c:v>41672</c:v>
                </c:pt>
                <c:pt idx="1129">
                  <c:v>41673</c:v>
                </c:pt>
                <c:pt idx="1130">
                  <c:v>41674</c:v>
                </c:pt>
                <c:pt idx="1131">
                  <c:v>41675</c:v>
                </c:pt>
                <c:pt idx="1132">
                  <c:v>41676</c:v>
                </c:pt>
                <c:pt idx="1133">
                  <c:v>41677</c:v>
                </c:pt>
                <c:pt idx="1134">
                  <c:v>41678</c:v>
                </c:pt>
                <c:pt idx="1135">
                  <c:v>41679</c:v>
                </c:pt>
                <c:pt idx="1136">
                  <c:v>41680</c:v>
                </c:pt>
                <c:pt idx="1137">
                  <c:v>41681</c:v>
                </c:pt>
                <c:pt idx="1138">
                  <c:v>41682</c:v>
                </c:pt>
                <c:pt idx="1139">
                  <c:v>41683</c:v>
                </c:pt>
                <c:pt idx="1140">
                  <c:v>41684</c:v>
                </c:pt>
                <c:pt idx="1141">
                  <c:v>41685</c:v>
                </c:pt>
                <c:pt idx="1142">
                  <c:v>41686</c:v>
                </c:pt>
                <c:pt idx="1143">
                  <c:v>41687</c:v>
                </c:pt>
                <c:pt idx="1144">
                  <c:v>41688</c:v>
                </c:pt>
                <c:pt idx="1145">
                  <c:v>41689</c:v>
                </c:pt>
                <c:pt idx="1146">
                  <c:v>41690</c:v>
                </c:pt>
                <c:pt idx="1147">
                  <c:v>41691</c:v>
                </c:pt>
                <c:pt idx="1148">
                  <c:v>41692</c:v>
                </c:pt>
                <c:pt idx="1149">
                  <c:v>41693</c:v>
                </c:pt>
                <c:pt idx="1150">
                  <c:v>41694</c:v>
                </c:pt>
                <c:pt idx="1151">
                  <c:v>41695</c:v>
                </c:pt>
                <c:pt idx="1152">
                  <c:v>41696</c:v>
                </c:pt>
                <c:pt idx="1153">
                  <c:v>41697</c:v>
                </c:pt>
                <c:pt idx="1154">
                  <c:v>41698</c:v>
                </c:pt>
                <c:pt idx="1155">
                  <c:v>41699</c:v>
                </c:pt>
                <c:pt idx="1156">
                  <c:v>41700</c:v>
                </c:pt>
                <c:pt idx="1157">
                  <c:v>41701</c:v>
                </c:pt>
                <c:pt idx="1158">
                  <c:v>41702</c:v>
                </c:pt>
                <c:pt idx="1159">
                  <c:v>41703</c:v>
                </c:pt>
                <c:pt idx="1160">
                  <c:v>41704</c:v>
                </c:pt>
                <c:pt idx="1161">
                  <c:v>41705</c:v>
                </c:pt>
                <c:pt idx="1162">
                  <c:v>41706</c:v>
                </c:pt>
                <c:pt idx="1163">
                  <c:v>41707</c:v>
                </c:pt>
                <c:pt idx="1164">
                  <c:v>41708</c:v>
                </c:pt>
                <c:pt idx="1165">
                  <c:v>41709</c:v>
                </c:pt>
                <c:pt idx="1166">
                  <c:v>41710</c:v>
                </c:pt>
                <c:pt idx="1167">
                  <c:v>41711</c:v>
                </c:pt>
                <c:pt idx="1168">
                  <c:v>41712</c:v>
                </c:pt>
                <c:pt idx="1169">
                  <c:v>41713</c:v>
                </c:pt>
                <c:pt idx="1170">
                  <c:v>41714</c:v>
                </c:pt>
                <c:pt idx="1171">
                  <c:v>41715</c:v>
                </c:pt>
                <c:pt idx="1172">
                  <c:v>41716</c:v>
                </c:pt>
                <c:pt idx="1173">
                  <c:v>41717</c:v>
                </c:pt>
                <c:pt idx="1174">
                  <c:v>41718</c:v>
                </c:pt>
                <c:pt idx="1175">
                  <c:v>41719</c:v>
                </c:pt>
                <c:pt idx="1176">
                  <c:v>41720</c:v>
                </c:pt>
                <c:pt idx="1177">
                  <c:v>41721</c:v>
                </c:pt>
                <c:pt idx="1178">
                  <c:v>41722</c:v>
                </c:pt>
                <c:pt idx="1179">
                  <c:v>41723</c:v>
                </c:pt>
                <c:pt idx="1180">
                  <c:v>41724</c:v>
                </c:pt>
                <c:pt idx="1181">
                  <c:v>41725</c:v>
                </c:pt>
                <c:pt idx="1182">
                  <c:v>41726</c:v>
                </c:pt>
                <c:pt idx="1183">
                  <c:v>41727</c:v>
                </c:pt>
                <c:pt idx="1184">
                  <c:v>41728</c:v>
                </c:pt>
                <c:pt idx="1185">
                  <c:v>41729</c:v>
                </c:pt>
                <c:pt idx="1186">
                  <c:v>41730</c:v>
                </c:pt>
                <c:pt idx="1187">
                  <c:v>41731</c:v>
                </c:pt>
                <c:pt idx="1188">
                  <c:v>41732</c:v>
                </c:pt>
                <c:pt idx="1189">
                  <c:v>41733</c:v>
                </c:pt>
                <c:pt idx="1190">
                  <c:v>41734</c:v>
                </c:pt>
                <c:pt idx="1191">
                  <c:v>41735</c:v>
                </c:pt>
                <c:pt idx="1192">
                  <c:v>41736</c:v>
                </c:pt>
                <c:pt idx="1193">
                  <c:v>41737</c:v>
                </c:pt>
                <c:pt idx="1194">
                  <c:v>41738</c:v>
                </c:pt>
                <c:pt idx="1195">
                  <c:v>41739</c:v>
                </c:pt>
                <c:pt idx="1196">
                  <c:v>41740</c:v>
                </c:pt>
                <c:pt idx="1197">
                  <c:v>41741</c:v>
                </c:pt>
                <c:pt idx="1198">
                  <c:v>41742</c:v>
                </c:pt>
                <c:pt idx="1199">
                  <c:v>41743</c:v>
                </c:pt>
                <c:pt idx="1200">
                  <c:v>41744</c:v>
                </c:pt>
                <c:pt idx="1201">
                  <c:v>41745</c:v>
                </c:pt>
                <c:pt idx="1202">
                  <c:v>41746</c:v>
                </c:pt>
                <c:pt idx="1203">
                  <c:v>41747</c:v>
                </c:pt>
                <c:pt idx="1204">
                  <c:v>41748</c:v>
                </c:pt>
                <c:pt idx="1205">
                  <c:v>41749</c:v>
                </c:pt>
                <c:pt idx="1206">
                  <c:v>41750</c:v>
                </c:pt>
                <c:pt idx="1207">
                  <c:v>41751</c:v>
                </c:pt>
                <c:pt idx="1208">
                  <c:v>41752</c:v>
                </c:pt>
                <c:pt idx="1209">
                  <c:v>41753</c:v>
                </c:pt>
                <c:pt idx="1210">
                  <c:v>41754</c:v>
                </c:pt>
                <c:pt idx="1211">
                  <c:v>41755</c:v>
                </c:pt>
                <c:pt idx="1212">
                  <c:v>41756</c:v>
                </c:pt>
                <c:pt idx="1213">
                  <c:v>41757</c:v>
                </c:pt>
                <c:pt idx="1214">
                  <c:v>41758</c:v>
                </c:pt>
                <c:pt idx="1215">
                  <c:v>41759</c:v>
                </c:pt>
                <c:pt idx="1216">
                  <c:v>41760</c:v>
                </c:pt>
                <c:pt idx="1217">
                  <c:v>41761</c:v>
                </c:pt>
                <c:pt idx="1218">
                  <c:v>41762</c:v>
                </c:pt>
                <c:pt idx="1219">
                  <c:v>41763</c:v>
                </c:pt>
                <c:pt idx="1220">
                  <c:v>41764</c:v>
                </c:pt>
                <c:pt idx="1221">
                  <c:v>41765</c:v>
                </c:pt>
                <c:pt idx="1222">
                  <c:v>41766</c:v>
                </c:pt>
                <c:pt idx="1223">
                  <c:v>41767</c:v>
                </c:pt>
                <c:pt idx="1224">
                  <c:v>41768</c:v>
                </c:pt>
                <c:pt idx="1225">
                  <c:v>41769</c:v>
                </c:pt>
                <c:pt idx="1226">
                  <c:v>41770</c:v>
                </c:pt>
                <c:pt idx="1227">
                  <c:v>41771</c:v>
                </c:pt>
                <c:pt idx="1228">
                  <c:v>41772</c:v>
                </c:pt>
                <c:pt idx="1229">
                  <c:v>41773</c:v>
                </c:pt>
                <c:pt idx="1230">
                  <c:v>41774</c:v>
                </c:pt>
                <c:pt idx="1231">
                  <c:v>41775</c:v>
                </c:pt>
                <c:pt idx="1232">
                  <c:v>41776</c:v>
                </c:pt>
                <c:pt idx="1233">
                  <c:v>41777</c:v>
                </c:pt>
                <c:pt idx="1234">
                  <c:v>41778</c:v>
                </c:pt>
                <c:pt idx="1235">
                  <c:v>41779</c:v>
                </c:pt>
                <c:pt idx="1236">
                  <c:v>41780</c:v>
                </c:pt>
                <c:pt idx="1237">
                  <c:v>41781</c:v>
                </c:pt>
                <c:pt idx="1238">
                  <c:v>41782</c:v>
                </c:pt>
                <c:pt idx="1239">
                  <c:v>41783</c:v>
                </c:pt>
                <c:pt idx="1240">
                  <c:v>41784</c:v>
                </c:pt>
                <c:pt idx="1241">
                  <c:v>41785</c:v>
                </c:pt>
                <c:pt idx="1242">
                  <c:v>41786</c:v>
                </c:pt>
                <c:pt idx="1243">
                  <c:v>41787</c:v>
                </c:pt>
                <c:pt idx="1244">
                  <c:v>41788</c:v>
                </c:pt>
                <c:pt idx="1245">
                  <c:v>41789</c:v>
                </c:pt>
                <c:pt idx="1246">
                  <c:v>41790</c:v>
                </c:pt>
                <c:pt idx="1247">
                  <c:v>41791</c:v>
                </c:pt>
                <c:pt idx="1248">
                  <c:v>41792</c:v>
                </c:pt>
                <c:pt idx="1249">
                  <c:v>41793</c:v>
                </c:pt>
                <c:pt idx="1250">
                  <c:v>41794</c:v>
                </c:pt>
                <c:pt idx="1251">
                  <c:v>41795</c:v>
                </c:pt>
                <c:pt idx="1252">
                  <c:v>41796</c:v>
                </c:pt>
                <c:pt idx="1253">
                  <c:v>41797</c:v>
                </c:pt>
                <c:pt idx="1254">
                  <c:v>41798</c:v>
                </c:pt>
                <c:pt idx="1255">
                  <c:v>41799</c:v>
                </c:pt>
                <c:pt idx="1256">
                  <c:v>41800</c:v>
                </c:pt>
                <c:pt idx="1257">
                  <c:v>41801</c:v>
                </c:pt>
                <c:pt idx="1258">
                  <c:v>41802</c:v>
                </c:pt>
                <c:pt idx="1259">
                  <c:v>41803</c:v>
                </c:pt>
                <c:pt idx="1260">
                  <c:v>41804</c:v>
                </c:pt>
                <c:pt idx="1261">
                  <c:v>41805</c:v>
                </c:pt>
                <c:pt idx="1262">
                  <c:v>41806</c:v>
                </c:pt>
                <c:pt idx="1263">
                  <c:v>41807</c:v>
                </c:pt>
                <c:pt idx="1264">
                  <c:v>41808</c:v>
                </c:pt>
                <c:pt idx="1265">
                  <c:v>41809</c:v>
                </c:pt>
                <c:pt idx="1266">
                  <c:v>41810</c:v>
                </c:pt>
                <c:pt idx="1267">
                  <c:v>41811</c:v>
                </c:pt>
                <c:pt idx="1268">
                  <c:v>41812</c:v>
                </c:pt>
                <c:pt idx="1269">
                  <c:v>41813</c:v>
                </c:pt>
                <c:pt idx="1270">
                  <c:v>41814</c:v>
                </c:pt>
                <c:pt idx="1271">
                  <c:v>41815</c:v>
                </c:pt>
                <c:pt idx="1272">
                  <c:v>41816</c:v>
                </c:pt>
                <c:pt idx="1273">
                  <c:v>41817</c:v>
                </c:pt>
                <c:pt idx="1274">
                  <c:v>41818</c:v>
                </c:pt>
                <c:pt idx="1275">
                  <c:v>41819</c:v>
                </c:pt>
                <c:pt idx="1276">
                  <c:v>41820</c:v>
                </c:pt>
                <c:pt idx="1277">
                  <c:v>41821</c:v>
                </c:pt>
                <c:pt idx="1278">
                  <c:v>41822</c:v>
                </c:pt>
                <c:pt idx="1279">
                  <c:v>41823</c:v>
                </c:pt>
                <c:pt idx="1280">
                  <c:v>41824</c:v>
                </c:pt>
                <c:pt idx="1281">
                  <c:v>41825</c:v>
                </c:pt>
                <c:pt idx="1282">
                  <c:v>41826</c:v>
                </c:pt>
                <c:pt idx="1283">
                  <c:v>41827</c:v>
                </c:pt>
                <c:pt idx="1284">
                  <c:v>41828</c:v>
                </c:pt>
                <c:pt idx="1285">
                  <c:v>41829</c:v>
                </c:pt>
                <c:pt idx="1286">
                  <c:v>41830</c:v>
                </c:pt>
                <c:pt idx="1287">
                  <c:v>41831</c:v>
                </c:pt>
                <c:pt idx="1288">
                  <c:v>41832</c:v>
                </c:pt>
                <c:pt idx="1289">
                  <c:v>41833</c:v>
                </c:pt>
                <c:pt idx="1290">
                  <c:v>41834</c:v>
                </c:pt>
                <c:pt idx="1291">
                  <c:v>41835</c:v>
                </c:pt>
                <c:pt idx="1292">
                  <c:v>41836</c:v>
                </c:pt>
                <c:pt idx="1293">
                  <c:v>41837</c:v>
                </c:pt>
                <c:pt idx="1294">
                  <c:v>41838</c:v>
                </c:pt>
                <c:pt idx="1295">
                  <c:v>41839</c:v>
                </c:pt>
                <c:pt idx="1296">
                  <c:v>41840</c:v>
                </c:pt>
                <c:pt idx="1297">
                  <c:v>41841</c:v>
                </c:pt>
                <c:pt idx="1298">
                  <c:v>41842</c:v>
                </c:pt>
                <c:pt idx="1299">
                  <c:v>41843</c:v>
                </c:pt>
                <c:pt idx="1300">
                  <c:v>41844</c:v>
                </c:pt>
                <c:pt idx="1301">
                  <c:v>41845</c:v>
                </c:pt>
                <c:pt idx="1302">
                  <c:v>41846</c:v>
                </c:pt>
                <c:pt idx="1303">
                  <c:v>41847</c:v>
                </c:pt>
                <c:pt idx="1304">
                  <c:v>41848</c:v>
                </c:pt>
                <c:pt idx="1305">
                  <c:v>41849</c:v>
                </c:pt>
                <c:pt idx="1306">
                  <c:v>41850</c:v>
                </c:pt>
                <c:pt idx="1307">
                  <c:v>41851</c:v>
                </c:pt>
                <c:pt idx="1308">
                  <c:v>41852</c:v>
                </c:pt>
                <c:pt idx="1309">
                  <c:v>41853</c:v>
                </c:pt>
                <c:pt idx="1310">
                  <c:v>41854</c:v>
                </c:pt>
                <c:pt idx="1311">
                  <c:v>41855</c:v>
                </c:pt>
                <c:pt idx="1312">
                  <c:v>41856</c:v>
                </c:pt>
                <c:pt idx="1313">
                  <c:v>41857</c:v>
                </c:pt>
                <c:pt idx="1314">
                  <c:v>41858</c:v>
                </c:pt>
                <c:pt idx="1315">
                  <c:v>41859</c:v>
                </c:pt>
                <c:pt idx="1316">
                  <c:v>41860</c:v>
                </c:pt>
                <c:pt idx="1317">
                  <c:v>41861</c:v>
                </c:pt>
                <c:pt idx="1318">
                  <c:v>41862</c:v>
                </c:pt>
                <c:pt idx="1319">
                  <c:v>41863</c:v>
                </c:pt>
                <c:pt idx="1320">
                  <c:v>41864</c:v>
                </c:pt>
                <c:pt idx="1321">
                  <c:v>41865</c:v>
                </c:pt>
                <c:pt idx="1322">
                  <c:v>41866</c:v>
                </c:pt>
                <c:pt idx="1323">
                  <c:v>41867</c:v>
                </c:pt>
                <c:pt idx="1324">
                  <c:v>41868</c:v>
                </c:pt>
                <c:pt idx="1325">
                  <c:v>41869</c:v>
                </c:pt>
                <c:pt idx="1326">
                  <c:v>41870</c:v>
                </c:pt>
                <c:pt idx="1327">
                  <c:v>41871</c:v>
                </c:pt>
                <c:pt idx="1328">
                  <c:v>41872</c:v>
                </c:pt>
                <c:pt idx="1329">
                  <c:v>41873</c:v>
                </c:pt>
                <c:pt idx="1330">
                  <c:v>41874</c:v>
                </c:pt>
                <c:pt idx="1331">
                  <c:v>41875</c:v>
                </c:pt>
                <c:pt idx="1332">
                  <c:v>41876</c:v>
                </c:pt>
                <c:pt idx="1333">
                  <c:v>41877</c:v>
                </c:pt>
                <c:pt idx="1334">
                  <c:v>41878</c:v>
                </c:pt>
                <c:pt idx="1335">
                  <c:v>41879</c:v>
                </c:pt>
                <c:pt idx="1336">
                  <c:v>41880</c:v>
                </c:pt>
                <c:pt idx="1337">
                  <c:v>41881</c:v>
                </c:pt>
                <c:pt idx="1338">
                  <c:v>41882</c:v>
                </c:pt>
                <c:pt idx="1339">
                  <c:v>41883</c:v>
                </c:pt>
                <c:pt idx="1340">
                  <c:v>41884</c:v>
                </c:pt>
                <c:pt idx="1341">
                  <c:v>41885</c:v>
                </c:pt>
                <c:pt idx="1342">
                  <c:v>41886</c:v>
                </c:pt>
                <c:pt idx="1343">
                  <c:v>41887</c:v>
                </c:pt>
                <c:pt idx="1344">
                  <c:v>41888</c:v>
                </c:pt>
                <c:pt idx="1345">
                  <c:v>41889</c:v>
                </c:pt>
                <c:pt idx="1346">
                  <c:v>41890</c:v>
                </c:pt>
                <c:pt idx="1347">
                  <c:v>41891</c:v>
                </c:pt>
                <c:pt idx="1348">
                  <c:v>41892</c:v>
                </c:pt>
                <c:pt idx="1349">
                  <c:v>41893</c:v>
                </c:pt>
                <c:pt idx="1350">
                  <c:v>41894</c:v>
                </c:pt>
                <c:pt idx="1351">
                  <c:v>41895</c:v>
                </c:pt>
                <c:pt idx="1352">
                  <c:v>41896</c:v>
                </c:pt>
                <c:pt idx="1353">
                  <c:v>41897</c:v>
                </c:pt>
                <c:pt idx="1354">
                  <c:v>41898</c:v>
                </c:pt>
                <c:pt idx="1355">
                  <c:v>41899</c:v>
                </c:pt>
                <c:pt idx="1356">
                  <c:v>41900</c:v>
                </c:pt>
                <c:pt idx="1357">
                  <c:v>41901</c:v>
                </c:pt>
                <c:pt idx="1358">
                  <c:v>41902</c:v>
                </c:pt>
                <c:pt idx="1359">
                  <c:v>41903</c:v>
                </c:pt>
                <c:pt idx="1360">
                  <c:v>41904</c:v>
                </c:pt>
                <c:pt idx="1361">
                  <c:v>41905</c:v>
                </c:pt>
                <c:pt idx="1362">
                  <c:v>41906</c:v>
                </c:pt>
                <c:pt idx="1363">
                  <c:v>41907</c:v>
                </c:pt>
                <c:pt idx="1364">
                  <c:v>41908</c:v>
                </c:pt>
                <c:pt idx="1365">
                  <c:v>41909</c:v>
                </c:pt>
                <c:pt idx="1366">
                  <c:v>41910</c:v>
                </c:pt>
                <c:pt idx="1367">
                  <c:v>41911</c:v>
                </c:pt>
                <c:pt idx="1368">
                  <c:v>41912</c:v>
                </c:pt>
                <c:pt idx="1369">
                  <c:v>41913</c:v>
                </c:pt>
                <c:pt idx="1370">
                  <c:v>41914</c:v>
                </c:pt>
                <c:pt idx="1371">
                  <c:v>41915</c:v>
                </c:pt>
                <c:pt idx="1372">
                  <c:v>41916</c:v>
                </c:pt>
                <c:pt idx="1373">
                  <c:v>41917</c:v>
                </c:pt>
                <c:pt idx="1374">
                  <c:v>41918</c:v>
                </c:pt>
                <c:pt idx="1375">
                  <c:v>41919</c:v>
                </c:pt>
                <c:pt idx="1376">
                  <c:v>41920</c:v>
                </c:pt>
                <c:pt idx="1377">
                  <c:v>41921</c:v>
                </c:pt>
                <c:pt idx="1378">
                  <c:v>41922</c:v>
                </c:pt>
                <c:pt idx="1379">
                  <c:v>41923</c:v>
                </c:pt>
                <c:pt idx="1380">
                  <c:v>41924</c:v>
                </c:pt>
                <c:pt idx="1381">
                  <c:v>41925</c:v>
                </c:pt>
                <c:pt idx="1382">
                  <c:v>41926</c:v>
                </c:pt>
                <c:pt idx="1383">
                  <c:v>41927</c:v>
                </c:pt>
                <c:pt idx="1384">
                  <c:v>41928</c:v>
                </c:pt>
                <c:pt idx="1385">
                  <c:v>41929</c:v>
                </c:pt>
                <c:pt idx="1386">
                  <c:v>41930</c:v>
                </c:pt>
                <c:pt idx="1387">
                  <c:v>41931</c:v>
                </c:pt>
                <c:pt idx="1388">
                  <c:v>41932</c:v>
                </c:pt>
                <c:pt idx="1389">
                  <c:v>41933</c:v>
                </c:pt>
                <c:pt idx="1390">
                  <c:v>41934</c:v>
                </c:pt>
                <c:pt idx="1391">
                  <c:v>41935</c:v>
                </c:pt>
                <c:pt idx="1392">
                  <c:v>41936</c:v>
                </c:pt>
                <c:pt idx="1393">
                  <c:v>41937</c:v>
                </c:pt>
                <c:pt idx="1394">
                  <c:v>41938</c:v>
                </c:pt>
                <c:pt idx="1395">
                  <c:v>41939</c:v>
                </c:pt>
                <c:pt idx="1396">
                  <c:v>41940</c:v>
                </c:pt>
                <c:pt idx="1397">
                  <c:v>41941</c:v>
                </c:pt>
                <c:pt idx="1398">
                  <c:v>41942</c:v>
                </c:pt>
                <c:pt idx="1399">
                  <c:v>41943</c:v>
                </c:pt>
                <c:pt idx="1400">
                  <c:v>41944</c:v>
                </c:pt>
                <c:pt idx="1401">
                  <c:v>41945</c:v>
                </c:pt>
                <c:pt idx="1402">
                  <c:v>41946</c:v>
                </c:pt>
                <c:pt idx="1403">
                  <c:v>41947</c:v>
                </c:pt>
                <c:pt idx="1404">
                  <c:v>41948</c:v>
                </c:pt>
                <c:pt idx="1405">
                  <c:v>41949</c:v>
                </c:pt>
                <c:pt idx="1406">
                  <c:v>41950</c:v>
                </c:pt>
                <c:pt idx="1407">
                  <c:v>41951</c:v>
                </c:pt>
                <c:pt idx="1408">
                  <c:v>41952</c:v>
                </c:pt>
                <c:pt idx="1409">
                  <c:v>41953</c:v>
                </c:pt>
                <c:pt idx="1410">
                  <c:v>41954</c:v>
                </c:pt>
                <c:pt idx="1411">
                  <c:v>41955</c:v>
                </c:pt>
                <c:pt idx="1412">
                  <c:v>41956</c:v>
                </c:pt>
                <c:pt idx="1413">
                  <c:v>41957</c:v>
                </c:pt>
                <c:pt idx="1414">
                  <c:v>41958</c:v>
                </c:pt>
                <c:pt idx="1415">
                  <c:v>41959</c:v>
                </c:pt>
                <c:pt idx="1416">
                  <c:v>41960</c:v>
                </c:pt>
                <c:pt idx="1417">
                  <c:v>41961</c:v>
                </c:pt>
                <c:pt idx="1418">
                  <c:v>41962</c:v>
                </c:pt>
                <c:pt idx="1419">
                  <c:v>41963</c:v>
                </c:pt>
                <c:pt idx="1420">
                  <c:v>41964</c:v>
                </c:pt>
                <c:pt idx="1421">
                  <c:v>41965</c:v>
                </c:pt>
                <c:pt idx="1422">
                  <c:v>41966</c:v>
                </c:pt>
                <c:pt idx="1423">
                  <c:v>41967</c:v>
                </c:pt>
                <c:pt idx="1424">
                  <c:v>41968</c:v>
                </c:pt>
                <c:pt idx="1425">
                  <c:v>41969</c:v>
                </c:pt>
                <c:pt idx="1426">
                  <c:v>41970</c:v>
                </c:pt>
                <c:pt idx="1427">
                  <c:v>41971</c:v>
                </c:pt>
                <c:pt idx="1428">
                  <c:v>41972</c:v>
                </c:pt>
                <c:pt idx="1429">
                  <c:v>41973</c:v>
                </c:pt>
                <c:pt idx="1430">
                  <c:v>41974</c:v>
                </c:pt>
                <c:pt idx="1431">
                  <c:v>41975</c:v>
                </c:pt>
                <c:pt idx="1432">
                  <c:v>41976</c:v>
                </c:pt>
                <c:pt idx="1433">
                  <c:v>41977</c:v>
                </c:pt>
                <c:pt idx="1434">
                  <c:v>41978</c:v>
                </c:pt>
                <c:pt idx="1435">
                  <c:v>41979</c:v>
                </c:pt>
                <c:pt idx="1436">
                  <c:v>41980</c:v>
                </c:pt>
                <c:pt idx="1437">
                  <c:v>41981</c:v>
                </c:pt>
                <c:pt idx="1438">
                  <c:v>41982</c:v>
                </c:pt>
                <c:pt idx="1439">
                  <c:v>41983</c:v>
                </c:pt>
                <c:pt idx="1440">
                  <c:v>41984</c:v>
                </c:pt>
                <c:pt idx="1441">
                  <c:v>41985</c:v>
                </c:pt>
                <c:pt idx="1442">
                  <c:v>41986</c:v>
                </c:pt>
                <c:pt idx="1443">
                  <c:v>41987</c:v>
                </c:pt>
                <c:pt idx="1444">
                  <c:v>41988</c:v>
                </c:pt>
                <c:pt idx="1445">
                  <c:v>41989</c:v>
                </c:pt>
                <c:pt idx="1446">
                  <c:v>41990</c:v>
                </c:pt>
                <c:pt idx="1447">
                  <c:v>41991</c:v>
                </c:pt>
                <c:pt idx="1448">
                  <c:v>41992</c:v>
                </c:pt>
                <c:pt idx="1449">
                  <c:v>41993</c:v>
                </c:pt>
                <c:pt idx="1450">
                  <c:v>41994</c:v>
                </c:pt>
                <c:pt idx="1451">
                  <c:v>41995</c:v>
                </c:pt>
                <c:pt idx="1452">
                  <c:v>41996</c:v>
                </c:pt>
                <c:pt idx="1453">
                  <c:v>41997</c:v>
                </c:pt>
                <c:pt idx="1454">
                  <c:v>41998</c:v>
                </c:pt>
                <c:pt idx="1455">
                  <c:v>41999</c:v>
                </c:pt>
                <c:pt idx="1456">
                  <c:v>42000</c:v>
                </c:pt>
                <c:pt idx="1457">
                  <c:v>42001</c:v>
                </c:pt>
                <c:pt idx="1458">
                  <c:v>42002</c:v>
                </c:pt>
                <c:pt idx="1459">
                  <c:v>42003</c:v>
                </c:pt>
                <c:pt idx="1460">
                  <c:v>42004</c:v>
                </c:pt>
                <c:pt idx="1461">
                  <c:v>42005</c:v>
                </c:pt>
                <c:pt idx="1462">
                  <c:v>42006</c:v>
                </c:pt>
                <c:pt idx="1463">
                  <c:v>42007</c:v>
                </c:pt>
                <c:pt idx="1464">
                  <c:v>42008</c:v>
                </c:pt>
                <c:pt idx="1465">
                  <c:v>42009</c:v>
                </c:pt>
                <c:pt idx="1466">
                  <c:v>42010</c:v>
                </c:pt>
                <c:pt idx="1467">
                  <c:v>42011</c:v>
                </c:pt>
                <c:pt idx="1468">
                  <c:v>42012</c:v>
                </c:pt>
                <c:pt idx="1469">
                  <c:v>42013</c:v>
                </c:pt>
                <c:pt idx="1470">
                  <c:v>42014</c:v>
                </c:pt>
                <c:pt idx="1471">
                  <c:v>42015</c:v>
                </c:pt>
                <c:pt idx="1472">
                  <c:v>42016</c:v>
                </c:pt>
                <c:pt idx="1473">
                  <c:v>42017</c:v>
                </c:pt>
                <c:pt idx="1474">
                  <c:v>42018</c:v>
                </c:pt>
                <c:pt idx="1475">
                  <c:v>42019</c:v>
                </c:pt>
                <c:pt idx="1476">
                  <c:v>42020</c:v>
                </c:pt>
                <c:pt idx="1477">
                  <c:v>42021</c:v>
                </c:pt>
                <c:pt idx="1478">
                  <c:v>42022</c:v>
                </c:pt>
                <c:pt idx="1479">
                  <c:v>42023</c:v>
                </c:pt>
                <c:pt idx="1480">
                  <c:v>42024</c:v>
                </c:pt>
                <c:pt idx="1481">
                  <c:v>42025</c:v>
                </c:pt>
                <c:pt idx="1482">
                  <c:v>42026</c:v>
                </c:pt>
                <c:pt idx="1483">
                  <c:v>42027</c:v>
                </c:pt>
                <c:pt idx="1484">
                  <c:v>42028</c:v>
                </c:pt>
                <c:pt idx="1485">
                  <c:v>42029</c:v>
                </c:pt>
                <c:pt idx="1486">
                  <c:v>42030</c:v>
                </c:pt>
                <c:pt idx="1487">
                  <c:v>42031</c:v>
                </c:pt>
                <c:pt idx="1488">
                  <c:v>42032</c:v>
                </c:pt>
                <c:pt idx="1489">
                  <c:v>42033</c:v>
                </c:pt>
                <c:pt idx="1490">
                  <c:v>42034</c:v>
                </c:pt>
                <c:pt idx="1491">
                  <c:v>42035</c:v>
                </c:pt>
                <c:pt idx="1492">
                  <c:v>42036</c:v>
                </c:pt>
                <c:pt idx="1493">
                  <c:v>42037</c:v>
                </c:pt>
                <c:pt idx="1494">
                  <c:v>42038</c:v>
                </c:pt>
                <c:pt idx="1495">
                  <c:v>42039</c:v>
                </c:pt>
                <c:pt idx="1496">
                  <c:v>42040</c:v>
                </c:pt>
                <c:pt idx="1497">
                  <c:v>42041</c:v>
                </c:pt>
                <c:pt idx="1498">
                  <c:v>42042</c:v>
                </c:pt>
                <c:pt idx="1499">
                  <c:v>42043</c:v>
                </c:pt>
                <c:pt idx="1500">
                  <c:v>42044</c:v>
                </c:pt>
                <c:pt idx="1501">
                  <c:v>42045</c:v>
                </c:pt>
                <c:pt idx="1502">
                  <c:v>42046</c:v>
                </c:pt>
                <c:pt idx="1503">
                  <c:v>42047</c:v>
                </c:pt>
                <c:pt idx="1504">
                  <c:v>42048</c:v>
                </c:pt>
                <c:pt idx="1505">
                  <c:v>42049</c:v>
                </c:pt>
                <c:pt idx="1506">
                  <c:v>42050</c:v>
                </c:pt>
                <c:pt idx="1507">
                  <c:v>42051</c:v>
                </c:pt>
                <c:pt idx="1508">
                  <c:v>42052</c:v>
                </c:pt>
                <c:pt idx="1509">
                  <c:v>42053</c:v>
                </c:pt>
                <c:pt idx="1510">
                  <c:v>42054</c:v>
                </c:pt>
                <c:pt idx="1511">
                  <c:v>42055</c:v>
                </c:pt>
                <c:pt idx="1512">
                  <c:v>42056</c:v>
                </c:pt>
                <c:pt idx="1513">
                  <c:v>42057</c:v>
                </c:pt>
                <c:pt idx="1514">
                  <c:v>42058</c:v>
                </c:pt>
                <c:pt idx="1515">
                  <c:v>42059</c:v>
                </c:pt>
                <c:pt idx="1516">
                  <c:v>42060</c:v>
                </c:pt>
                <c:pt idx="1517">
                  <c:v>42061</c:v>
                </c:pt>
                <c:pt idx="1518">
                  <c:v>42062</c:v>
                </c:pt>
                <c:pt idx="1519">
                  <c:v>42063</c:v>
                </c:pt>
                <c:pt idx="1520">
                  <c:v>42064</c:v>
                </c:pt>
                <c:pt idx="1521">
                  <c:v>42065</c:v>
                </c:pt>
                <c:pt idx="1522">
                  <c:v>42066</c:v>
                </c:pt>
                <c:pt idx="1523">
                  <c:v>42067</c:v>
                </c:pt>
                <c:pt idx="1524">
                  <c:v>42068</c:v>
                </c:pt>
                <c:pt idx="1525">
                  <c:v>42069</c:v>
                </c:pt>
                <c:pt idx="1526">
                  <c:v>42070</c:v>
                </c:pt>
                <c:pt idx="1527">
                  <c:v>42071</c:v>
                </c:pt>
                <c:pt idx="1528">
                  <c:v>42072</c:v>
                </c:pt>
                <c:pt idx="1529">
                  <c:v>42073</c:v>
                </c:pt>
                <c:pt idx="1530">
                  <c:v>42074</c:v>
                </c:pt>
                <c:pt idx="1531">
                  <c:v>42075</c:v>
                </c:pt>
                <c:pt idx="1532">
                  <c:v>42076</c:v>
                </c:pt>
                <c:pt idx="1533">
                  <c:v>42077</c:v>
                </c:pt>
                <c:pt idx="1534">
                  <c:v>42078</c:v>
                </c:pt>
                <c:pt idx="1535">
                  <c:v>42079</c:v>
                </c:pt>
                <c:pt idx="1536">
                  <c:v>42080</c:v>
                </c:pt>
                <c:pt idx="1537">
                  <c:v>42081</c:v>
                </c:pt>
                <c:pt idx="1538">
                  <c:v>42082</c:v>
                </c:pt>
                <c:pt idx="1539">
                  <c:v>42083</c:v>
                </c:pt>
                <c:pt idx="1540">
                  <c:v>42084</c:v>
                </c:pt>
                <c:pt idx="1541">
                  <c:v>42085</c:v>
                </c:pt>
                <c:pt idx="1542">
                  <c:v>42086</c:v>
                </c:pt>
                <c:pt idx="1543">
                  <c:v>42087</c:v>
                </c:pt>
                <c:pt idx="1544">
                  <c:v>42088</c:v>
                </c:pt>
                <c:pt idx="1545">
                  <c:v>42089</c:v>
                </c:pt>
                <c:pt idx="1546">
                  <c:v>42090</c:v>
                </c:pt>
                <c:pt idx="1547">
                  <c:v>42091</c:v>
                </c:pt>
                <c:pt idx="1548">
                  <c:v>42092</c:v>
                </c:pt>
                <c:pt idx="1549">
                  <c:v>42093</c:v>
                </c:pt>
                <c:pt idx="1550">
                  <c:v>42094</c:v>
                </c:pt>
                <c:pt idx="1551">
                  <c:v>42095</c:v>
                </c:pt>
                <c:pt idx="1552">
                  <c:v>42096</c:v>
                </c:pt>
                <c:pt idx="1553">
                  <c:v>42097</c:v>
                </c:pt>
                <c:pt idx="1554">
                  <c:v>42098</c:v>
                </c:pt>
                <c:pt idx="1555">
                  <c:v>42099</c:v>
                </c:pt>
                <c:pt idx="1556">
                  <c:v>42100</c:v>
                </c:pt>
                <c:pt idx="1557">
                  <c:v>42101</c:v>
                </c:pt>
                <c:pt idx="1558">
                  <c:v>42102</c:v>
                </c:pt>
                <c:pt idx="1559">
                  <c:v>42103</c:v>
                </c:pt>
                <c:pt idx="1560">
                  <c:v>42104</c:v>
                </c:pt>
                <c:pt idx="1561">
                  <c:v>42105</c:v>
                </c:pt>
                <c:pt idx="1562">
                  <c:v>42106</c:v>
                </c:pt>
                <c:pt idx="1563">
                  <c:v>42107</c:v>
                </c:pt>
                <c:pt idx="1564">
                  <c:v>42108</c:v>
                </c:pt>
                <c:pt idx="1565">
                  <c:v>42109</c:v>
                </c:pt>
                <c:pt idx="1566">
                  <c:v>42110</c:v>
                </c:pt>
                <c:pt idx="1567">
                  <c:v>42111</c:v>
                </c:pt>
                <c:pt idx="1568">
                  <c:v>42112</c:v>
                </c:pt>
                <c:pt idx="1569">
                  <c:v>42113</c:v>
                </c:pt>
                <c:pt idx="1570">
                  <c:v>42114</c:v>
                </c:pt>
                <c:pt idx="1571">
                  <c:v>42115</c:v>
                </c:pt>
                <c:pt idx="1572">
                  <c:v>42116</c:v>
                </c:pt>
                <c:pt idx="1573">
                  <c:v>42117</c:v>
                </c:pt>
                <c:pt idx="1574">
                  <c:v>42118</c:v>
                </c:pt>
                <c:pt idx="1575">
                  <c:v>42119</c:v>
                </c:pt>
                <c:pt idx="1576">
                  <c:v>42120</c:v>
                </c:pt>
                <c:pt idx="1577">
                  <c:v>42121</c:v>
                </c:pt>
                <c:pt idx="1578">
                  <c:v>42122</c:v>
                </c:pt>
                <c:pt idx="1579">
                  <c:v>42123</c:v>
                </c:pt>
                <c:pt idx="1580">
                  <c:v>42124</c:v>
                </c:pt>
                <c:pt idx="1581">
                  <c:v>42125</c:v>
                </c:pt>
                <c:pt idx="1582">
                  <c:v>42126</c:v>
                </c:pt>
                <c:pt idx="1583">
                  <c:v>42127</c:v>
                </c:pt>
                <c:pt idx="1584">
                  <c:v>42128</c:v>
                </c:pt>
                <c:pt idx="1585">
                  <c:v>42129</c:v>
                </c:pt>
                <c:pt idx="1586">
                  <c:v>42130</c:v>
                </c:pt>
                <c:pt idx="1587">
                  <c:v>42131</c:v>
                </c:pt>
                <c:pt idx="1588">
                  <c:v>42132</c:v>
                </c:pt>
                <c:pt idx="1589">
                  <c:v>42133</c:v>
                </c:pt>
                <c:pt idx="1590">
                  <c:v>42134</c:v>
                </c:pt>
                <c:pt idx="1591">
                  <c:v>42135</c:v>
                </c:pt>
                <c:pt idx="1592">
                  <c:v>42136</c:v>
                </c:pt>
                <c:pt idx="1593">
                  <c:v>42137</c:v>
                </c:pt>
                <c:pt idx="1594">
                  <c:v>42138</c:v>
                </c:pt>
                <c:pt idx="1595">
                  <c:v>42139</c:v>
                </c:pt>
                <c:pt idx="1596">
                  <c:v>42140</c:v>
                </c:pt>
                <c:pt idx="1597">
                  <c:v>42141</c:v>
                </c:pt>
                <c:pt idx="1598">
                  <c:v>42142</c:v>
                </c:pt>
                <c:pt idx="1599">
                  <c:v>42143</c:v>
                </c:pt>
                <c:pt idx="1600">
                  <c:v>42144</c:v>
                </c:pt>
                <c:pt idx="1601">
                  <c:v>42145</c:v>
                </c:pt>
                <c:pt idx="1602">
                  <c:v>42146</c:v>
                </c:pt>
                <c:pt idx="1603">
                  <c:v>42147</c:v>
                </c:pt>
                <c:pt idx="1604">
                  <c:v>42148</c:v>
                </c:pt>
                <c:pt idx="1605">
                  <c:v>42149</c:v>
                </c:pt>
                <c:pt idx="1606">
                  <c:v>42150</c:v>
                </c:pt>
                <c:pt idx="1607">
                  <c:v>42151</c:v>
                </c:pt>
                <c:pt idx="1608">
                  <c:v>42152</c:v>
                </c:pt>
                <c:pt idx="1609">
                  <c:v>42153</c:v>
                </c:pt>
                <c:pt idx="1610">
                  <c:v>42154</c:v>
                </c:pt>
                <c:pt idx="1611">
                  <c:v>42155</c:v>
                </c:pt>
                <c:pt idx="1612">
                  <c:v>42156</c:v>
                </c:pt>
                <c:pt idx="1613">
                  <c:v>42157</c:v>
                </c:pt>
                <c:pt idx="1614">
                  <c:v>42158</c:v>
                </c:pt>
                <c:pt idx="1615">
                  <c:v>42159</c:v>
                </c:pt>
                <c:pt idx="1616">
                  <c:v>42160</c:v>
                </c:pt>
                <c:pt idx="1617">
                  <c:v>42161</c:v>
                </c:pt>
                <c:pt idx="1618">
                  <c:v>42162</c:v>
                </c:pt>
                <c:pt idx="1619">
                  <c:v>42163</c:v>
                </c:pt>
                <c:pt idx="1620">
                  <c:v>42164</c:v>
                </c:pt>
                <c:pt idx="1621">
                  <c:v>42165</c:v>
                </c:pt>
                <c:pt idx="1622">
                  <c:v>42166</c:v>
                </c:pt>
                <c:pt idx="1623">
                  <c:v>42167</c:v>
                </c:pt>
                <c:pt idx="1624">
                  <c:v>42168</c:v>
                </c:pt>
                <c:pt idx="1625">
                  <c:v>42169</c:v>
                </c:pt>
                <c:pt idx="1626">
                  <c:v>42170</c:v>
                </c:pt>
                <c:pt idx="1627">
                  <c:v>42171</c:v>
                </c:pt>
                <c:pt idx="1628">
                  <c:v>42172</c:v>
                </c:pt>
                <c:pt idx="1629">
                  <c:v>42173</c:v>
                </c:pt>
                <c:pt idx="1630">
                  <c:v>42174</c:v>
                </c:pt>
                <c:pt idx="1631">
                  <c:v>42175</c:v>
                </c:pt>
                <c:pt idx="1632">
                  <c:v>42176</c:v>
                </c:pt>
                <c:pt idx="1633">
                  <c:v>42177</c:v>
                </c:pt>
                <c:pt idx="1634">
                  <c:v>42178</c:v>
                </c:pt>
                <c:pt idx="1635">
                  <c:v>42179</c:v>
                </c:pt>
                <c:pt idx="1636">
                  <c:v>42180</c:v>
                </c:pt>
                <c:pt idx="1637">
                  <c:v>42181</c:v>
                </c:pt>
                <c:pt idx="1638">
                  <c:v>42182</c:v>
                </c:pt>
                <c:pt idx="1639">
                  <c:v>42183</c:v>
                </c:pt>
                <c:pt idx="1640">
                  <c:v>42184</c:v>
                </c:pt>
                <c:pt idx="1641">
                  <c:v>42185</c:v>
                </c:pt>
                <c:pt idx="1642">
                  <c:v>42186</c:v>
                </c:pt>
                <c:pt idx="1643">
                  <c:v>42187</c:v>
                </c:pt>
                <c:pt idx="1644">
                  <c:v>42188</c:v>
                </c:pt>
                <c:pt idx="1645">
                  <c:v>42189</c:v>
                </c:pt>
                <c:pt idx="1646">
                  <c:v>42190</c:v>
                </c:pt>
                <c:pt idx="1647">
                  <c:v>42191</c:v>
                </c:pt>
                <c:pt idx="1648">
                  <c:v>42192</c:v>
                </c:pt>
                <c:pt idx="1649">
                  <c:v>42193</c:v>
                </c:pt>
                <c:pt idx="1650">
                  <c:v>42194</c:v>
                </c:pt>
                <c:pt idx="1651">
                  <c:v>42195</c:v>
                </c:pt>
                <c:pt idx="1652">
                  <c:v>42196</c:v>
                </c:pt>
                <c:pt idx="1653">
                  <c:v>42197</c:v>
                </c:pt>
                <c:pt idx="1654">
                  <c:v>42198</c:v>
                </c:pt>
                <c:pt idx="1655">
                  <c:v>42199</c:v>
                </c:pt>
                <c:pt idx="1656">
                  <c:v>42200</c:v>
                </c:pt>
                <c:pt idx="1657">
                  <c:v>42201</c:v>
                </c:pt>
                <c:pt idx="1658">
                  <c:v>42202</c:v>
                </c:pt>
                <c:pt idx="1659">
                  <c:v>42203</c:v>
                </c:pt>
                <c:pt idx="1660">
                  <c:v>42204</c:v>
                </c:pt>
                <c:pt idx="1661">
                  <c:v>42205</c:v>
                </c:pt>
                <c:pt idx="1662">
                  <c:v>42206</c:v>
                </c:pt>
                <c:pt idx="1663">
                  <c:v>42207</c:v>
                </c:pt>
                <c:pt idx="1664">
                  <c:v>42208</c:v>
                </c:pt>
                <c:pt idx="1665">
                  <c:v>42209</c:v>
                </c:pt>
                <c:pt idx="1666">
                  <c:v>42210</c:v>
                </c:pt>
                <c:pt idx="1667">
                  <c:v>42211</c:v>
                </c:pt>
                <c:pt idx="1668">
                  <c:v>42212</c:v>
                </c:pt>
                <c:pt idx="1669">
                  <c:v>42213</c:v>
                </c:pt>
                <c:pt idx="1670">
                  <c:v>42214</c:v>
                </c:pt>
                <c:pt idx="1671">
                  <c:v>42215</c:v>
                </c:pt>
                <c:pt idx="1672">
                  <c:v>42216</c:v>
                </c:pt>
                <c:pt idx="1673">
                  <c:v>42217</c:v>
                </c:pt>
                <c:pt idx="1674">
                  <c:v>42218</c:v>
                </c:pt>
                <c:pt idx="1675">
                  <c:v>42219</c:v>
                </c:pt>
                <c:pt idx="1676">
                  <c:v>42220</c:v>
                </c:pt>
                <c:pt idx="1677">
                  <c:v>42221</c:v>
                </c:pt>
                <c:pt idx="1678">
                  <c:v>42222</c:v>
                </c:pt>
                <c:pt idx="1679">
                  <c:v>42223</c:v>
                </c:pt>
                <c:pt idx="1680">
                  <c:v>42224</c:v>
                </c:pt>
                <c:pt idx="1681">
                  <c:v>42225</c:v>
                </c:pt>
                <c:pt idx="1682">
                  <c:v>42226</c:v>
                </c:pt>
                <c:pt idx="1683">
                  <c:v>42227</c:v>
                </c:pt>
                <c:pt idx="1684">
                  <c:v>42228</c:v>
                </c:pt>
                <c:pt idx="1685">
                  <c:v>42229</c:v>
                </c:pt>
                <c:pt idx="1686">
                  <c:v>42230</c:v>
                </c:pt>
                <c:pt idx="1687">
                  <c:v>42231</c:v>
                </c:pt>
                <c:pt idx="1688">
                  <c:v>42232</c:v>
                </c:pt>
                <c:pt idx="1689">
                  <c:v>42233</c:v>
                </c:pt>
                <c:pt idx="1690">
                  <c:v>42234</c:v>
                </c:pt>
                <c:pt idx="1691">
                  <c:v>42235</c:v>
                </c:pt>
                <c:pt idx="1692">
                  <c:v>42236</c:v>
                </c:pt>
                <c:pt idx="1693">
                  <c:v>42237</c:v>
                </c:pt>
                <c:pt idx="1694">
                  <c:v>42238</c:v>
                </c:pt>
                <c:pt idx="1695">
                  <c:v>42239</c:v>
                </c:pt>
                <c:pt idx="1696">
                  <c:v>42240</c:v>
                </c:pt>
                <c:pt idx="1697">
                  <c:v>42241</c:v>
                </c:pt>
                <c:pt idx="1698">
                  <c:v>42242</c:v>
                </c:pt>
                <c:pt idx="1699">
                  <c:v>42243</c:v>
                </c:pt>
                <c:pt idx="1700">
                  <c:v>42244</c:v>
                </c:pt>
                <c:pt idx="1701">
                  <c:v>42245</c:v>
                </c:pt>
                <c:pt idx="1702">
                  <c:v>42246</c:v>
                </c:pt>
                <c:pt idx="1703">
                  <c:v>42247</c:v>
                </c:pt>
                <c:pt idx="1704">
                  <c:v>42248</c:v>
                </c:pt>
                <c:pt idx="1705">
                  <c:v>42249</c:v>
                </c:pt>
                <c:pt idx="1706">
                  <c:v>42250</c:v>
                </c:pt>
                <c:pt idx="1707">
                  <c:v>42251</c:v>
                </c:pt>
                <c:pt idx="1708">
                  <c:v>42252</c:v>
                </c:pt>
                <c:pt idx="1709">
                  <c:v>42253</c:v>
                </c:pt>
                <c:pt idx="1710">
                  <c:v>42254</c:v>
                </c:pt>
                <c:pt idx="1711">
                  <c:v>42255</c:v>
                </c:pt>
                <c:pt idx="1712">
                  <c:v>42256</c:v>
                </c:pt>
                <c:pt idx="1713">
                  <c:v>42257</c:v>
                </c:pt>
                <c:pt idx="1714">
                  <c:v>42258</c:v>
                </c:pt>
                <c:pt idx="1715">
                  <c:v>42259</c:v>
                </c:pt>
                <c:pt idx="1716">
                  <c:v>42260</c:v>
                </c:pt>
                <c:pt idx="1717">
                  <c:v>42261</c:v>
                </c:pt>
                <c:pt idx="1718">
                  <c:v>42262</c:v>
                </c:pt>
                <c:pt idx="1719">
                  <c:v>42263</c:v>
                </c:pt>
                <c:pt idx="1720">
                  <c:v>42264</c:v>
                </c:pt>
                <c:pt idx="1721">
                  <c:v>42265</c:v>
                </c:pt>
                <c:pt idx="1722">
                  <c:v>42266</c:v>
                </c:pt>
                <c:pt idx="1723">
                  <c:v>42267</c:v>
                </c:pt>
                <c:pt idx="1724">
                  <c:v>42268</c:v>
                </c:pt>
                <c:pt idx="1725">
                  <c:v>42269</c:v>
                </c:pt>
                <c:pt idx="1726">
                  <c:v>42270</c:v>
                </c:pt>
                <c:pt idx="1727">
                  <c:v>42271</c:v>
                </c:pt>
                <c:pt idx="1728">
                  <c:v>42272</c:v>
                </c:pt>
                <c:pt idx="1729">
                  <c:v>42273</c:v>
                </c:pt>
                <c:pt idx="1730">
                  <c:v>42274</c:v>
                </c:pt>
                <c:pt idx="1731">
                  <c:v>42275</c:v>
                </c:pt>
                <c:pt idx="1732">
                  <c:v>42276</c:v>
                </c:pt>
                <c:pt idx="1733">
                  <c:v>42277</c:v>
                </c:pt>
                <c:pt idx="1734">
                  <c:v>42278</c:v>
                </c:pt>
                <c:pt idx="1735">
                  <c:v>42279</c:v>
                </c:pt>
                <c:pt idx="1736">
                  <c:v>42280</c:v>
                </c:pt>
                <c:pt idx="1737">
                  <c:v>42281</c:v>
                </c:pt>
                <c:pt idx="1738">
                  <c:v>42282</c:v>
                </c:pt>
                <c:pt idx="1739">
                  <c:v>42283</c:v>
                </c:pt>
                <c:pt idx="1740">
                  <c:v>42284</c:v>
                </c:pt>
                <c:pt idx="1741">
                  <c:v>42285</c:v>
                </c:pt>
                <c:pt idx="1742">
                  <c:v>42286</c:v>
                </c:pt>
                <c:pt idx="1743">
                  <c:v>42287</c:v>
                </c:pt>
                <c:pt idx="1744">
                  <c:v>42288</c:v>
                </c:pt>
                <c:pt idx="1745">
                  <c:v>42289</c:v>
                </c:pt>
                <c:pt idx="1746">
                  <c:v>42290</c:v>
                </c:pt>
                <c:pt idx="1747">
                  <c:v>42291</c:v>
                </c:pt>
                <c:pt idx="1748">
                  <c:v>42292</c:v>
                </c:pt>
                <c:pt idx="1749">
                  <c:v>42293</c:v>
                </c:pt>
                <c:pt idx="1750">
                  <c:v>42294</c:v>
                </c:pt>
                <c:pt idx="1751">
                  <c:v>42295</c:v>
                </c:pt>
                <c:pt idx="1752">
                  <c:v>42296</c:v>
                </c:pt>
                <c:pt idx="1753">
                  <c:v>42297</c:v>
                </c:pt>
                <c:pt idx="1754">
                  <c:v>42298</c:v>
                </c:pt>
                <c:pt idx="1755">
                  <c:v>42299</c:v>
                </c:pt>
                <c:pt idx="1756">
                  <c:v>42300</c:v>
                </c:pt>
                <c:pt idx="1757">
                  <c:v>42301</c:v>
                </c:pt>
                <c:pt idx="1758">
                  <c:v>42302</c:v>
                </c:pt>
                <c:pt idx="1759">
                  <c:v>42303</c:v>
                </c:pt>
                <c:pt idx="1760">
                  <c:v>42304</c:v>
                </c:pt>
                <c:pt idx="1761">
                  <c:v>42305</c:v>
                </c:pt>
                <c:pt idx="1762">
                  <c:v>42306</c:v>
                </c:pt>
                <c:pt idx="1763">
                  <c:v>42307</c:v>
                </c:pt>
                <c:pt idx="1764">
                  <c:v>42308</c:v>
                </c:pt>
                <c:pt idx="1765">
                  <c:v>42309</c:v>
                </c:pt>
                <c:pt idx="1766">
                  <c:v>42310</c:v>
                </c:pt>
                <c:pt idx="1767">
                  <c:v>42311</c:v>
                </c:pt>
                <c:pt idx="1768">
                  <c:v>42312</c:v>
                </c:pt>
                <c:pt idx="1769">
                  <c:v>42313</c:v>
                </c:pt>
                <c:pt idx="1770">
                  <c:v>42314</c:v>
                </c:pt>
                <c:pt idx="1771">
                  <c:v>42315</c:v>
                </c:pt>
                <c:pt idx="1772">
                  <c:v>42316</c:v>
                </c:pt>
                <c:pt idx="1773">
                  <c:v>42317</c:v>
                </c:pt>
                <c:pt idx="1774">
                  <c:v>42318</c:v>
                </c:pt>
                <c:pt idx="1775">
                  <c:v>42319</c:v>
                </c:pt>
                <c:pt idx="1776">
                  <c:v>42320</c:v>
                </c:pt>
                <c:pt idx="1777">
                  <c:v>42321</c:v>
                </c:pt>
                <c:pt idx="1778">
                  <c:v>42322</c:v>
                </c:pt>
                <c:pt idx="1779">
                  <c:v>42323</c:v>
                </c:pt>
                <c:pt idx="1780">
                  <c:v>42324</c:v>
                </c:pt>
                <c:pt idx="1781">
                  <c:v>42325</c:v>
                </c:pt>
                <c:pt idx="1782">
                  <c:v>42326</c:v>
                </c:pt>
                <c:pt idx="1783">
                  <c:v>42327</c:v>
                </c:pt>
                <c:pt idx="1784">
                  <c:v>42328</c:v>
                </c:pt>
                <c:pt idx="1785">
                  <c:v>42329</c:v>
                </c:pt>
                <c:pt idx="1786">
                  <c:v>42330</c:v>
                </c:pt>
                <c:pt idx="1787">
                  <c:v>42331</c:v>
                </c:pt>
                <c:pt idx="1788">
                  <c:v>42332</c:v>
                </c:pt>
                <c:pt idx="1789">
                  <c:v>42333</c:v>
                </c:pt>
                <c:pt idx="1790">
                  <c:v>42334</c:v>
                </c:pt>
                <c:pt idx="1791">
                  <c:v>42335</c:v>
                </c:pt>
                <c:pt idx="1792">
                  <c:v>42336</c:v>
                </c:pt>
                <c:pt idx="1793">
                  <c:v>42337</c:v>
                </c:pt>
                <c:pt idx="1794">
                  <c:v>42338</c:v>
                </c:pt>
                <c:pt idx="1795">
                  <c:v>42339</c:v>
                </c:pt>
                <c:pt idx="1796">
                  <c:v>42340</c:v>
                </c:pt>
                <c:pt idx="1797">
                  <c:v>42341</c:v>
                </c:pt>
                <c:pt idx="1798">
                  <c:v>42342</c:v>
                </c:pt>
                <c:pt idx="1799">
                  <c:v>42343</c:v>
                </c:pt>
                <c:pt idx="1800">
                  <c:v>42344</c:v>
                </c:pt>
                <c:pt idx="1801">
                  <c:v>42345</c:v>
                </c:pt>
                <c:pt idx="1802">
                  <c:v>42346</c:v>
                </c:pt>
                <c:pt idx="1803">
                  <c:v>42347</c:v>
                </c:pt>
                <c:pt idx="1804">
                  <c:v>42348</c:v>
                </c:pt>
                <c:pt idx="1805">
                  <c:v>42349</c:v>
                </c:pt>
                <c:pt idx="1806">
                  <c:v>42350</c:v>
                </c:pt>
                <c:pt idx="1807">
                  <c:v>42351</c:v>
                </c:pt>
                <c:pt idx="1808">
                  <c:v>42352</c:v>
                </c:pt>
                <c:pt idx="1809">
                  <c:v>42353</c:v>
                </c:pt>
                <c:pt idx="1810">
                  <c:v>42354</c:v>
                </c:pt>
                <c:pt idx="1811">
                  <c:v>42355</c:v>
                </c:pt>
                <c:pt idx="1812">
                  <c:v>42356</c:v>
                </c:pt>
                <c:pt idx="1813">
                  <c:v>42357</c:v>
                </c:pt>
                <c:pt idx="1814">
                  <c:v>42358</c:v>
                </c:pt>
                <c:pt idx="1815">
                  <c:v>42359</c:v>
                </c:pt>
                <c:pt idx="1816">
                  <c:v>42360</c:v>
                </c:pt>
                <c:pt idx="1817">
                  <c:v>42361</c:v>
                </c:pt>
                <c:pt idx="1818">
                  <c:v>42362</c:v>
                </c:pt>
                <c:pt idx="1819">
                  <c:v>42363</c:v>
                </c:pt>
                <c:pt idx="1820">
                  <c:v>42364</c:v>
                </c:pt>
                <c:pt idx="1821">
                  <c:v>42365</c:v>
                </c:pt>
                <c:pt idx="1822">
                  <c:v>42366</c:v>
                </c:pt>
                <c:pt idx="1823">
                  <c:v>42367</c:v>
                </c:pt>
                <c:pt idx="1824">
                  <c:v>42368</c:v>
                </c:pt>
                <c:pt idx="1825">
                  <c:v>42369</c:v>
                </c:pt>
                <c:pt idx="1826">
                  <c:v>42370</c:v>
                </c:pt>
                <c:pt idx="1827">
                  <c:v>42371</c:v>
                </c:pt>
                <c:pt idx="1828">
                  <c:v>42372</c:v>
                </c:pt>
                <c:pt idx="1829">
                  <c:v>42373</c:v>
                </c:pt>
                <c:pt idx="1830">
                  <c:v>42374</c:v>
                </c:pt>
                <c:pt idx="1831">
                  <c:v>42375</c:v>
                </c:pt>
                <c:pt idx="1832">
                  <c:v>42376</c:v>
                </c:pt>
                <c:pt idx="1833">
                  <c:v>42377</c:v>
                </c:pt>
                <c:pt idx="1834">
                  <c:v>42378</c:v>
                </c:pt>
                <c:pt idx="1835">
                  <c:v>42379</c:v>
                </c:pt>
                <c:pt idx="1836">
                  <c:v>42380</c:v>
                </c:pt>
                <c:pt idx="1837">
                  <c:v>42381</c:v>
                </c:pt>
                <c:pt idx="1838">
                  <c:v>42382</c:v>
                </c:pt>
                <c:pt idx="1839">
                  <c:v>42383</c:v>
                </c:pt>
                <c:pt idx="1840">
                  <c:v>42384</c:v>
                </c:pt>
                <c:pt idx="1841">
                  <c:v>42385</c:v>
                </c:pt>
                <c:pt idx="1842">
                  <c:v>42386</c:v>
                </c:pt>
                <c:pt idx="1843">
                  <c:v>42387</c:v>
                </c:pt>
                <c:pt idx="1844">
                  <c:v>42388</c:v>
                </c:pt>
                <c:pt idx="1845">
                  <c:v>42389</c:v>
                </c:pt>
                <c:pt idx="1846">
                  <c:v>42390</c:v>
                </c:pt>
                <c:pt idx="1847">
                  <c:v>42391</c:v>
                </c:pt>
                <c:pt idx="1848">
                  <c:v>42392</c:v>
                </c:pt>
                <c:pt idx="1849">
                  <c:v>42393</c:v>
                </c:pt>
                <c:pt idx="1850">
                  <c:v>42394</c:v>
                </c:pt>
                <c:pt idx="1851">
                  <c:v>42395</c:v>
                </c:pt>
                <c:pt idx="1852">
                  <c:v>42396</c:v>
                </c:pt>
                <c:pt idx="1853">
                  <c:v>42397</c:v>
                </c:pt>
                <c:pt idx="1854">
                  <c:v>42398</c:v>
                </c:pt>
                <c:pt idx="1855">
                  <c:v>42399</c:v>
                </c:pt>
                <c:pt idx="1856">
                  <c:v>42400</c:v>
                </c:pt>
                <c:pt idx="1857">
                  <c:v>42401</c:v>
                </c:pt>
                <c:pt idx="1858">
                  <c:v>42402</c:v>
                </c:pt>
                <c:pt idx="1859">
                  <c:v>42403</c:v>
                </c:pt>
                <c:pt idx="1860">
                  <c:v>42404</c:v>
                </c:pt>
                <c:pt idx="1861">
                  <c:v>42405</c:v>
                </c:pt>
                <c:pt idx="1862">
                  <c:v>42406</c:v>
                </c:pt>
                <c:pt idx="1863">
                  <c:v>42407</c:v>
                </c:pt>
                <c:pt idx="1864">
                  <c:v>42408</c:v>
                </c:pt>
                <c:pt idx="1865">
                  <c:v>42409</c:v>
                </c:pt>
                <c:pt idx="1866">
                  <c:v>42410</c:v>
                </c:pt>
                <c:pt idx="1867">
                  <c:v>42411</c:v>
                </c:pt>
                <c:pt idx="1868">
                  <c:v>42412</c:v>
                </c:pt>
                <c:pt idx="1869">
                  <c:v>42413</c:v>
                </c:pt>
                <c:pt idx="1870">
                  <c:v>42414</c:v>
                </c:pt>
                <c:pt idx="1871">
                  <c:v>42415</c:v>
                </c:pt>
                <c:pt idx="1872">
                  <c:v>42416</c:v>
                </c:pt>
                <c:pt idx="1873">
                  <c:v>42417</c:v>
                </c:pt>
                <c:pt idx="1874">
                  <c:v>42418</c:v>
                </c:pt>
                <c:pt idx="1875">
                  <c:v>42419</c:v>
                </c:pt>
                <c:pt idx="1876">
                  <c:v>42420</c:v>
                </c:pt>
                <c:pt idx="1877">
                  <c:v>42421</c:v>
                </c:pt>
                <c:pt idx="1878">
                  <c:v>42422</c:v>
                </c:pt>
                <c:pt idx="1879">
                  <c:v>42423</c:v>
                </c:pt>
                <c:pt idx="1880">
                  <c:v>42424</c:v>
                </c:pt>
                <c:pt idx="1881">
                  <c:v>42425</c:v>
                </c:pt>
                <c:pt idx="1882">
                  <c:v>42426</c:v>
                </c:pt>
                <c:pt idx="1883">
                  <c:v>42427</c:v>
                </c:pt>
                <c:pt idx="1884">
                  <c:v>42428</c:v>
                </c:pt>
                <c:pt idx="1885">
                  <c:v>42429</c:v>
                </c:pt>
                <c:pt idx="1886">
                  <c:v>42430</c:v>
                </c:pt>
                <c:pt idx="1887">
                  <c:v>42431</c:v>
                </c:pt>
                <c:pt idx="1888">
                  <c:v>42432</c:v>
                </c:pt>
                <c:pt idx="1889">
                  <c:v>42433</c:v>
                </c:pt>
                <c:pt idx="1890">
                  <c:v>42434</c:v>
                </c:pt>
                <c:pt idx="1891">
                  <c:v>42435</c:v>
                </c:pt>
                <c:pt idx="1892">
                  <c:v>42436</c:v>
                </c:pt>
                <c:pt idx="1893">
                  <c:v>42437</c:v>
                </c:pt>
                <c:pt idx="1894">
                  <c:v>42438</c:v>
                </c:pt>
                <c:pt idx="1895">
                  <c:v>42439</c:v>
                </c:pt>
                <c:pt idx="1896">
                  <c:v>42440</c:v>
                </c:pt>
                <c:pt idx="1897">
                  <c:v>42441</c:v>
                </c:pt>
                <c:pt idx="1898">
                  <c:v>42442</c:v>
                </c:pt>
                <c:pt idx="1899">
                  <c:v>42443</c:v>
                </c:pt>
                <c:pt idx="1900">
                  <c:v>42444</c:v>
                </c:pt>
                <c:pt idx="1901">
                  <c:v>42445</c:v>
                </c:pt>
                <c:pt idx="1902">
                  <c:v>42446</c:v>
                </c:pt>
                <c:pt idx="1903">
                  <c:v>42447</c:v>
                </c:pt>
                <c:pt idx="1904">
                  <c:v>42448</c:v>
                </c:pt>
                <c:pt idx="1905">
                  <c:v>42449</c:v>
                </c:pt>
                <c:pt idx="1906">
                  <c:v>42450</c:v>
                </c:pt>
                <c:pt idx="1907">
                  <c:v>42451</c:v>
                </c:pt>
                <c:pt idx="1908">
                  <c:v>42452</c:v>
                </c:pt>
                <c:pt idx="1909">
                  <c:v>42453</c:v>
                </c:pt>
                <c:pt idx="1910">
                  <c:v>42454</c:v>
                </c:pt>
                <c:pt idx="1911">
                  <c:v>42455</c:v>
                </c:pt>
                <c:pt idx="1912">
                  <c:v>42456</c:v>
                </c:pt>
                <c:pt idx="1913">
                  <c:v>42457</c:v>
                </c:pt>
                <c:pt idx="1914">
                  <c:v>42458</c:v>
                </c:pt>
                <c:pt idx="1915">
                  <c:v>42459</c:v>
                </c:pt>
                <c:pt idx="1916">
                  <c:v>42460</c:v>
                </c:pt>
                <c:pt idx="1917">
                  <c:v>42461</c:v>
                </c:pt>
                <c:pt idx="1918">
                  <c:v>42462</c:v>
                </c:pt>
                <c:pt idx="1919">
                  <c:v>42463</c:v>
                </c:pt>
                <c:pt idx="1920">
                  <c:v>42464</c:v>
                </c:pt>
                <c:pt idx="1921">
                  <c:v>42465</c:v>
                </c:pt>
                <c:pt idx="1922">
                  <c:v>42466</c:v>
                </c:pt>
                <c:pt idx="1923">
                  <c:v>42467</c:v>
                </c:pt>
                <c:pt idx="1924">
                  <c:v>42468</c:v>
                </c:pt>
                <c:pt idx="1925">
                  <c:v>42469</c:v>
                </c:pt>
                <c:pt idx="1926">
                  <c:v>42470</c:v>
                </c:pt>
                <c:pt idx="1927">
                  <c:v>42471</c:v>
                </c:pt>
                <c:pt idx="1928">
                  <c:v>42472</c:v>
                </c:pt>
                <c:pt idx="1929">
                  <c:v>42473</c:v>
                </c:pt>
                <c:pt idx="1930">
                  <c:v>42474</c:v>
                </c:pt>
                <c:pt idx="1931">
                  <c:v>42475</c:v>
                </c:pt>
                <c:pt idx="1932">
                  <c:v>42476</c:v>
                </c:pt>
                <c:pt idx="1933">
                  <c:v>42477</c:v>
                </c:pt>
                <c:pt idx="1934">
                  <c:v>42478</c:v>
                </c:pt>
                <c:pt idx="1935">
                  <c:v>42479</c:v>
                </c:pt>
                <c:pt idx="1936">
                  <c:v>42480</c:v>
                </c:pt>
                <c:pt idx="1937">
                  <c:v>42481</c:v>
                </c:pt>
                <c:pt idx="1938">
                  <c:v>42482</c:v>
                </c:pt>
                <c:pt idx="1939">
                  <c:v>42483</c:v>
                </c:pt>
                <c:pt idx="1940">
                  <c:v>42484</c:v>
                </c:pt>
                <c:pt idx="1941">
                  <c:v>42485</c:v>
                </c:pt>
                <c:pt idx="1942">
                  <c:v>42486</c:v>
                </c:pt>
                <c:pt idx="1943">
                  <c:v>42487</c:v>
                </c:pt>
                <c:pt idx="1944">
                  <c:v>42488</c:v>
                </c:pt>
                <c:pt idx="1945">
                  <c:v>42489</c:v>
                </c:pt>
                <c:pt idx="1946">
                  <c:v>42490</c:v>
                </c:pt>
                <c:pt idx="1947">
                  <c:v>42491</c:v>
                </c:pt>
                <c:pt idx="1948">
                  <c:v>42492</c:v>
                </c:pt>
                <c:pt idx="1949">
                  <c:v>42493</c:v>
                </c:pt>
                <c:pt idx="1950">
                  <c:v>42494</c:v>
                </c:pt>
                <c:pt idx="1951">
                  <c:v>42495</c:v>
                </c:pt>
                <c:pt idx="1952">
                  <c:v>42496</c:v>
                </c:pt>
                <c:pt idx="1953">
                  <c:v>42497</c:v>
                </c:pt>
                <c:pt idx="1954">
                  <c:v>42498</c:v>
                </c:pt>
                <c:pt idx="1955">
                  <c:v>42499</c:v>
                </c:pt>
                <c:pt idx="1956">
                  <c:v>42500</c:v>
                </c:pt>
                <c:pt idx="1957">
                  <c:v>42501</c:v>
                </c:pt>
                <c:pt idx="1958">
                  <c:v>42502</c:v>
                </c:pt>
                <c:pt idx="1959">
                  <c:v>42503</c:v>
                </c:pt>
                <c:pt idx="1960">
                  <c:v>42504</c:v>
                </c:pt>
                <c:pt idx="1961">
                  <c:v>42505</c:v>
                </c:pt>
                <c:pt idx="1962">
                  <c:v>42506</c:v>
                </c:pt>
                <c:pt idx="1963">
                  <c:v>42507</c:v>
                </c:pt>
                <c:pt idx="1964">
                  <c:v>42508</c:v>
                </c:pt>
                <c:pt idx="1965">
                  <c:v>42509</c:v>
                </c:pt>
                <c:pt idx="1966">
                  <c:v>42510</c:v>
                </c:pt>
                <c:pt idx="1967">
                  <c:v>42511</c:v>
                </c:pt>
                <c:pt idx="1968">
                  <c:v>42512</c:v>
                </c:pt>
                <c:pt idx="1969">
                  <c:v>42513</c:v>
                </c:pt>
                <c:pt idx="1970">
                  <c:v>42514</c:v>
                </c:pt>
                <c:pt idx="1971">
                  <c:v>42515</c:v>
                </c:pt>
                <c:pt idx="1972">
                  <c:v>42516</c:v>
                </c:pt>
                <c:pt idx="1973">
                  <c:v>42517</c:v>
                </c:pt>
                <c:pt idx="1974">
                  <c:v>42518</c:v>
                </c:pt>
                <c:pt idx="1975">
                  <c:v>42519</c:v>
                </c:pt>
                <c:pt idx="1976">
                  <c:v>42520</c:v>
                </c:pt>
                <c:pt idx="1977">
                  <c:v>42521</c:v>
                </c:pt>
                <c:pt idx="1978">
                  <c:v>42522</c:v>
                </c:pt>
                <c:pt idx="1979">
                  <c:v>42523</c:v>
                </c:pt>
                <c:pt idx="1980">
                  <c:v>42524</c:v>
                </c:pt>
                <c:pt idx="1981">
                  <c:v>42525</c:v>
                </c:pt>
                <c:pt idx="1982">
                  <c:v>42526</c:v>
                </c:pt>
                <c:pt idx="1983">
                  <c:v>42527</c:v>
                </c:pt>
                <c:pt idx="1984">
                  <c:v>42528</c:v>
                </c:pt>
                <c:pt idx="1985">
                  <c:v>42529</c:v>
                </c:pt>
                <c:pt idx="1986">
                  <c:v>42530</c:v>
                </c:pt>
                <c:pt idx="1987">
                  <c:v>42531</c:v>
                </c:pt>
                <c:pt idx="1988">
                  <c:v>42532</c:v>
                </c:pt>
                <c:pt idx="1989">
                  <c:v>42533</c:v>
                </c:pt>
                <c:pt idx="1990">
                  <c:v>42534</c:v>
                </c:pt>
                <c:pt idx="1991">
                  <c:v>42535</c:v>
                </c:pt>
                <c:pt idx="1992">
                  <c:v>42536</c:v>
                </c:pt>
                <c:pt idx="1993">
                  <c:v>42537</c:v>
                </c:pt>
                <c:pt idx="1994">
                  <c:v>42538</c:v>
                </c:pt>
                <c:pt idx="1995">
                  <c:v>42539</c:v>
                </c:pt>
                <c:pt idx="1996">
                  <c:v>42540</c:v>
                </c:pt>
                <c:pt idx="1997">
                  <c:v>42541</c:v>
                </c:pt>
                <c:pt idx="1998">
                  <c:v>42542</c:v>
                </c:pt>
                <c:pt idx="1999">
                  <c:v>42543</c:v>
                </c:pt>
                <c:pt idx="2000">
                  <c:v>42544</c:v>
                </c:pt>
                <c:pt idx="2001">
                  <c:v>42545</c:v>
                </c:pt>
                <c:pt idx="2002">
                  <c:v>42546</c:v>
                </c:pt>
                <c:pt idx="2003">
                  <c:v>42547</c:v>
                </c:pt>
                <c:pt idx="2004">
                  <c:v>42548</c:v>
                </c:pt>
                <c:pt idx="2005">
                  <c:v>42549</c:v>
                </c:pt>
                <c:pt idx="2006">
                  <c:v>42550</c:v>
                </c:pt>
                <c:pt idx="2007">
                  <c:v>42551</c:v>
                </c:pt>
                <c:pt idx="2008">
                  <c:v>42552</c:v>
                </c:pt>
                <c:pt idx="2009">
                  <c:v>42553</c:v>
                </c:pt>
                <c:pt idx="2010">
                  <c:v>42554</c:v>
                </c:pt>
                <c:pt idx="2011">
                  <c:v>42555</c:v>
                </c:pt>
                <c:pt idx="2012">
                  <c:v>42556</c:v>
                </c:pt>
                <c:pt idx="2013">
                  <c:v>42557</c:v>
                </c:pt>
                <c:pt idx="2014">
                  <c:v>42558</c:v>
                </c:pt>
                <c:pt idx="2015">
                  <c:v>42559</c:v>
                </c:pt>
                <c:pt idx="2016">
                  <c:v>42560</c:v>
                </c:pt>
                <c:pt idx="2017">
                  <c:v>42561</c:v>
                </c:pt>
                <c:pt idx="2018">
                  <c:v>42562</c:v>
                </c:pt>
                <c:pt idx="2019">
                  <c:v>42563</c:v>
                </c:pt>
                <c:pt idx="2020">
                  <c:v>42564</c:v>
                </c:pt>
                <c:pt idx="2021">
                  <c:v>42565</c:v>
                </c:pt>
                <c:pt idx="2022">
                  <c:v>42566</c:v>
                </c:pt>
                <c:pt idx="2023">
                  <c:v>42567</c:v>
                </c:pt>
                <c:pt idx="2024">
                  <c:v>42568</c:v>
                </c:pt>
                <c:pt idx="2025">
                  <c:v>42569</c:v>
                </c:pt>
                <c:pt idx="2026">
                  <c:v>42570</c:v>
                </c:pt>
                <c:pt idx="2027">
                  <c:v>42571</c:v>
                </c:pt>
                <c:pt idx="2028">
                  <c:v>42572</c:v>
                </c:pt>
                <c:pt idx="2029">
                  <c:v>42573</c:v>
                </c:pt>
                <c:pt idx="2030">
                  <c:v>42574</c:v>
                </c:pt>
                <c:pt idx="2031">
                  <c:v>42575</c:v>
                </c:pt>
                <c:pt idx="2032">
                  <c:v>42576</c:v>
                </c:pt>
                <c:pt idx="2033">
                  <c:v>42577</c:v>
                </c:pt>
                <c:pt idx="2034">
                  <c:v>42578</c:v>
                </c:pt>
                <c:pt idx="2035">
                  <c:v>42579</c:v>
                </c:pt>
                <c:pt idx="2036">
                  <c:v>42580</c:v>
                </c:pt>
                <c:pt idx="2037">
                  <c:v>42581</c:v>
                </c:pt>
                <c:pt idx="2038">
                  <c:v>42582</c:v>
                </c:pt>
                <c:pt idx="2039">
                  <c:v>42583</c:v>
                </c:pt>
                <c:pt idx="2040">
                  <c:v>42584</c:v>
                </c:pt>
                <c:pt idx="2041">
                  <c:v>42585</c:v>
                </c:pt>
                <c:pt idx="2042">
                  <c:v>42586</c:v>
                </c:pt>
                <c:pt idx="2043">
                  <c:v>42587</c:v>
                </c:pt>
                <c:pt idx="2044">
                  <c:v>42588</c:v>
                </c:pt>
                <c:pt idx="2045">
                  <c:v>42589</c:v>
                </c:pt>
                <c:pt idx="2046">
                  <c:v>42590</c:v>
                </c:pt>
                <c:pt idx="2047">
                  <c:v>42591</c:v>
                </c:pt>
                <c:pt idx="2048">
                  <c:v>42592</c:v>
                </c:pt>
                <c:pt idx="2049">
                  <c:v>42593</c:v>
                </c:pt>
                <c:pt idx="2050">
                  <c:v>42594</c:v>
                </c:pt>
                <c:pt idx="2051">
                  <c:v>42595</c:v>
                </c:pt>
                <c:pt idx="2052">
                  <c:v>42596</c:v>
                </c:pt>
                <c:pt idx="2053">
                  <c:v>42597</c:v>
                </c:pt>
                <c:pt idx="2054">
                  <c:v>42598</c:v>
                </c:pt>
                <c:pt idx="2055">
                  <c:v>42599</c:v>
                </c:pt>
                <c:pt idx="2056">
                  <c:v>42600</c:v>
                </c:pt>
                <c:pt idx="2057">
                  <c:v>42601</c:v>
                </c:pt>
                <c:pt idx="2058">
                  <c:v>42602</c:v>
                </c:pt>
                <c:pt idx="2059">
                  <c:v>42603</c:v>
                </c:pt>
                <c:pt idx="2060">
                  <c:v>42604</c:v>
                </c:pt>
                <c:pt idx="2061">
                  <c:v>42605</c:v>
                </c:pt>
                <c:pt idx="2062">
                  <c:v>42606</c:v>
                </c:pt>
                <c:pt idx="2063">
                  <c:v>42607</c:v>
                </c:pt>
                <c:pt idx="2064">
                  <c:v>42608</c:v>
                </c:pt>
                <c:pt idx="2065">
                  <c:v>42609</c:v>
                </c:pt>
                <c:pt idx="2066">
                  <c:v>42610</c:v>
                </c:pt>
                <c:pt idx="2067">
                  <c:v>42611</c:v>
                </c:pt>
                <c:pt idx="2068">
                  <c:v>42612</c:v>
                </c:pt>
                <c:pt idx="2069">
                  <c:v>42613</c:v>
                </c:pt>
                <c:pt idx="2070">
                  <c:v>42614</c:v>
                </c:pt>
                <c:pt idx="2071">
                  <c:v>42615</c:v>
                </c:pt>
                <c:pt idx="2072">
                  <c:v>42616</c:v>
                </c:pt>
                <c:pt idx="2073">
                  <c:v>42617</c:v>
                </c:pt>
                <c:pt idx="2074">
                  <c:v>42618</c:v>
                </c:pt>
                <c:pt idx="2075">
                  <c:v>42619</c:v>
                </c:pt>
                <c:pt idx="2076">
                  <c:v>42620</c:v>
                </c:pt>
                <c:pt idx="2077">
                  <c:v>42621</c:v>
                </c:pt>
                <c:pt idx="2078">
                  <c:v>42622</c:v>
                </c:pt>
                <c:pt idx="2079">
                  <c:v>42623</c:v>
                </c:pt>
                <c:pt idx="2080">
                  <c:v>42624</c:v>
                </c:pt>
                <c:pt idx="2081">
                  <c:v>42625</c:v>
                </c:pt>
                <c:pt idx="2082">
                  <c:v>42626</c:v>
                </c:pt>
                <c:pt idx="2083">
                  <c:v>42627</c:v>
                </c:pt>
                <c:pt idx="2084">
                  <c:v>42628</c:v>
                </c:pt>
                <c:pt idx="2085">
                  <c:v>42629</c:v>
                </c:pt>
                <c:pt idx="2086">
                  <c:v>42630</c:v>
                </c:pt>
                <c:pt idx="2087">
                  <c:v>42631</c:v>
                </c:pt>
                <c:pt idx="2088">
                  <c:v>42632</c:v>
                </c:pt>
                <c:pt idx="2089">
                  <c:v>42633</c:v>
                </c:pt>
                <c:pt idx="2090">
                  <c:v>42634</c:v>
                </c:pt>
                <c:pt idx="2091">
                  <c:v>42635</c:v>
                </c:pt>
                <c:pt idx="2092">
                  <c:v>42636</c:v>
                </c:pt>
                <c:pt idx="2093">
                  <c:v>42637</c:v>
                </c:pt>
                <c:pt idx="2094">
                  <c:v>42638</c:v>
                </c:pt>
                <c:pt idx="2095">
                  <c:v>42639</c:v>
                </c:pt>
                <c:pt idx="2096">
                  <c:v>42640</c:v>
                </c:pt>
                <c:pt idx="2097">
                  <c:v>42641</c:v>
                </c:pt>
                <c:pt idx="2098">
                  <c:v>42642</c:v>
                </c:pt>
                <c:pt idx="2099">
                  <c:v>42643</c:v>
                </c:pt>
                <c:pt idx="2100">
                  <c:v>42644</c:v>
                </c:pt>
                <c:pt idx="2101">
                  <c:v>42645</c:v>
                </c:pt>
                <c:pt idx="2102">
                  <c:v>42646</c:v>
                </c:pt>
                <c:pt idx="2103">
                  <c:v>42647</c:v>
                </c:pt>
                <c:pt idx="2104">
                  <c:v>42648</c:v>
                </c:pt>
                <c:pt idx="2105">
                  <c:v>42649</c:v>
                </c:pt>
                <c:pt idx="2106">
                  <c:v>42650</c:v>
                </c:pt>
                <c:pt idx="2107">
                  <c:v>42651</c:v>
                </c:pt>
                <c:pt idx="2108">
                  <c:v>42652</c:v>
                </c:pt>
                <c:pt idx="2109">
                  <c:v>42653</c:v>
                </c:pt>
                <c:pt idx="2110">
                  <c:v>42654</c:v>
                </c:pt>
                <c:pt idx="2111">
                  <c:v>42655</c:v>
                </c:pt>
                <c:pt idx="2112">
                  <c:v>42656</c:v>
                </c:pt>
                <c:pt idx="2113">
                  <c:v>42657</c:v>
                </c:pt>
                <c:pt idx="2114">
                  <c:v>42658</c:v>
                </c:pt>
                <c:pt idx="2115">
                  <c:v>42659</c:v>
                </c:pt>
                <c:pt idx="2116">
                  <c:v>42660</c:v>
                </c:pt>
                <c:pt idx="2117">
                  <c:v>42661</c:v>
                </c:pt>
                <c:pt idx="2118">
                  <c:v>42662</c:v>
                </c:pt>
                <c:pt idx="2119">
                  <c:v>42663</c:v>
                </c:pt>
                <c:pt idx="2120">
                  <c:v>42664</c:v>
                </c:pt>
                <c:pt idx="2121">
                  <c:v>42665</c:v>
                </c:pt>
                <c:pt idx="2122">
                  <c:v>42666</c:v>
                </c:pt>
                <c:pt idx="2123">
                  <c:v>42667</c:v>
                </c:pt>
                <c:pt idx="2124">
                  <c:v>42668</c:v>
                </c:pt>
                <c:pt idx="2125">
                  <c:v>42669</c:v>
                </c:pt>
                <c:pt idx="2126">
                  <c:v>42670</c:v>
                </c:pt>
                <c:pt idx="2127">
                  <c:v>42671</c:v>
                </c:pt>
                <c:pt idx="2128">
                  <c:v>42672</c:v>
                </c:pt>
                <c:pt idx="2129">
                  <c:v>42673</c:v>
                </c:pt>
                <c:pt idx="2130">
                  <c:v>42674</c:v>
                </c:pt>
                <c:pt idx="2131">
                  <c:v>42675</c:v>
                </c:pt>
                <c:pt idx="2132">
                  <c:v>42676</c:v>
                </c:pt>
                <c:pt idx="2133">
                  <c:v>42677</c:v>
                </c:pt>
                <c:pt idx="2134">
                  <c:v>42678</c:v>
                </c:pt>
                <c:pt idx="2135">
                  <c:v>42679</c:v>
                </c:pt>
                <c:pt idx="2136">
                  <c:v>42680</c:v>
                </c:pt>
                <c:pt idx="2137">
                  <c:v>42681</c:v>
                </c:pt>
                <c:pt idx="2138">
                  <c:v>42682</c:v>
                </c:pt>
                <c:pt idx="2139">
                  <c:v>42683</c:v>
                </c:pt>
                <c:pt idx="2140">
                  <c:v>42684</c:v>
                </c:pt>
                <c:pt idx="2141">
                  <c:v>42685</c:v>
                </c:pt>
                <c:pt idx="2142">
                  <c:v>42686</c:v>
                </c:pt>
                <c:pt idx="2143">
                  <c:v>42687</c:v>
                </c:pt>
                <c:pt idx="2144">
                  <c:v>42688</c:v>
                </c:pt>
                <c:pt idx="2145">
                  <c:v>42689</c:v>
                </c:pt>
                <c:pt idx="2146">
                  <c:v>42690</c:v>
                </c:pt>
                <c:pt idx="2147">
                  <c:v>42691</c:v>
                </c:pt>
                <c:pt idx="2148">
                  <c:v>42692</c:v>
                </c:pt>
                <c:pt idx="2149">
                  <c:v>42693</c:v>
                </c:pt>
                <c:pt idx="2150">
                  <c:v>42694</c:v>
                </c:pt>
                <c:pt idx="2151">
                  <c:v>42695</c:v>
                </c:pt>
                <c:pt idx="2152">
                  <c:v>42696</c:v>
                </c:pt>
                <c:pt idx="2153">
                  <c:v>42697</c:v>
                </c:pt>
                <c:pt idx="2154">
                  <c:v>42698</c:v>
                </c:pt>
                <c:pt idx="2155">
                  <c:v>42699</c:v>
                </c:pt>
                <c:pt idx="2156">
                  <c:v>42700</c:v>
                </c:pt>
                <c:pt idx="2157">
                  <c:v>42701</c:v>
                </c:pt>
                <c:pt idx="2158">
                  <c:v>42702</c:v>
                </c:pt>
                <c:pt idx="2159">
                  <c:v>42703</c:v>
                </c:pt>
                <c:pt idx="2160">
                  <c:v>42704</c:v>
                </c:pt>
                <c:pt idx="2161">
                  <c:v>42705</c:v>
                </c:pt>
                <c:pt idx="2162">
                  <c:v>42706</c:v>
                </c:pt>
                <c:pt idx="2163">
                  <c:v>42707</c:v>
                </c:pt>
                <c:pt idx="2164">
                  <c:v>42708</c:v>
                </c:pt>
                <c:pt idx="2165">
                  <c:v>42709</c:v>
                </c:pt>
                <c:pt idx="2166">
                  <c:v>42710</c:v>
                </c:pt>
                <c:pt idx="2167">
                  <c:v>42711</c:v>
                </c:pt>
                <c:pt idx="2168">
                  <c:v>42712</c:v>
                </c:pt>
                <c:pt idx="2169">
                  <c:v>42713</c:v>
                </c:pt>
                <c:pt idx="2170">
                  <c:v>42714</c:v>
                </c:pt>
                <c:pt idx="2171">
                  <c:v>42715</c:v>
                </c:pt>
                <c:pt idx="2172">
                  <c:v>42716</c:v>
                </c:pt>
                <c:pt idx="2173">
                  <c:v>42717</c:v>
                </c:pt>
                <c:pt idx="2174">
                  <c:v>42718</c:v>
                </c:pt>
                <c:pt idx="2175">
                  <c:v>42719</c:v>
                </c:pt>
                <c:pt idx="2176">
                  <c:v>42720</c:v>
                </c:pt>
                <c:pt idx="2177">
                  <c:v>42721</c:v>
                </c:pt>
                <c:pt idx="2178">
                  <c:v>42722</c:v>
                </c:pt>
                <c:pt idx="2179">
                  <c:v>42723</c:v>
                </c:pt>
                <c:pt idx="2180">
                  <c:v>42724</c:v>
                </c:pt>
                <c:pt idx="2181">
                  <c:v>42725</c:v>
                </c:pt>
                <c:pt idx="2182">
                  <c:v>42726</c:v>
                </c:pt>
                <c:pt idx="2183">
                  <c:v>42727</c:v>
                </c:pt>
                <c:pt idx="2184">
                  <c:v>42728</c:v>
                </c:pt>
                <c:pt idx="2185">
                  <c:v>42729</c:v>
                </c:pt>
                <c:pt idx="2186">
                  <c:v>42730</c:v>
                </c:pt>
                <c:pt idx="2187">
                  <c:v>42731</c:v>
                </c:pt>
                <c:pt idx="2188">
                  <c:v>42732</c:v>
                </c:pt>
                <c:pt idx="2189">
                  <c:v>42733</c:v>
                </c:pt>
                <c:pt idx="2190">
                  <c:v>42734</c:v>
                </c:pt>
                <c:pt idx="2191">
                  <c:v>42735</c:v>
                </c:pt>
                <c:pt idx="2192">
                  <c:v>42736</c:v>
                </c:pt>
                <c:pt idx="2193">
                  <c:v>42737</c:v>
                </c:pt>
                <c:pt idx="2194">
                  <c:v>42738</c:v>
                </c:pt>
                <c:pt idx="2195">
                  <c:v>42739</c:v>
                </c:pt>
                <c:pt idx="2196">
                  <c:v>42740</c:v>
                </c:pt>
                <c:pt idx="2197">
                  <c:v>42741</c:v>
                </c:pt>
                <c:pt idx="2198">
                  <c:v>42742</c:v>
                </c:pt>
                <c:pt idx="2199">
                  <c:v>42743</c:v>
                </c:pt>
                <c:pt idx="2200">
                  <c:v>42744</c:v>
                </c:pt>
                <c:pt idx="2201">
                  <c:v>42745</c:v>
                </c:pt>
                <c:pt idx="2202">
                  <c:v>42746</c:v>
                </c:pt>
                <c:pt idx="2203">
                  <c:v>42747</c:v>
                </c:pt>
                <c:pt idx="2204">
                  <c:v>42748</c:v>
                </c:pt>
                <c:pt idx="2205">
                  <c:v>42749</c:v>
                </c:pt>
                <c:pt idx="2206">
                  <c:v>42750</c:v>
                </c:pt>
                <c:pt idx="2207">
                  <c:v>42751</c:v>
                </c:pt>
                <c:pt idx="2208">
                  <c:v>42752</c:v>
                </c:pt>
                <c:pt idx="2209">
                  <c:v>42753</c:v>
                </c:pt>
                <c:pt idx="2210">
                  <c:v>42754</c:v>
                </c:pt>
                <c:pt idx="2211">
                  <c:v>42755</c:v>
                </c:pt>
                <c:pt idx="2212">
                  <c:v>42756</c:v>
                </c:pt>
                <c:pt idx="2213">
                  <c:v>42757</c:v>
                </c:pt>
                <c:pt idx="2214">
                  <c:v>42758</c:v>
                </c:pt>
                <c:pt idx="2215">
                  <c:v>42759</c:v>
                </c:pt>
                <c:pt idx="2216">
                  <c:v>42760</c:v>
                </c:pt>
                <c:pt idx="2217">
                  <c:v>42761</c:v>
                </c:pt>
                <c:pt idx="2218">
                  <c:v>42762</c:v>
                </c:pt>
                <c:pt idx="2219">
                  <c:v>42763</c:v>
                </c:pt>
                <c:pt idx="2220">
                  <c:v>42764</c:v>
                </c:pt>
                <c:pt idx="2221">
                  <c:v>42765</c:v>
                </c:pt>
                <c:pt idx="2222">
                  <c:v>42766</c:v>
                </c:pt>
                <c:pt idx="2223">
                  <c:v>42767</c:v>
                </c:pt>
                <c:pt idx="2224">
                  <c:v>42768</c:v>
                </c:pt>
                <c:pt idx="2225">
                  <c:v>42769</c:v>
                </c:pt>
                <c:pt idx="2226">
                  <c:v>42770</c:v>
                </c:pt>
                <c:pt idx="2227">
                  <c:v>42771</c:v>
                </c:pt>
                <c:pt idx="2228">
                  <c:v>42772</c:v>
                </c:pt>
                <c:pt idx="2229">
                  <c:v>42773</c:v>
                </c:pt>
                <c:pt idx="2230">
                  <c:v>42774</c:v>
                </c:pt>
                <c:pt idx="2231">
                  <c:v>42775</c:v>
                </c:pt>
                <c:pt idx="2232">
                  <c:v>42776</c:v>
                </c:pt>
                <c:pt idx="2233">
                  <c:v>42777</c:v>
                </c:pt>
                <c:pt idx="2234">
                  <c:v>42778</c:v>
                </c:pt>
                <c:pt idx="2235">
                  <c:v>42779</c:v>
                </c:pt>
                <c:pt idx="2236">
                  <c:v>42780</c:v>
                </c:pt>
                <c:pt idx="2237">
                  <c:v>42781</c:v>
                </c:pt>
                <c:pt idx="2238">
                  <c:v>42782</c:v>
                </c:pt>
                <c:pt idx="2239">
                  <c:v>42783</c:v>
                </c:pt>
                <c:pt idx="2240">
                  <c:v>42784</c:v>
                </c:pt>
                <c:pt idx="2241">
                  <c:v>42785</c:v>
                </c:pt>
                <c:pt idx="2242">
                  <c:v>42786</c:v>
                </c:pt>
                <c:pt idx="2243">
                  <c:v>42787</c:v>
                </c:pt>
                <c:pt idx="2244">
                  <c:v>42788</c:v>
                </c:pt>
                <c:pt idx="2245">
                  <c:v>42789</c:v>
                </c:pt>
                <c:pt idx="2246">
                  <c:v>42790</c:v>
                </c:pt>
                <c:pt idx="2247">
                  <c:v>42791</c:v>
                </c:pt>
                <c:pt idx="2248">
                  <c:v>42792</c:v>
                </c:pt>
                <c:pt idx="2249">
                  <c:v>42793</c:v>
                </c:pt>
                <c:pt idx="2250">
                  <c:v>42794</c:v>
                </c:pt>
                <c:pt idx="2251">
                  <c:v>42795</c:v>
                </c:pt>
                <c:pt idx="2252">
                  <c:v>42796</c:v>
                </c:pt>
                <c:pt idx="2253">
                  <c:v>42797</c:v>
                </c:pt>
                <c:pt idx="2254">
                  <c:v>42798</c:v>
                </c:pt>
                <c:pt idx="2255">
                  <c:v>42799</c:v>
                </c:pt>
                <c:pt idx="2256">
                  <c:v>42800</c:v>
                </c:pt>
                <c:pt idx="2257">
                  <c:v>42801</c:v>
                </c:pt>
                <c:pt idx="2258">
                  <c:v>42802</c:v>
                </c:pt>
                <c:pt idx="2259">
                  <c:v>42803</c:v>
                </c:pt>
                <c:pt idx="2260">
                  <c:v>42804</c:v>
                </c:pt>
                <c:pt idx="2261">
                  <c:v>42805</c:v>
                </c:pt>
                <c:pt idx="2262">
                  <c:v>42806</c:v>
                </c:pt>
                <c:pt idx="2263">
                  <c:v>42807</c:v>
                </c:pt>
                <c:pt idx="2264">
                  <c:v>42808</c:v>
                </c:pt>
                <c:pt idx="2265">
                  <c:v>42809</c:v>
                </c:pt>
                <c:pt idx="2266">
                  <c:v>42810</c:v>
                </c:pt>
                <c:pt idx="2267">
                  <c:v>42811</c:v>
                </c:pt>
                <c:pt idx="2268">
                  <c:v>42812</c:v>
                </c:pt>
                <c:pt idx="2269">
                  <c:v>42813</c:v>
                </c:pt>
                <c:pt idx="2270">
                  <c:v>42814</c:v>
                </c:pt>
                <c:pt idx="2271">
                  <c:v>42815</c:v>
                </c:pt>
                <c:pt idx="2272">
                  <c:v>42816</c:v>
                </c:pt>
                <c:pt idx="2273">
                  <c:v>42817</c:v>
                </c:pt>
                <c:pt idx="2274">
                  <c:v>42818</c:v>
                </c:pt>
                <c:pt idx="2275">
                  <c:v>42819</c:v>
                </c:pt>
                <c:pt idx="2276">
                  <c:v>42820</c:v>
                </c:pt>
                <c:pt idx="2277">
                  <c:v>42821</c:v>
                </c:pt>
                <c:pt idx="2278">
                  <c:v>42822</c:v>
                </c:pt>
                <c:pt idx="2279">
                  <c:v>42823</c:v>
                </c:pt>
                <c:pt idx="2280">
                  <c:v>42824</c:v>
                </c:pt>
                <c:pt idx="2281">
                  <c:v>42825</c:v>
                </c:pt>
                <c:pt idx="2282">
                  <c:v>42826</c:v>
                </c:pt>
                <c:pt idx="2283">
                  <c:v>42827</c:v>
                </c:pt>
                <c:pt idx="2284">
                  <c:v>42828</c:v>
                </c:pt>
                <c:pt idx="2285">
                  <c:v>42829</c:v>
                </c:pt>
                <c:pt idx="2286">
                  <c:v>42830</c:v>
                </c:pt>
                <c:pt idx="2287">
                  <c:v>42831</c:v>
                </c:pt>
                <c:pt idx="2288">
                  <c:v>42832</c:v>
                </c:pt>
                <c:pt idx="2289">
                  <c:v>42833</c:v>
                </c:pt>
                <c:pt idx="2290">
                  <c:v>42834</c:v>
                </c:pt>
                <c:pt idx="2291">
                  <c:v>42835</c:v>
                </c:pt>
                <c:pt idx="2292">
                  <c:v>42836</c:v>
                </c:pt>
                <c:pt idx="2293">
                  <c:v>42837</c:v>
                </c:pt>
                <c:pt idx="2294">
                  <c:v>42838</c:v>
                </c:pt>
                <c:pt idx="2295">
                  <c:v>42839</c:v>
                </c:pt>
                <c:pt idx="2296">
                  <c:v>42840</c:v>
                </c:pt>
                <c:pt idx="2297">
                  <c:v>42841</c:v>
                </c:pt>
                <c:pt idx="2298">
                  <c:v>42842</c:v>
                </c:pt>
                <c:pt idx="2299">
                  <c:v>42843</c:v>
                </c:pt>
                <c:pt idx="2300">
                  <c:v>42844</c:v>
                </c:pt>
                <c:pt idx="2301">
                  <c:v>42845</c:v>
                </c:pt>
                <c:pt idx="2302">
                  <c:v>42846</c:v>
                </c:pt>
                <c:pt idx="2303">
                  <c:v>42847</c:v>
                </c:pt>
                <c:pt idx="2304">
                  <c:v>42848</c:v>
                </c:pt>
                <c:pt idx="2305">
                  <c:v>42849</c:v>
                </c:pt>
                <c:pt idx="2306">
                  <c:v>42850</c:v>
                </c:pt>
                <c:pt idx="2307">
                  <c:v>42851</c:v>
                </c:pt>
                <c:pt idx="2308">
                  <c:v>42852</c:v>
                </c:pt>
                <c:pt idx="2309">
                  <c:v>42853</c:v>
                </c:pt>
                <c:pt idx="2310">
                  <c:v>42854</c:v>
                </c:pt>
                <c:pt idx="2311">
                  <c:v>42855</c:v>
                </c:pt>
                <c:pt idx="2312">
                  <c:v>42856</c:v>
                </c:pt>
                <c:pt idx="2313">
                  <c:v>42857</c:v>
                </c:pt>
                <c:pt idx="2314">
                  <c:v>42858</c:v>
                </c:pt>
                <c:pt idx="2315">
                  <c:v>42859</c:v>
                </c:pt>
                <c:pt idx="2316">
                  <c:v>42860</c:v>
                </c:pt>
                <c:pt idx="2317">
                  <c:v>42861</c:v>
                </c:pt>
                <c:pt idx="2318">
                  <c:v>42862</c:v>
                </c:pt>
                <c:pt idx="2319">
                  <c:v>42863</c:v>
                </c:pt>
                <c:pt idx="2320">
                  <c:v>42864</c:v>
                </c:pt>
                <c:pt idx="2321">
                  <c:v>42865</c:v>
                </c:pt>
                <c:pt idx="2322">
                  <c:v>42866</c:v>
                </c:pt>
                <c:pt idx="2323">
                  <c:v>42867</c:v>
                </c:pt>
                <c:pt idx="2324">
                  <c:v>42868</c:v>
                </c:pt>
                <c:pt idx="2325">
                  <c:v>42869</c:v>
                </c:pt>
                <c:pt idx="2326">
                  <c:v>42870</c:v>
                </c:pt>
                <c:pt idx="2327">
                  <c:v>42871</c:v>
                </c:pt>
                <c:pt idx="2328">
                  <c:v>42872</c:v>
                </c:pt>
                <c:pt idx="2329">
                  <c:v>42873</c:v>
                </c:pt>
                <c:pt idx="2330">
                  <c:v>42874</c:v>
                </c:pt>
                <c:pt idx="2331">
                  <c:v>42875</c:v>
                </c:pt>
                <c:pt idx="2332">
                  <c:v>42876</c:v>
                </c:pt>
                <c:pt idx="2333">
                  <c:v>42877</c:v>
                </c:pt>
                <c:pt idx="2334">
                  <c:v>42878</c:v>
                </c:pt>
                <c:pt idx="2335">
                  <c:v>42879</c:v>
                </c:pt>
                <c:pt idx="2336">
                  <c:v>42880</c:v>
                </c:pt>
                <c:pt idx="2337">
                  <c:v>42881</c:v>
                </c:pt>
                <c:pt idx="2338">
                  <c:v>42882</c:v>
                </c:pt>
                <c:pt idx="2339">
                  <c:v>42883</c:v>
                </c:pt>
                <c:pt idx="2340">
                  <c:v>42884</c:v>
                </c:pt>
                <c:pt idx="2341">
                  <c:v>42885</c:v>
                </c:pt>
                <c:pt idx="2342">
                  <c:v>42886</c:v>
                </c:pt>
                <c:pt idx="2343">
                  <c:v>42887</c:v>
                </c:pt>
                <c:pt idx="2344">
                  <c:v>42888</c:v>
                </c:pt>
                <c:pt idx="2345">
                  <c:v>42889</c:v>
                </c:pt>
                <c:pt idx="2346">
                  <c:v>42890</c:v>
                </c:pt>
                <c:pt idx="2347">
                  <c:v>42891</c:v>
                </c:pt>
                <c:pt idx="2348">
                  <c:v>42892</c:v>
                </c:pt>
                <c:pt idx="2349">
                  <c:v>42893</c:v>
                </c:pt>
                <c:pt idx="2350">
                  <c:v>42894</c:v>
                </c:pt>
                <c:pt idx="2351">
                  <c:v>42895</c:v>
                </c:pt>
                <c:pt idx="2352">
                  <c:v>42896</c:v>
                </c:pt>
                <c:pt idx="2353">
                  <c:v>42897</c:v>
                </c:pt>
                <c:pt idx="2354">
                  <c:v>42898</c:v>
                </c:pt>
                <c:pt idx="2355">
                  <c:v>42899</c:v>
                </c:pt>
                <c:pt idx="2356">
                  <c:v>42900</c:v>
                </c:pt>
                <c:pt idx="2357">
                  <c:v>42901</c:v>
                </c:pt>
                <c:pt idx="2358">
                  <c:v>42902</c:v>
                </c:pt>
                <c:pt idx="2359">
                  <c:v>42903</c:v>
                </c:pt>
                <c:pt idx="2360">
                  <c:v>42904</c:v>
                </c:pt>
                <c:pt idx="2361">
                  <c:v>42905</c:v>
                </c:pt>
                <c:pt idx="2362">
                  <c:v>42906</c:v>
                </c:pt>
                <c:pt idx="2363">
                  <c:v>42907</c:v>
                </c:pt>
                <c:pt idx="2364">
                  <c:v>42908</c:v>
                </c:pt>
                <c:pt idx="2365">
                  <c:v>42909</c:v>
                </c:pt>
                <c:pt idx="2366">
                  <c:v>42910</c:v>
                </c:pt>
                <c:pt idx="2367">
                  <c:v>42911</c:v>
                </c:pt>
                <c:pt idx="2368">
                  <c:v>42912</c:v>
                </c:pt>
                <c:pt idx="2369">
                  <c:v>42913</c:v>
                </c:pt>
                <c:pt idx="2370">
                  <c:v>42914</c:v>
                </c:pt>
                <c:pt idx="2371">
                  <c:v>42915</c:v>
                </c:pt>
                <c:pt idx="2372">
                  <c:v>42916</c:v>
                </c:pt>
                <c:pt idx="2373">
                  <c:v>42917</c:v>
                </c:pt>
                <c:pt idx="2374">
                  <c:v>42918</c:v>
                </c:pt>
                <c:pt idx="2375">
                  <c:v>42919</c:v>
                </c:pt>
                <c:pt idx="2376">
                  <c:v>42920</c:v>
                </c:pt>
                <c:pt idx="2377">
                  <c:v>42921</c:v>
                </c:pt>
                <c:pt idx="2378">
                  <c:v>42922</c:v>
                </c:pt>
                <c:pt idx="2379">
                  <c:v>42923</c:v>
                </c:pt>
                <c:pt idx="2380">
                  <c:v>42924</c:v>
                </c:pt>
                <c:pt idx="2381">
                  <c:v>42925</c:v>
                </c:pt>
                <c:pt idx="2382">
                  <c:v>42926</c:v>
                </c:pt>
                <c:pt idx="2383">
                  <c:v>42927</c:v>
                </c:pt>
                <c:pt idx="2384">
                  <c:v>42928</c:v>
                </c:pt>
                <c:pt idx="2385">
                  <c:v>42929</c:v>
                </c:pt>
                <c:pt idx="2386">
                  <c:v>42930</c:v>
                </c:pt>
                <c:pt idx="2387">
                  <c:v>42931</c:v>
                </c:pt>
                <c:pt idx="2388">
                  <c:v>42932</c:v>
                </c:pt>
                <c:pt idx="2389">
                  <c:v>42933</c:v>
                </c:pt>
                <c:pt idx="2390">
                  <c:v>42934</c:v>
                </c:pt>
                <c:pt idx="2391">
                  <c:v>42935</c:v>
                </c:pt>
                <c:pt idx="2392">
                  <c:v>42936</c:v>
                </c:pt>
                <c:pt idx="2393">
                  <c:v>42937</c:v>
                </c:pt>
                <c:pt idx="2394">
                  <c:v>42938</c:v>
                </c:pt>
                <c:pt idx="2395">
                  <c:v>42939</c:v>
                </c:pt>
                <c:pt idx="2396">
                  <c:v>42940</c:v>
                </c:pt>
                <c:pt idx="2397">
                  <c:v>42941</c:v>
                </c:pt>
                <c:pt idx="2398">
                  <c:v>42942</c:v>
                </c:pt>
                <c:pt idx="2399">
                  <c:v>42943</c:v>
                </c:pt>
                <c:pt idx="2400">
                  <c:v>42944</c:v>
                </c:pt>
                <c:pt idx="2401">
                  <c:v>42945</c:v>
                </c:pt>
                <c:pt idx="2402">
                  <c:v>42946</c:v>
                </c:pt>
                <c:pt idx="2403">
                  <c:v>42947</c:v>
                </c:pt>
                <c:pt idx="2404">
                  <c:v>42948</c:v>
                </c:pt>
                <c:pt idx="2405">
                  <c:v>42949</c:v>
                </c:pt>
                <c:pt idx="2406">
                  <c:v>42950</c:v>
                </c:pt>
                <c:pt idx="2407">
                  <c:v>42951</c:v>
                </c:pt>
                <c:pt idx="2408">
                  <c:v>42952</c:v>
                </c:pt>
                <c:pt idx="2409">
                  <c:v>42953</c:v>
                </c:pt>
                <c:pt idx="2410">
                  <c:v>42954</c:v>
                </c:pt>
                <c:pt idx="2411">
                  <c:v>42955</c:v>
                </c:pt>
                <c:pt idx="2412">
                  <c:v>42956</c:v>
                </c:pt>
                <c:pt idx="2413">
                  <c:v>42957</c:v>
                </c:pt>
                <c:pt idx="2414">
                  <c:v>42958</c:v>
                </c:pt>
                <c:pt idx="2415">
                  <c:v>42959</c:v>
                </c:pt>
                <c:pt idx="2416">
                  <c:v>42960</c:v>
                </c:pt>
                <c:pt idx="2417">
                  <c:v>42961</c:v>
                </c:pt>
                <c:pt idx="2418">
                  <c:v>42962</c:v>
                </c:pt>
                <c:pt idx="2419">
                  <c:v>42963</c:v>
                </c:pt>
                <c:pt idx="2420">
                  <c:v>42964</c:v>
                </c:pt>
                <c:pt idx="2421">
                  <c:v>42965</c:v>
                </c:pt>
                <c:pt idx="2422">
                  <c:v>42966</c:v>
                </c:pt>
                <c:pt idx="2423">
                  <c:v>42967</c:v>
                </c:pt>
                <c:pt idx="2424">
                  <c:v>42968</c:v>
                </c:pt>
                <c:pt idx="2425">
                  <c:v>42969</c:v>
                </c:pt>
                <c:pt idx="2426">
                  <c:v>42970</c:v>
                </c:pt>
                <c:pt idx="2427">
                  <c:v>42971</c:v>
                </c:pt>
                <c:pt idx="2428">
                  <c:v>42972</c:v>
                </c:pt>
                <c:pt idx="2429">
                  <c:v>42973</c:v>
                </c:pt>
                <c:pt idx="2430">
                  <c:v>42974</c:v>
                </c:pt>
                <c:pt idx="2431">
                  <c:v>42975</c:v>
                </c:pt>
                <c:pt idx="2432">
                  <c:v>42976</c:v>
                </c:pt>
                <c:pt idx="2433">
                  <c:v>42977</c:v>
                </c:pt>
                <c:pt idx="2434">
                  <c:v>42978</c:v>
                </c:pt>
                <c:pt idx="2435">
                  <c:v>42979</c:v>
                </c:pt>
                <c:pt idx="2436">
                  <c:v>42980</c:v>
                </c:pt>
                <c:pt idx="2437">
                  <c:v>42981</c:v>
                </c:pt>
                <c:pt idx="2438">
                  <c:v>42982</c:v>
                </c:pt>
                <c:pt idx="2439">
                  <c:v>42983</c:v>
                </c:pt>
                <c:pt idx="2440">
                  <c:v>42984</c:v>
                </c:pt>
                <c:pt idx="2441">
                  <c:v>42985</c:v>
                </c:pt>
                <c:pt idx="2442">
                  <c:v>42986</c:v>
                </c:pt>
                <c:pt idx="2443">
                  <c:v>42987</c:v>
                </c:pt>
                <c:pt idx="2444">
                  <c:v>42988</c:v>
                </c:pt>
                <c:pt idx="2445">
                  <c:v>42989</c:v>
                </c:pt>
                <c:pt idx="2446">
                  <c:v>42990</c:v>
                </c:pt>
                <c:pt idx="2447">
                  <c:v>42991</c:v>
                </c:pt>
                <c:pt idx="2448">
                  <c:v>42992</c:v>
                </c:pt>
                <c:pt idx="2449">
                  <c:v>42993</c:v>
                </c:pt>
                <c:pt idx="2450">
                  <c:v>42994</c:v>
                </c:pt>
                <c:pt idx="2451">
                  <c:v>42995</c:v>
                </c:pt>
                <c:pt idx="2452">
                  <c:v>42996</c:v>
                </c:pt>
                <c:pt idx="2453">
                  <c:v>42997</c:v>
                </c:pt>
                <c:pt idx="2454">
                  <c:v>42998</c:v>
                </c:pt>
                <c:pt idx="2455">
                  <c:v>42999</c:v>
                </c:pt>
                <c:pt idx="2456">
                  <c:v>43000</c:v>
                </c:pt>
                <c:pt idx="2457">
                  <c:v>43001</c:v>
                </c:pt>
                <c:pt idx="2458">
                  <c:v>43002</c:v>
                </c:pt>
                <c:pt idx="2459">
                  <c:v>43003</c:v>
                </c:pt>
                <c:pt idx="2460">
                  <c:v>43004</c:v>
                </c:pt>
                <c:pt idx="2461">
                  <c:v>43005</c:v>
                </c:pt>
                <c:pt idx="2462">
                  <c:v>43006</c:v>
                </c:pt>
                <c:pt idx="2463">
                  <c:v>43007</c:v>
                </c:pt>
                <c:pt idx="2464">
                  <c:v>43008</c:v>
                </c:pt>
                <c:pt idx="2465">
                  <c:v>43009</c:v>
                </c:pt>
                <c:pt idx="2466">
                  <c:v>43010</c:v>
                </c:pt>
                <c:pt idx="2467">
                  <c:v>43011</c:v>
                </c:pt>
                <c:pt idx="2468">
                  <c:v>43012</c:v>
                </c:pt>
                <c:pt idx="2469">
                  <c:v>43013</c:v>
                </c:pt>
                <c:pt idx="2470">
                  <c:v>43014</c:v>
                </c:pt>
                <c:pt idx="2471">
                  <c:v>43015</c:v>
                </c:pt>
                <c:pt idx="2472">
                  <c:v>43016</c:v>
                </c:pt>
                <c:pt idx="2473">
                  <c:v>43017</c:v>
                </c:pt>
                <c:pt idx="2474">
                  <c:v>43018</c:v>
                </c:pt>
                <c:pt idx="2475">
                  <c:v>43019</c:v>
                </c:pt>
                <c:pt idx="2476">
                  <c:v>43020</c:v>
                </c:pt>
                <c:pt idx="2477">
                  <c:v>43021</c:v>
                </c:pt>
                <c:pt idx="2478">
                  <c:v>43022</c:v>
                </c:pt>
                <c:pt idx="2479">
                  <c:v>43023</c:v>
                </c:pt>
                <c:pt idx="2480">
                  <c:v>43024</c:v>
                </c:pt>
                <c:pt idx="2481">
                  <c:v>43025</c:v>
                </c:pt>
                <c:pt idx="2482">
                  <c:v>43026</c:v>
                </c:pt>
                <c:pt idx="2483">
                  <c:v>43027</c:v>
                </c:pt>
                <c:pt idx="2484">
                  <c:v>43028</c:v>
                </c:pt>
                <c:pt idx="2485">
                  <c:v>43029</c:v>
                </c:pt>
                <c:pt idx="2486">
                  <c:v>43030</c:v>
                </c:pt>
                <c:pt idx="2487">
                  <c:v>43031</c:v>
                </c:pt>
                <c:pt idx="2488">
                  <c:v>43032</c:v>
                </c:pt>
                <c:pt idx="2489">
                  <c:v>43033</c:v>
                </c:pt>
                <c:pt idx="2490">
                  <c:v>43034</c:v>
                </c:pt>
                <c:pt idx="2491">
                  <c:v>43035</c:v>
                </c:pt>
                <c:pt idx="2492">
                  <c:v>43036</c:v>
                </c:pt>
                <c:pt idx="2493">
                  <c:v>43037</c:v>
                </c:pt>
                <c:pt idx="2494">
                  <c:v>43038</c:v>
                </c:pt>
                <c:pt idx="2495">
                  <c:v>43039</c:v>
                </c:pt>
                <c:pt idx="2496">
                  <c:v>43040</c:v>
                </c:pt>
                <c:pt idx="2497">
                  <c:v>43041</c:v>
                </c:pt>
                <c:pt idx="2498">
                  <c:v>43042</c:v>
                </c:pt>
                <c:pt idx="2499">
                  <c:v>43043</c:v>
                </c:pt>
                <c:pt idx="2500">
                  <c:v>43044</c:v>
                </c:pt>
                <c:pt idx="2501">
                  <c:v>43045</c:v>
                </c:pt>
                <c:pt idx="2502">
                  <c:v>43046</c:v>
                </c:pt>
                <c:pt idx="2503">
                  <c:v>43047</c:v>
                </c:pt>
                <c:pt idx="2504">
                  <c:v>43048</c:v>
                </c:pt>
                <c:pt idx="2505">
                  <c:v>43049</c:v>
                </c:pt>
                <c:pt idx="2506">
                  <c:v>43050</c:v>
                </c:pt>
                <c:pt idx="2507">
                  <c:v>43051</c:v>
                </c:pt>
                <c:pt idx="2508">
                  <c:v>43052</c:v>
                </c:pt>
                <c:pt idx="2509">
                  <c:v>43053</c:v>
                </c:pt>
                <c:pt idx="2510">
                  <c:v>43054</c:v>
                </c:pt>
                <c:pt idx="2511">
                  <c:v>43055</c:v>
                </c:pt>
                <c:pt idx="2512">
                  <c:v>43056</c:v>
                </c:pt>
                <c:pt idx="2513">
                  <c:v>43057</c:v>
                </c:pt>
                <c:pt idx="2514">
                  <c:v>43058</c:v>
                </c:pt>
                <c:pt idx="2515">
                  <c:v>43059</c:v>
                </c:pt>
                <c:pt idx="2516">
                  <c:v>43060</c:v>
                </c:pt>
                <c:pt idx="2517">
                  <c:v>43061</c:v>
                </c:pt>
                <c:pt idx="2518">
                  <c:v>43062</c:v>
                </c:pt>
                <c:pt idx="2519">
                  <c:v>43063</c:v>
                </c:pt>
                <c:pt idx="2520">
                  <c:v>43064</c:v>
                </c:pt>
                <c:pt idx="2521">
                  <c:v>43065</c:v>
                </c:pt>
                <c:pt idx="2522">
                  <c:v>43066</c:v>
                </c:pt>
                <c:pt idx="2523">
                  <c:v>43067</c:v>
                </c:pt>
                <c:pt idx="2524">
                  <c:v>43068</c:v>
                </c:pt>
                <c:pt idx="2525">
                  <c:v>43069</c:v>
                </c:pt>
                <c:pt idx="2526">
                  <c:v>43070</c:v>
                </c:pt>
                <c:pt idx="2527">
                  <c:v>43071</c:v>
                </c:pt>
                <c:pt idx="2528">
                  <c:v>43072</c:v>
                </c:pt>
                <c:pt idx="2529">
                  <c:v>43073</c:v>
                </c:pt>
                <c:pt idx="2530">
                  <c:v>43074</c:v>
                </c:pt>
                <c:pt idx="2531">
                  <c:v>43075</c:v>
                </c:pt>
                <c:pt idx="2532">
                  <c:v>43076</c:v>
                </c:pt>
                <c:pt idx="2533">
                  <c:v>43077</c:v>
                </c:pt>
                <c:pt idx="2534">
                  <c:v>43078</c:v>
                </c:pt>
                <c:pt idx="2535">
                  <c:v>43079</c:v>
                </c:pt>
                <c:pt idx="2536">
                  <c:v>43080</c:v>
                </c:pt>
                <c:pt idx="2537">
                  <c:v>43081</c:v>
                </c:pt>
                <c:pt idx="2538">
                  <c:v>43082</c:v>
                </c:pt>
                <c:pt idx="2539">
                  <c:v>43083</c:v>
                </c:pt>
                <c:pt idx="2540">
                  <c:v>43084</c:v>
                </c:pt>
                <c:pt idx="2541">
                  <c:v>43085</c:v>
                </c:pt>
                <c:pt idx="2542">
                  <c:v>43086</c:v>
                </c:pt>
                <c:pt idx="2543">
                  <c:v>43087</c:v>
                </c:pt>
                <c:pt idx="2544">
                  <c:v>43088</c:v>
                </c:pt>
                <c:pt idx="2545">
                  <c:v>43089</c:v>
                </c:pt>
                <c:pt idx="2546">
                  <c:v>43090</c:v>
                </c:pt>
                <c:pt idx="2547">
                  <c:v>43091</c:v>
                </c:pt>
                <c:pt idx="2548">
                  <c:v>43092</c:v>
                </c:pt>
                <c:pt idx="2549">
                  <c:v>43093</c:v>
                </c:pt>
                <c:pt idx="2550">
                  <c:v>43094</c:v>
                </c:pt>
                <c:pt idx="2551">
                  <c:v>43095</c:v>
                </c:pt>
                <c:pt idx="2552">
                  <c:v>43096</c:v>
                </c:pt>
                <c:pt idx="2553">
                  <c:v>43097</c:v>
                </c:pt>
                <c:pt idx="2554">
                  <c:v>43098</c:v>
                </c:pt>
                <c:pt idx="2555">
                  <c:v>43099</c:v>
                </c:pt>
                <c:pt idx="2556">
                  <c:v>43100</c:v>
                </c:pt>
              </c:numCache>
            </c:numRef>
          </c:cat>
          <c:val>
            <c:numRef>
              <c:f>Sheet1!$J$2:$J$2558</c:f>
              <c:numCache>
                <c:formatCode>General</c:formatCode>
                <c:ptCount val="2557"/>
                <c:pt idx="1054">
                  <c:v>609406</c:v>
                </c:pt>
                <c:pt idx="1055">
                  <c:v>610161</c:v>
                </c:pt>
                <c:pt idx="1056">
                  <c:v>611113</c:v>
                </c:pt>
                <c:pt idx="1057">
                  <c:v>613572</c:v>
                </c:pt>
                <c:pt idx="1058">
                  <c:v>613572</c:v>
                </c:pt>
                <c:pt idx="1059">
                  <c:v>614189</c:v>
                </c:pt>
                <c:pt idx="1060">
                  <c:v>614189</c:v>
                </c:pt>
                <c:pt idx="1061">
                  <c:v>615747</c:v>
                </c:pt>
                <c:pt idx="1062">
                  <c:v>616475</c:v>
                </c:pt>
                <c:pt idx="1063">
                  <c:v>617260</c:v>
                </c:pt>
                <c:pt idx="1064">
                  <c:v>618392</c:v>
                </c:pt>
                <c:pt idx="1065">
                  <c:v>618392</c:v>
                </c:pt>
                <c:pt idx="1066">
                  <c:v>619054</c:v>
                </c:pt>
                <c:pt idx="1067">
                  <c:v>619813</c:v>
                </c:pt>
                <c:pt idx="1068">
                  <c:v>620687</c:v>
                </c:pt>
                <c:pt idx="1069">
                  <c:v>622455</c:v>
                </c:pt>
                <c:pt idx="1070">
                  <c:v>622455</c:v>
                </c:pt>
                <c:pt idx="1071">
                  <c:v>623212</c:v>
                </c:pt>
                <c:pt idx="1072">
                  <c:v>624102</c:v>
                </c:pt>
                <c:pt idx="1073">
                  <c:v>625399</c:v>
                </c:pt>
                <c:pt idx="1074">
                  <c:v>625399</c:v>
                </c:pt>
                <c:pt idx="1075">
                  <c:v>626219</c:v>
                </c:pt>
                <c:pt idx="1076">
                  <c:v>626469</c:v>
                </c:pt>
                <c:pt idx="1077">
                  <c:v>627226</c:v>
                </c:pt>
                <c:pt idx="1078">
                  <c:v>629101</c:v>
                </c:pt>
                <c:pt idx="1079">
                  <c:v>629728</c:v>
                </c:pt>
                <c:pt idx="1080">
                  <c:v>630285</c:v>
                </c:pt>
                <c:pt idx="1081">
                  <c:v>630285</c:v>
                </c:pt>
                <c:pt idx="1082">
                  <c:v>631187</c:v>
                </c:pt>
                <c:pt idx="1083">
                  <c:v>631947</c:v>
                </c:pt>
                <c:pt idx="1084">
                  <c:v>632813</c:v>
                </c:pt>
                <c:pt idx="1085">
                  <c:v>634198</c:v>
                </c:pt>
                <c:pt idx="1086">
                  <c:v>634658</c:v>
                </c:pt>
                <c:pt idx="1087">
                  <c:v>635143</c:v>
                </c:pt>
                <c:pt idx="1088">
                  <c:v>635751</c:v>
                </c:pt>
                <c:pt idx="1089">
                  <c:v>635751</c:v>
                </c:pt>
                <c:pt idx="1090">
                  <c:v>636194</c:v>
                </c:pt>
                <c:pt idx="1091">
                  <c:v>636472</c:v>
                </c:pt>
                <c:pt idx="1092">
                  <c:v>637711</c:v>
                </c:pt>
                <c:pt idx="1093">
                  <c:v>637711</c:v>
                </c:pt>
                <c:pt idx="1094">
                  <c:v>638945</c:v>
                </c:pt>
                <c:pt idx="1095">
                  <c:v>639689</c:v>
                </c:pt>
                <c:pt idx="1096">
                  <c:v>640063</c:v>
                </c:pt>
                <c:pt idx="1097">
                  <c:v>640496</c:v>
                </c:pt>
                <c:pt idx="1098">
                  <c:v>644167</c:v>
                </c:pt>
                <c:pt idx="1099">
                  <c:v>647225</c:v>
                </c:pt>
                <c:pt idx="1100">
                  <c:v>648097</c:v>
                </c:pt>
                <c:pt idx="1101">
                  <c:v>649622</c:v>
                </c:pt>
                <c:pt idx="1102">
                  <c:v>649622</c:v>
                </c:pt>
                <c:pt idx="1103">
                  <c:v>655169</c:v>
                </c:pt>
                <c:pt idx="1104">
                  <c:v>658206</c:v>
                </c:pt>
                <c:pt idx="1105">
                  <c:v>666769</c:v>
                </c:pt>
                <c:pt idx="1106">
                  <c:v>735266</c:v>
                </c:pt>
                <c:pt idx="1107">
                  <c:v>735266</c:v>
                </c:pt>
                <c:pt idx="1108">
                  <c:v>755077</c:v>
                </c:pt>
                <c:pt idx="1109">
                  <c:v>773599</c:v>
                </c:pt>
                <c:pt idx="1110">
                  <c:v>870998</c:v>
                </c:pt>
                <c:pt idx="1111">
                  <c:v>870998</c:v>
                </c:pt>
                <c:pt idx="1112">
                  <c:v>927158</c:v>
                </c:pt>
                <c:pt idx="1113">
                  <c:v>1002134</c:v>
                </c:pt>
                <c:pt idx="1114">
                  <c:v>1103283</c:v>
                </c:pt>
                <c:pt idx="1115">
                  <c:v>1103283</c:v>
                </c:pt>
                <c:pt idx="1116">
                  <c:v>1162029</c:v>
                </c:pt>
                <c:pt idx="1117">
                  <c:v>1227534</c:v>
                </c:pt>
                <c:pt idx="1118">
                  <c:v>1232801</c:v>
                </c:pt>
                <c:pt idx="1119">
                  <c:v>1234439</c:v>
                </c:pt>
                <c:pt idx="1120">
                  <c:v>1235415</c:v>
                </c:pt>
                <c:pt idx="1121">
                  <c:v>1236337</c:v>
                </c:pt>
                <c:pt idx="1122">
                  <c:v>1237192</c:v>
                </c:pt>
                <c:pt idx="1123">
                  <c:v>1237873</c:v>
                </c:pt>
                <c:pt idx="1124">
                  <c:v>1238730</c:v>
                </c:pt>
                <c:pt idx="1125">
                  <c:v>1239666</c:v>
                </c:pt>
                <c:pt idx="1126">
                  <c:v>1240477</c:v>
                </c:pt>
                <c:pt idx="1127">
                  <c:v>1241317</c:v>
                </c:pt>
                <c:pt idx="1128">
                  <c:v>1242185</c:v>
                </c:pt>
                <c:pt idx="1129">
                  <c:v>1242830</c:v>
                </c:pt>
                <c:pt idx="1130">
                  <c:v>1259955</c:v>
                </c:pt>
                <c:pt idx="1131">
                  <c:v>1275812</c:v>
                </c:pt>
                <c:pt idx="1132">
                  <c:v>1291500</c:v>
                </c:pt>
                <c:pt idx="1133">
                  <c:v>1293278</c:v>
                </c:pt>
                <c:pt idx="1134">
                  <c:v>1294176</c:v>
                </c:pt>
                <c:pt idx="1135">
                  <c:v>1294948</c:v>
                </c:pt>
                <c:pt idx="1136">
                  <c:v>1295662</c:v>
                </c:pt>
                <c:pt idx="1137">
                  <c:v>1297147</c:v>
                </c:pt>
                <c:pt idx="1138">
                  <c:v>1298457</c:v>
                </c:pt>
                <c:pt idx="1139">
                  <c:v>1299438</c:v>
                </c:pt>
                <c:pt idx="1140">
                  <c:v>1300498</c:v>
                </c:pt>
                <c:pt idx="1141">
                  <c:v>850634</c:v>
                </c:pt>
                <c:pt idx="1142">
                  <c:v>851167</c:v>
                </c:pt>
                <c:pt idx="1143">
                  <c:v>851863</c:v>
                </c:pt>
                <c:pt idx="1144">
                  <c:v>886498</c:v>
                </c:pt>
                <c:pt idx="1145">
                  <c:v>900359</c:v>
                </c:pt>
                <c:pt idx="1146">
                  <c:v>910446</c:v>
                </c:pt>
                <c:pt idx="1147">
                  <c:v>924944</c:v>
                </c:pt>
                <c:pt idx="1148">
                  <c:v>943029</c:v>
                </c:pt>
                <c:pt idx="1149">
                  <c:v>964949</c:v>
                </c:pt>
                <c:pt idx="1150">
                  <c:v>975542</c:v>
                </c:pt>
                <c:pt idx="1151">
                  <c:v>1008033</c:v>
                </c:pt>
                <c:pt idx="1152">
                  <c:v>1027979</c:v>
                </c:pt>
                <c:pt idx="1153">
                  <c:v>1046336</c:v>
                </c:pt>
                <c:pt idx="1154">
                  <c:v>1064596</c:v>
                </c:pt>
                <c:pt idx="1155">
                  <c:v>1081074</c:v>
                </c:pt>
                <c:pt idx="1156">
                  <c:v>935142</c:v>
                </c:pt>
                <c:pt idx="1157">
                  <c:v>936190</c:v>
                </c:pt>
                <c:pt idx="1158">
                  <c:v>936986</c:v>
                </c:pt>
                <c:pt idx="1159">
                  <c:v>938050</c:v>
                </c:pt>
                <c:pt idx="1160">
                  <c:v>939402</c:v>
                </c:pt>
                <c:pt idx="1161">
                  <c:v>940645</c:v>
                </c:pt>
                <c:pt idx="1162">
                  <c:v>941794</c:v>
                </c:pt>
                <c:pt idx="1163">
                  <c:v>943403</c:v>
                </c:pt>
                <c:pt idx="1164">
                  <c:v>943403</c:v>
                </c:pt>
                <c:pt idx="1165">
                  <c:v>944176</c:v>
                </c:pt>
                <c:pt idx="1166">
                  <c:v>945667</c:v>
                </c:pt>
                <c:pt idx="1167">
                  <c:v>946909</c:v>
                </c:pt>
                <c:pt idx="1168">
                  <c:v>947814</c:v>
                </c:pt>
                <c:pt idx="1169">
                  <c:v>948652</c:v>
                </c:pt>
                <c:pt idx="1170">
                  <c:v>949417</c:v>
                </c:pt>
                <c:pt idx="1171">
                  <c:v>950004</c:v>
                </c:pt>
                <c:pt idx="1172">
                  <c:v>950417</c:v>
                </c:pt>
                <c:pt idx="1173">
                  <c:v>951131</c:v>
                </c:pt>
                <c:pt idx="1174">
                  <c:v>951771</c:v>
                </c:pt>
                <c:pt idx="1175">
                  <c:v>952407</c:v>
                </c:pt>
                <c:pt idx="1176">
                  <c:v>953518</c:v>
                </c:pt>
                <c:pt idx="1177">
                  <c:v>953518</c:v>
                </c:pt>
                <c:pt idx="1178">
                  <c:v>954013</c:v>
                </c:pt>
                <c:pt idx="1179">
                  <c:v>954420</c:v>
                </c:pt>
                <c:pt idx="1180">
                  <c:v>955161</c:v>
                </c:pt>
                <c:pt idx="1181">
                  <c:v>955770</c:v>
                </c:pt>
                <c:pt idx="1182">
                  <c:v>956363</c:v>
                </c:pt>
                <c:pt idx="1183">
                  <c:v>956983</c:v>
                </c:pt>
                <c:pt idx="1184">
                  <c:v>957467</c:v>
                </c:pt>
                <c:pt idx="1185">
                  <c:v>958465</c:v>
                </c:pt>
                <c:pt idx="1186">
                  <c:v>958465</c:v>
                </c:pt>
                <c:pt idx="1187">
                  <c:v>959368</c:v>
                </c:pt>
                <c:pt idx="1188">
                  <c:v>960149</c:v>
                </c:pt>
                <c:pt idx="1189">
                  <c:v>960875</c:v>
                </c:pt>
                <c:pt idx="1190">
                  <c:v>962374</c:v>
                </c:pt>
                <c:pt idx="1191">
                  <c:v>962374</c:v>
                </c:pt>
                <c:pt idx="1192">
                  <c:v>962374</c:v>
                </c:pt>
                <c:pt idx="1193">
                  <c:v>964641</c:v>
                </c:pt>
                <c:pt idx="1194">
                  <c:v>965411</c:v>
                </c:pt>
                <c:pt idx="1195">
                  <c:v>966122</c:v>
                </c:pt>
                <c:pt idx="1196">
                  <c:v>966782</c:v>
                </c:pt>
                <c:pt idx="1197">
                  <c:v>967296</c:v>
                </c:pt>
                <c:pt idx="1198">
                  <c:v>967296</c:v>
                </c:pt>
                <c:pt idx="1199">
                  <c:v>968063</c:v>
                </c:pt>
                <c:pt idx="1200">
                  <c:v>968548</c:v>
                </c:pt>
                <c:pt idx="1201">
                  <c:v>969131</c:v>
                </c:pt>
                <c:pt idx="1202">
                  <c:v>969131</c:v>
                </c:pt>
                <c:pt idx="1203">
                  <c:v>969701</c:v>
                </c:pt>
                <c:pt idx="1204">
                  <c:v>970794</c:v>
                </c:pt>
                <c:pt idx="1205">
                  <c:v>970794</c:v>
                </c:pt>
                <c:pt idx="1206">
                  <c:v>971946</c:v>
                </c:pt>
                <c:pt idx="1207">
                  <c:v>972488</c:v>
                </c:pt>
                <c:pt idx="1208">
                  <c:v>972488</c:v>
                </c:pt>
                <c:pt idx="1209">
                  <c:v>973102</c:v>
                </c:pt>
                <c:pt idx="1210">
                  <c:v>974326</c:v>
                </c:pt>
                <c:pt idx="1211">
                  <c:v>974326</c:v>
                </c:pt>
                <c:pt idx="1212">
                  <c:v>974771</c:v>
                </c:pt>
                <c:pt idx="1213">
                  <c:v>976737</c:v>
                </c:pt>
                <c:pt idx="1214">
                  <c:v>977606</c:v>
                </c:pt>
                <c:pt idx="1215">
                  <c:v>978099</c:v>
                </c:pt>
                <c:pt idx="1216">
                  <c:v>978690</c:v>
                </c:pt>
                <c:pt idx="1217">
                  <c:v>979170</c:v>
                </c:pt>
                <c:pt idx="1218">
                  <c:v>979373</c:v>
                </c:pt>
                <c:pt idx="1219">
                  <c:v>979373</c:v>
                </c:pt>
                <c:pt idx="1220">
                  <c:v>980271</c:v>
                </c:pt>
                <c:pt idx="1221">
                  <c:v>980271</c:v>
                </c:pt>
                <c:pt idx="1222">
                  <c:v>981301</c:v>
                </c:pt>
                <c:pt idx="1223">
                  <c:v>981832</c:v>
                </c:pt>
                <c:pt idx="1224">
                  <c:v>835953</c:v>
                </c:pt>
                <c:pt idx="1225">
                  <c:v>836376</c:v>
                </c:pt>
                <c:pt idx="1226">
                  <c:v>836376</c:v>
                </c:pt>
                <c:pt idx="1227">
                  <c:v>837037</c:v>
                </c:pt>
                <c:pt idx="1228">
                  <c:v>837822</c:v>
                </c:pt>
                <c:pt idx="1229">
                  <c:v>837822</c:v>
                </c:pt>
                <c:pt idx="1230">
                  <c:v>838775</c:v>
                </c:pt>
                <c:pt idx="1231">
                  <c:v>838775</c:v>
                </c:pt>
                <c:pt idx="1232">
                  <c:v>839936</c:v>
                </c:pt>
                <c:pt idx="1233">
                  <c:v>839936</c:v>
                </c:pt>
                <c:pt idx="1234">
                  <c:v>840753</c:v>
                </c:pt>
                <c:pt idx="1235">
                  <c:v>841332</c:v>
                </c:pt>
                <c:pt idx="1236">
                  <c:v>841842</c:v>
                </c:pt>
                <c:pt idx="1237">
                  <c:v>842444</c:v>
                </c:pt>
                <c:pt idx="1238">
                  <c:v>842933</c:v>
                </c:pt>
                <c:pt idx="1239">
                  <c:v>843315</c:v>
                </c:pt>
                <c:pt idx="1240">
                  <c:v>843315</c:v>
                </c:pt>
                <c:pt idx="1241">
                  <c:v>843882</c:v>
                </c:pt>
                <c:pt idx="1242">
                  <c:v>844179</c:v>
                </c:pt>
                <c:pt idx="1243">
                  <c:v>844480</c:v>
                </c:pt>
                <c:pt idx="1244">
                  <c:v>845012</c:v>
                </c:pt>
                <c:pt idx="1245">
                  <c:v>845012</c:v>
                </c:pt>
                <c:pt idx="1246">
                  <c:v>845939</c:v>
                </c:pt>
                <c:pt idx="1247">
                  <c:v>845939</c:v>
                </c:pt>
                <c:pt idx="1248">
                  <c:v>846600</c:v>
                </c:pt>
                <c:pt idx="1249">
                  <c:v>847095</c:v>
                </c:pt>
                <c:pt idx="1250">
                  <c:v>847556</c:v>
                </c:pt>
                <c:pt idx="1251">
                  <c:v>848087</c:v>
                </c:pt>
                <c:pt idx="1252">
                  <c:v>848748</c:v>
                </c:pt>
                <c:pt idx="1253">
                  <c:v>849406</c:v>
                </c:pt>
                <c:pt idx="1254">
                  <c:v>849406</c:v>
                </c:pt>
                <c:pt idx="1255">
                  <c:v>850161</c:v>
                </c:pt>
                <c:pt idx="1256">
                  <c:v>850835</c:v>
                </c:pt>
                <c:pt idx="1257">
                  <c:v>850835</c:v>
                </c:pt>
                <c:pt idx="1258">
                  <c:v>851796</c:v>
                </c:pt>
                <c:pt idx="1259">
                  <c:v>854077</c:v>
                </c:pt>
                <c:pt idx="1260">
                  <c:v>854077</c:v>
                </c:pt>
                <c:pt idx="1261">
                  <c:v>854888</c:v>
                </c:pt>
                <c:pt idx="1262">
                  <c:v>855715</c:v>
                </c:pt>
                <c:pt idx="1263">
                  <c:v>856373</c:v>
                </c:pt>
                <c:pt idx="1264">
                  <c:v>856952</c:v>
                </c:pt>
                <c:pt idx="1265">
                  <c:v>857590</c:v>
                </c:pt>
                <c:pt idx="1266">
                  <c:v>858200</c:v>
                </c:pt>
                <c:pt idx="1267">
                  <c:v>858699</c:v>
                </c:pt>
                <c:pt idx="1268">
                  <c:v>859185</c:v>
                </c:pt>
                <c:pt idx="1269">
                  <c:v>859601</c:v>
                </c:pt>
                <c:pt idx="1270">
                  <c:v>860233</c:v>
                </c:pt>
                <c:pt idx="1271">
                  <c:v>860824</c:v>
                </c:pt>
                <c:pt idx="1272">
                  <c:v>861503</c:v>
                </c:pt>
                <c:pt idx="1273">
                  <c:v>862056</c:v>
                </c:pt>
                <c:pt idx="1274">
                  <c:v>862500</c:v>
                </c:pt>
                <c:pt idx="1275">
                  <c:v>862500</c:v>
                </c:pt>
                <c:pt idx="1276">
                  <c:v>863176</c:v>
                </c:pt>
                <c:pt idx="1277">
                  <c:v>863705</c:v>
                </c:pt>
                <c:pt idx="1278">
                  <c:v>864177</c:v>
                </c:pt>
                <c:pt idx="1279">
                  <c:v>864683</c:v>
                </c:pt>
                <c:pt idx="1280">
                  <c:v>865121</c:v>
                </c:pt>
                <c:pt idx="1281">
                  <c:v>865423</c:v>
                </c:pt>
                <c:pt idx="1282">
                  <c:v>865423</c:v>
                </c:pt>
                <c:pt idx="1283">
                  <c:v>865858</c:v>
                </c:pt>
                <c:pt idx="1284">
                  <c:v>866169</c:v>
                </c:pt>
                <c:pt idx="1285">
                  <c:v>866829</c:v>
                </c:pt>
                <c:pt idx="1286">
                  <c:v>868107</c:v>
                </c:pt>
                <c:pt idx="1287">
                  <c:v>868107</c:v>
                </c:pt>
                <c:pt idx="1288">
                  <c:v>868814</c:v>
                </c:pt>
                <c:pt idx="1289">
                  <c:v>869377</c:v>
                </c:pt>
                <c:pt idx="1290">
                  <c:v>869762</c:v>
                </c:pt>
                <c:pt idx="1291">
                  <c:v>870098</c:v>
                </c:pt>
                <c:pt idx="1292">
                  <c:v>871221</c:v>
                </c:pt>
                <c:pt idx="1293">
                  <c:v>871814</c:v>
                </c:pt>
                <c:pt idx="1294">
                  <c:v>880841</c:v>
                </c:pt>
                <c:pt idx="1295">
                  <c:v>847701</c:v>
                </c:pt>
                <c:pt idx="1296">
                  <c:v>847701</c:v>
                </c:pt>
                <c:pt idx="1297">
                  <c:v>859306</c:v>
                </c:pt>
                <c:pt idx="1298">
                  <c:v>865305</c:v>
                </c:pt>
                <c:pt idx="1299">
                  <c:v>871467</c:v>
                </c:pt>
                <c:pt idx="1300">
                  <c:v>878579</c:v>
                </c:pt>
                <c:pt idx="1301">
                  <c:v>889475</c:v>
                </c:pt>
                <c:pt idx="1302">
                  <c:v>901521</c:v>
                </c:pt>
                <c:pt idx="1303">
                  <c:v>901521</c:v>
                </c:pt>
                <c:pt idx="1304">
                  <c:v>917150</c:v>
                </c:pt>
                <c:pt idx="1305">
                  <c:v>924070</c:v>
                </c:pt>
                <c:pt idx="1306">
                  <c:v>932703</c:v>
                </c:pt>
                <c:pt idx="1307">
                  <c:v>940881</c:v>
                </c:pt>
                <c:pt idx="1308">
                  <c:v>949097</c:v>
                </c:pt>
                <c:pt idx="1309">
                  <c:v>956836</c:v>
                </c:pt>
                <c:pt idx="1310">
                  <c:v>956836</c:v>
                </c:pt>
                <c:pt idx="1311">
                  <c:v>972460</c:v>
                </c:pt>
                <c:pt idx="1312">
                  <c:v>981120</c:v>
                </c:pt>
                <c:pt idx="1313">
                  <c:v>981120</c:v>
                </c:pt>
                <c:pt idx="1314">
                  <c:v>984456</c:v>
                </c:pt>
                <c:pt idx="1315">
                  <c:v>985707</c:v>
                </c:pt>
                <c:pt idx="1316">
                  <c:v>987489</c:v>
                </c:pt>
                <c:pt idx="1317">
                  <c:v>999532</c:v>
                </c:pt>
                <c:pt idx="1318">
                  <c:v>1014885</c:v>
                </c:pt>
                <c:pt idx="1319">
                  <c:v>1020510</c:v>
                </c:pt>
                <c:pt idx="1320">
                  <c:v>1025079</c:v>
                </c:pt>
                <c:pt idx="1321">
                  <c:v>1026149</c:v>
                </c:pt>
                <c:pt idx="1322">
                  <c:v>1027604</c:v>
                </c:pt>
                <c:pt idx="1323">
                  <c:v>1028651</c:v>
                </c:pt>
                <c:pt idx="1324">
                  <c:v>1029666</c:v>
                </c:pt>
                <c:pt idx="1325">
                  <c:v>1030513</c:v>
                </c:pt>
                <c:pt idx="1326">
                  <c:v>1031207</c:v>
                </c:pt>
                <c:pt idx="1327">
                  <c:v>1032114</c:v>
                </c:pt>
                <c:pt idx="1328">
                  <c:v>1033048</c:v>
                </c:pt>
                <c:pt idx="1329">
                  <c:v>1034357</c:v>
                </c:pt>
                <c:pt idx="1330">
                  <c:v>1035613</c:v>
                </c:pt>
                <c:pt idx="1331">
                  <c:v>1036359</c:v>
                </c:pt>
                <c:pt idx="1332">
                  <c:v>1037513</c:v>
                </c:pt>
                <c:pt idx="1333">
                  <c:v>1039730</c:v>
                </c:pt>
                <c:pt idx="1334">
                  <c:v>1039730</c:v>
                </c:pt>
                <c:pt idx="1335">
                  <c:v>1042124</c:v>
                </c:pt>
                <c:pt idx="1336">
                  <c:v>1043283</c:v>
                </c:pt>
                <c:pt idx="1337">
                  <c:v>1044174</c:v>
                </c:pt>
                <c:pt idx="1338">
                  <c:v>1044174</c:v>
                </c:pt>
                <c:pt idx="1339">
                  <c:v>1046452</c:v>
                </c:pt>
                <c:pt idx="1340">
                  <c:v>1047364</c:v>
                </c:pt>
                <c:pt idx="1341">
                  <c:v>1048200</c:v>
                </c:pt>
                <c:pt idx="1342">
                  <c:v>1048966</c:v>
                </c:pt>
                <c:pt idx="1343">
                  <c:v>1049722</c:v>
                </c:pt>
                <c:pt idx="1344">
                  <c:v>1050367</c:v>
                </c:pt>
                <c:pt idx="1345">
                  <c:v>1050367</c:v>
                </c:pt>
                <c:pt idx="1346">
                  <c:v>1051583</c:v>
                </c:pt>
                <c:pt idx="1347">
                  <c:v>1052704</c:v>
                </c:pt>
                <c:pt idx="1348">
                  <c:v>1053611</c:v>
                </c:pt>
                <c:pt idx="1349">
                  <c:v>1054393</c:v>
                </c:pt>
                <c:pt idx="1350">
                  <c:v>1055261</c:v>
                </c:pt>
                <c:pt idx="1351">
                  <c:v>1057135</c:v>
                </c:pt>
                <c:pt idx="1352">
                  <c:v>1057135</c:v>
                </c:pt>
                <c:pt idx="1353">
                  <c:v>1057962</c:v>
                </c:pt>
                <c:pt idx="1354">
                  <c:v>1058615</c:v>
                </c:pt>
                <c:pt idx="1355">
                  <c:v>1059307</c:v>
                </c:pt>
                <c:pt idx="1356">
                  <c:v>1060152</c:v>
                </c:pt>
                <c:pt idx="1357">
                  <c:v>1060985</c:v>
                </c:pt>
                <c:pt idx="1358">
                  <c:v>1062175</c:v>
                </c:pt>
                <c:pt idx="1359">
                  <c:v>1062175</c:v>
                </c:pt>
                <c:pt idx="1360">
                  <c:v>1062577</c:v>
                </c:pt>
                <c:pt idx="1361">
                  <c:v>1063059</c:v>
                </c:pt>
                <c:pt idx="1362">
                  <c:v>1072310</c:v>
                </c:pt>
                <c:pt idx="1363">
                  <c:v>1079139</c:v>
                </c:pt>
                <c:pt idx="1364">
                  <c:v>1084064</c:v>
                </c:pt>
                <c:pt idx="1365">
                  <c:v>1089938</c:v>
                </c:pt>
                <c:pt idx="1366">
                  <c:v>1094581</c:v>
                </c:pt>
                <c:pt idx="1367">
                  <c:v>1103466</c:v>
                </c:pt>
                <c:pt idx="1368">
                  <c:v>1112171</c:v>
                </c:pt>
                <c:pt idx="1369">
                  <c:v>1128745</c:v>
                </c:pt>
                <c:pt idx="1370">
                  <c:v>1138054</c:v>
                </c:pt>
                <c:pt idx="1371">
                  <c:v>1147931</c:v>
                </c:pt>
                <c:pt idx="1372">
                  <c:v>1158255</c:v>
                </c:pt>
                <c:pt idx="1373">
                  <c:v>1158255</c:v>
                </c:pt>
                <c:pt idx="1374">
                  <c:v>1180632</c:v>
                </c:pt>
                <c:pt idx="1375">
                  <c:v>1198736</c:v>
                </c:pt>
                <c:pt idx="1376">
                  <c:v>1199183</c:v>
                </c:pt>
                <c:pt idx="1377">
                  <c:v>1199183</c:v>
                </c:pt>
                <c:pt idx="1378">
                  <c:v>1200139</c:v>
                </c:pt>
                <c:pt idx="1379">
                  <c:v>1200476</c:v>
                </c:pt>
                <c:pt idx="1380">
                  <c:v>1200476</c:v>
                </c:pt>
                <c:pt idx="1381">
                  <c:v>1201089</c:v>
                </c:pt>
                <c:pt idx="1382">
                  <c:v>1201089</c:v>
                </c:pt>
                <c:pt idx="1383">
                  <c:v>1201881</c:v>
                </c:pt>
                <c:pt idx="1384">
                  <c:v>1202283</c:v>
                </c:pt>
                <c:pt idx="1385">
                  <c:v>1202738</c:v>
                </c:pt>
                <c:pt idx="1386">
                  <c:v>1203136</c:v>
                </c:pt>
                <c:pt idx="1387">
                  <c:v>1203136</c:v>
                </c:pt>
                <c:pt idx="1388">
                  <c:v>1203404</c:v>
                </c:pt>
                <c:pt idx="1389">
                  <c:v>1204142</c:v>
                </c:pt>
                <c:pt idx="1390">
                  <c:v>1204523</c:v>
                </c:pt>
                <c:pt idx="1391">
                  <c:v>1204523</c:v>
                </c:pt>
                <c:pt idx="1392">
                  <c:v>1204911</c:v>
                </c:pt>
                <c:pt idx="1393">
                  <c:v>1205824</c:v>
                </c:pt>
                <c:pt idx="1394">
                  <c:v>1205824</c:v>
                </c:pt>
                <c:pt idx="1395">
                  <c:v>1206110</c:v>
                </c:pt>
                <c:pt idx="1396">
                  <c:v>1206549</c:v>
                </c:pt>
                <c:pt idx="1397">
                  <c:v>1207303</c:v>
                </c:pt>
                <c:pt idx="1398">
                  <c:v>1207303</c:v>
                </c:pt>
                <c:pt idx="1399">
                  <c:v>1207784</c:v>
                </c:pt>
                <c:pt idx="1400">
                  <c:v>1208156</c:v>
                </c:pt>
                <c:pt idx="1401">
                  <c:v>1243885</c:v>
                </c:pt>
                <c:pt idx="1402">
                  <c:v>1267330</c:v>
                </c:pt>
                <c:pt idx="1403">
                  <c:v>1282993</c:v>
                </c:pt>
                <c:pt idx="1404">
                  <c:v>1305313</c:v>
                </c:pt>
                <c:pt idx="1405">
                  <c:v>1330493</c:v>
                </c:pt>
                <c:pt idx="1406">
                  <c:v>1355671</c:v>
                </c:pt>
                <c:pt idx="1407">
                  <c:v>1381999</c:v>
                </c:pt>
                <c:pt idx="1408">
                  <c:v>1391685</c:v>
                </c:pt>
                <c:pt idx="1409">
                  <c:v>1391685</c:v>
                </c:pt>
                <c:pt idx="1410">
                  <c:v>1416121</c:v>
                </c:pt>
                <c:pt idx="1411">
                  <c:v>1427279</c:v>
                </c:pt>
                <c:pt idx="1412">
                  <c:v>1438701</c:v>
                </c:pt>
                <c:pt idx="1413">
                  <c:v>1448196</c:v>
                </c:pt>
                <c:pt idx="1414">
                  <c:v>1459256</c:v>
                </c:pt>
                <c:pt idx="1415">
                  <c:v>1461978</c:v>
                </c:pt>
                <c:pt idx="1416">
                  <c:v>1462366</c:v>
                </c:pt>
                <c:pt idx="1417">
                  <c:v>1462810</c:v>
                </c:pt>
                <c:pt idx="1418">
                  <c:v>1463186</c:v>
                </c:pt>
                <c:pt idx="1419">
                  <c:v>1463722</c:v>
                </c:pt>
                <c:pt idx="1420">
                  <c:v>1464173</c:v>
                </c:pt>
                <c:pt idx="1421">
                  <c:v>1464889</c:v>
                </c:pt>
                <c:pt idx="1422">
                  <c:v>1464889</c:v>
                </c:pt>
                <c:pt idx="1423">
                  <c:v>1465158</c:v>
                </c:pt>
                <c:pt idx="1424">
                  <c:v>1465804</c:v>
                </c:pt>
                <c:pt idx="1425">
                  <c:v>1465804</c:v>
                </c:pt>
                <c:pt idx="1426">
                  <c:v>1466173</c:v>
                </c:pt>
                <c:pt idx="1427">
                  <c:v>1466526</c:v>
                </c:pt>
                <c:pt idx="1428">
                  <c:v>1467179</c:v>
                </c:pt>
                <c:pt idx="1429">
                  <c:v>1467179</c:v>
                </c:pt>
                <c:pt idx="1430">
                  <c:v>1467798</c:v>
                </c:pt>
                <c:pt idx="1431">
                  <c:v>1467798</c:v>
                </c:pt>
                <c:pt idx="1432">
                  <c:v>1468652</c:v>
                </c:pt>
                <c:pt idx="1433">
                  <c:v>1469042</c:v>
                </c:pt>
                <c:pt idx="1434">
                  <c:v>1469394</c:v>
                </c:pt>
                <c:pt idx="1435">
                  <c:v>1469843</c:v>
                </c:pt>
                <c:pt idx="1436">
                  <c:v>1469843</c:v>
                </c:pt>
                <c:pt idx="1437">
                  <c:v>1470746</c:v>
                </c:pt>
                <c:pt idx="1438">
                  <c:v>1470746</c:v>
                </c:pt>
                <c:pt idx="1439">
                  <c:v>1471120</c:v>
                </c:pt>
                <c:pt idx="1440">
                  <c:v>1471467</c:v>
                </c:pt>
                <c:pt idx="1441">
                  <c:v>1471985</c:v>
                </c:pt>
                <c:pt idx="1442">
                  <c:v>1472287</c:v>
                </c:pt>
                <c:pt idx="1443">
                  <c:v>1472598</c:v>
                </c:pt>
                <c:pt idx="1444">
                  <c:v>1472598</c:v>
                </c:pt>
                <c:pt idx="1445">
                  <c:v>1473263</c:v>
                </c:pt>
                <c:pt idx="1446">
                  <c:v>1473682</c:v>
                </c:pt>
                <c:pt idx="1447">
                  <c:v>1474061</c:v>
                </c:pt>
                <c:pt idx="1448">
                  <c:v>1474376</c:v>
                </c:pt>
                <c:pt idx="1449">
                  <c:v>1474666</c:v>
                </c:pt>
                <c:pt idx="1450">
                  <c:v>1474950</c:v>
                </c:pt>
                <c:pt idx="1451">
                  <c:v>1475245</c:v>
                </c:pt>
                <c:pt idx="1452">
                  <c:v>1475529</c:v>
                </c:pt>
                <c:pt idx="1453">
                  <c:v>1475916</c:v>
                </c:pt>
                <c:pt idx="1454">
                  <c:v>1476445</c:v>
                </c:pt>
                <c:pt idx="1455">
                  <c:v>1476445</c:v>
                </c:pt>
                <c:pt idx="1456">
                  <c:v>1476624</c:v>
                </c:pt>
                <c:pt idx="1457">
                  <c:v>1476976</c:v>
                </c:pt>
                <c:pt idx="1458">
                  <c:v>1477256</c:v>
                </c:pt>
                <c:pt idx="1459">
                  <c:v>1477485</c:v>
                </c:pt>
                <c:pt idx="1460">
                  <c:v>1477748</c:v>
                </c:pt>
                <c:pt idx="1461">
                  <c:v>1478009</c:v>
                </c:pt>
                <c:pt idx="1462">
                  <c:v>1478262</c:v>
                </c:pt>
                <c:pt idx="1463">
                  <c:v>1478481</c:v>
                </c:pt>
                <c:pt idx="1464">
                  <c:v>1478864</c:v>
                </c:pt>
                <c:pt idx="1465">
                  <c:v>1478864</c:v>
                </c:pt>
                <c:pt idx="1466">
                  <c:v>1479494</c:v>
                </c:pt>
                <c:pt idx="1467">
                  <c:v>1479863</c:v>
                </c:pt>
                <c:pt idx="1468">
                  <c:v>1480256</c:v>
                </c:pt>
                <c:pt idx="1469">
                  <c:v>1480676</c:v>
                </c:pt>
                <c:pt idx="1470">
                  <c:v>1481013</c:v>
                </c:pt>
                <c:pt idx="1471">
                  <c:v>1481350</c:v>
                </c:pt>
                <c:pt idx="1472">
                  <c:v>1481619</c:v>
                </c:pt>
                <c:pt idx="1473">
                  <c:v>1481925</c:v>
                </c:pt>
                <c:pt idx="1474">
                  <c:v>1482287</c:v>
                </c:pt>
                <c:pt idx="1475">
                  <c:v>1482681</c:v>
                </c:pt>
                <c:pt idx="1476">
                  <c:v>1501396</c:v>
                </c:pt>
                <c:pt idx="1477">
                  <c:v>1531288</c:v>
                </c:pt>
                <c:pt idx="1478">
                  <c:v>1552881</c:v>
                </c:pt>
                <c:pt idx="1479">
                  <c:v>1578609</c:v>
                </c:pt>
                <c:pt idx="1480">
                  <c:v>1604952</c:v>
                </c:pt>
                <c:pt idx="1481">
                  <c:v>1623205</c:v>
                </c:pt>
                <c:pt idx="1482">
                  <c:v>1623659</c:v>
                </c:pt>
                <c:pt idx="1483">
                  <c:v>1624190</c:v>
                </c:pt>
                <c:pt idx="1484">
                  <c:v>1624610</c:v>
                </c:pt>
                <c:pt idx="1485">
                  <c:v>1625088</c:v>
                </c:pt>
                <c:pt idx="1486">
                  <c:v>1625088</c:v>
                </c:pt>
                <c:pt idx="1487">
                  <c:v>1625815</c:v>
                </c:pt>
                <c:pt idx="1488">
                  <c:v>1732072</c:v>
                </c:pt>
                <c:pt idx="1489">
                  <c:v>1792808</c:v>
                </c:pt>
                <c:pt idx="1490">
                  <c:v>1891874</c:v>
                </c:pt>
                <c:pt idx="1491">
                  <c:v>1974867</c:v>
                </c:pt>
                <c:pt idx="1492">
                  <c:v>2052073</c:v>
                </c:pt>
                <c:pt idx="1493">
                  <c:v>2052073</c:v>
                </c:pt>
                <c:pt idx="1494">
                  <c:v>2184638</c:v>
                </c:pt>
                <c:pt idx="1495">
                  <c:v>2215791</c:v>
                </c:pt>
                <c:pt idx="1496">
                  <c:v>2216420</c:v>
                </c:pt>
                <c:pt idx="1497">
                  <c:v>2217218</c:v>
                </c:pt>
                <c:pt idx="1498">
                  <c:v>2217958</c:v>
                </c:pt>
                <c:pt idx="1499">
                  <c:v>2218812</c:v>
                </c:pt>
                <c:pt idx="1500">
                  <c:v>2218812</c:v>
                </c:pt>
                <c:pt idx="1501">
                  <c:v>2220208</c:v>
                </c:pt>
                <c:pt idx="1502">
                  <c:v>2221475</c:v>
                </c:pt>
                <c:pt idx="1503">
                  <c:v>2228668</c:v>
                </c:pt>
                <c:pt idx="1504">
                  <c:v>2257251</c:v>
                </c:pt>
                <c:pt idx="1505">
                  <c:v>2277138</c:v>
                </c:pt>
                <c:pt idx="1506">
                  <c:v>2295263</c:v>
                </c:pt>
                <c:pt idx="1507">
                  <c:v>2295263</c:v>
                </c:pt>
                <c:pt idx="1508">
                  <c:v>2346867</c:v>
                </c:pt>
                <c:pt idx="1509">
                  <c:v>2374761</c:v>
                </c:pt>
                <c:pt idx="1510">
                  <c:v>2397372</c:v>
                </c:pt>
                <c:pt idx="1511">
                  <c:v>2418838</c:v>
                </c:pt>
                <c:pt idx="1512">
                  <c:v>2441094</c:v>
                </c:pt>
                <c:pt idx="1513">
                  <c:v>2465610</c:v>
                </c:pt>
                <c:pt idx="1514">
                  <c:v>2465610</c:v>
                </c:pt>
                <c:pt idx="1515">
                  <c:v>2465610</c:v>
                </c:pt>
                <c:pt idx="1516">
                  <c:v>2465610</c:v>
                </c:pt>
                <c:pt idx="1517">
                  <c:v>2540762</c:v>
                </c:pt>
                <c:pt idx="1518">
                  <c:v>2556595</c:v>
                </c:pt>
                <c:pt idx="1519">
                  <c:v>2558308</c:v>
                </c:pt>
                <c:pt idx="1520">
                  <c:v>2559085</c:v>
                </c:pt>
                <c:pt idx="1521">
                  <c:v>2559085</c:v>
                </c:pt>
                <c:pt idx="1522">
                  <c:v>2560272</c:v>
                </c:pt>
                <c:pt idx="1523">
                  <c:v>2560899</c:v>
                </c:pt>
                <c:pt idx="1524">
                  <c:v>2560899</c:v>
                </c:pt>
                <c:pt idx="1525">
                  <c:v>2561566</c:v>
                </c:pt>
                <c:pt idx="1526">
                  <c:v>2561566</c:v>
                </c:pt>
                <c:pt idx="1527">
                  <c:v>2561566</c:v>
                </c:pt>
                <c:pt idx="1528">
                  <c:v>2561566</c:v>
                </c:pt>
                <c:pt idx="1529">
                  <c:v>2561566</c:v>
                </c:pt>
                <c:pt idx="1530">
                  <c:v>2563764</c:v>
                </c:pt>
                <c:pt idx="1531">
                  <c:v>2564789</c:v>
                </c:pt>
                <c:pt idx="1532">
                  <c:v>2565563</c:v>
                </c:pt>
                <c:pt idx="1533">
                  <c:v>2591156</c:v>
                </c:pt>
                <c:pt idx="1534">
                  <c:v>2591156</c:v>
                </c:pt>
                <c:pt idx="1535">
                  <c:v>2611631</c:v>
                </c:pt>
                <c:pt idx="1536">
                  <c:v>2625649</c:v>
                </c:pt>
                <c:pt idx="1537">
                  <c:v>2639202</c:v>
                </c:pt>
                <c:pt idx="1538">
                  <c:v>2651998</c:v>
                </c:pt>
                <c:pt idx="1539">
                  <c:v>2664186</c:v>
                </c:pt>
                <c:pt idx="1540">
                  <c:v>2677007</c:v>
                </c:pt>
                <c:pt idx="1541">
                  <c:v>2677007</c:v>
                </c:pt>
                <c:pt idx="1542">
                  <c:v>2677007</c:v>
                </c:pt>
                <c:pt idx="1543">
                  <c:v>2703820</c:v>
                </c:pt>
                <c:pt idx="1544">
                  <c:v>2730469</c:v>
                </c:pt>
                <c:pt idx="1545">
                  <c:v>2742592</c:v>
                </c:pt>
                <c:pt idx="1546">
                  <c:v>2754378</c:v>
                </c:pt>
                <c:pt idx="1547">
                  <c:v>2765860</c:v>
                </c:pt>
                <c:pt idx="1548">
                  <c:v>2778142</c:v>
                </c:pt>
                <c:pt idx="1549">
                  <c:v>2778142</c:v>
                </c:pt>
                <c:pt idx="1550">
                  <c:v>2803674</c:v>
                </c:pt>
                <c:pt idx="1551">
                  <c:v>2816017</c:v>
                </c:pt>
                <c:pt idx="1552">
                  <c:v>2817854</c:v>
                </c:pt>
                <c:pt idx="1553">
                  <c:v>2818599</c:v>
                </c:pt>
                <c:pt idx="1554">
                  <c:v>2819349</c:v>
                </c:pt>
                <c:pt idx="1555">
                  <c:v>2819349</c:v>
                </c:pt>
                <c:pt idx="1556">
                  <c:v>2820466</c:v>
                </c:pt>
                <c:pt idx="1557">
                  <c:v>2820845</c:v>
                </c:pt>
                <c:pt idx="1558">
                  <c:v>2821659</c:v>
                </c:pt>
                <c:pt idx="1559">
                  <c:v>2822364</c:v>
                </c:pt>
                <c:pt idx="1560">
                  <c:v>2823178</c:v>
                </c:pt>
                <c:pt idx="1561">
                  <c:v>2823803</c:v>
                </c:pt>
                <c:pt idx="1562">
                  <c:v>2824691</c:v>
                </c:pt>
                <c:pt idx="1563">
                  <c:v>2824691</c:v>
                </c:pt>
                <c:pt idx="1564">
                  <c:v>2825551</c:v>
                </c:pt>
                <c:pt idx="1565">
                  <c:v>2826337</c:v>
                </c:pt>
                <c:pt idx="1566">
                  <c:v>2827163</c:v>
                </c:pt>
                <c:pt idx="1567">
                  <c:v>2827866</c:v>
                </c:pt>
                <c:pt idx="1568">
                  <c:v>2828538</c:v>
                </c:pt>
                <c:pt idx="1569">
                  <c:v>2829274</c:v>
                </c:pt>
                <c:pt idx="1570">
                  <c:v>2829805</c:v>
                </c:pt>
                <c:pt idx="1571">
                  <c:v>2838703</c:v>
                </c:pt>
                <c:pt idx="1572">
                  <c:v>2859420</c:v>
                </c:pt>
                <c:pt idx="1573">
                  <c:v>2877380</c:v>
                </c:pt>
                <c:pt idx="1574">
                  <c:v>2895423</c:v>
                </c:pt>
                <c:pt idx="1575">
                  <c:v>2917512</c:v>
                </c:pt>
                <c:pt idx="1576">
                  <c:v>2679239</c:v>
                </c:pt>
                <c:pt idx="1577">
                  <c:v>2679239</c:v>
                </c:pt>
                <c:pt idx="1578">
                  <c:v>2720799</c:v>
                </c:pt>
                <c:pt idx="1579">
                  <c:v>2740091</c:v>
                </c:pt>
                <c:pt idx="1580">
                  <c:v>2759629</c:v>
                </c:pt>
                <c:pt idx="1581">
                  <c:v>2776649</c:v>
                </c:pt>
                <c:pt idx="1582">
                  <c:v>2777516</c:v>
                </c:pt>
                <c:pt idx="1583">
                  <c:v>2778284</c:v>
                </c:pt>
                <c:pt idx="1584">
                  <c:v>2778284</c:v>
                </c:pt>
                <c:pt idx="1585">
                  <c:v>2779734</c:v>
                </c:pt>
                <c:pt idx="1586">
                  <c:v>2780563</c:v>
                </c:pt>
                <c:pt idx="1588">
                  <c:v>2782130</c:v>
                </c:pt>
                <c:pt idx="1589">
                  <c:v>2782744</c:v>
                </c:pt>
                <c:pt idx="1590">
                  <c:v>2783491</c:v>
                </c:pt>
                <c:pt idx="1592">
                  <c:v>2785826</c:v>
                </c:pt>
                <c:pt idx="1593">
                  <c:v>2786431</c:v>
                </c:pt>
                <c:pt idx="1594">
                  <c:v>2786431</c:v>
                </c:pt>
                <c:pt idx="1595">
                  <c:v>2787999</c:v>
                </c:pt>
                <c:pt idx="1596">
                  <c:v>2788905</c:v>
                </c:pt>
                <c:pt idx="1598">
                  <c:v>2789744</c:v>
                </c:pt>
                <c:pt idx="1599">
                  <c:v>2791146</c:v>
                </c:pt>
                <c:pt idx="1600">
                  <c:v>2791811</c:v>
                </c:pt>
                <c:pt idx="1601">
                  <c:v>2792431</c:v>
                </c:pt>
                <c:pt idx="1602">
                  <c:v>2793130</c:v>
                </c:pt>
                <c:pt idx="1603">
                  <c:v>2793876</c:v>
                </c:pt>
                <c:pt idx="1604">
                  <c:v>2794377</c:v>
                </c:pt>
                <c:pt idx="1605">
                  <c:v>2794377</c:v>
                </c:pt>
                <c:pt idx="1606">
                  <c:v>2795182</c:v>
                </c:pt>
                <c:pt idx="1607">
                  <c:v>2795591</c:v>
                </c:pt>
                <c:pt idx="1608">
                  <c:v>2796483</c:v>
                </c:pt>
                <c:pt idx="1609">
                  <c:v>2797371</c:v>
                </c:pt>
                <c:pt idx="1610">
                  <c:v>2798194</c:v>
                </c:pt>
                <c:pt idx="1611">
                  <c:v>2798885</c:v>
                </c:pt>
                <c:pt idx="1612">
                  <c:v>2799393</c:v>
                </c:pt>
                <c:pt idx="1613">
                  <c:v>2799393</c:v>
                </c:pt>
                <c:pt idx="1614">
                  <c:v>2800775</c:v>
                </c:pt>
                <c:pt idx="1615">
                  <c:v>2801495</c:v>
                </c:pt>
                <c:pt idx="1616">
                  <c:v>2801495</c:v>
                </c:pt>
                <c:pt idx="1617">
                  <c:v>2803152</c:v>
                </c:pt>
                <c:pt idx="1618">
                  <c:v>2803647</c:v>
                </c:pt>
                <c:pt idx="1619">
                  <c:v>2803994</c:v>
                </c:pt>
                <c:pt idx="1620">
                  <c:v>2803994</c:v>
                </c:pt>
                <c:pt idx="1621">
                  <c:v>2805187</c:v>
                </c:pt>
                <c:pt idx="1622">
                  <c:v>2805840</c:v>
                </c:pt>
                <c:pt idx="1623">
                  <c:v>2803355</c:v>
                </c:pt>
                <c:pt idx="1624">
                  <c:v>2821296</c:v>
                </c:pt>
                <c:pt idx="1625">
                  <c:v>2838617</c:v>
                </c:pt>
                <c:pt idx="1626">
                  <c:v>2869970</c:v>
                </c:pt>
                <c:pt idx="1627">
                  <c:v>2869970</c:v>
                </c:pt>
                <c:pt idx="1628">
                  <c:v>2921188</c:v>
                </c:pt>
                <c:pt idx="1629">
                  <c:v>2950951</c:v>
                </c:pt>
                <c:pt idx="1630">
                  <c:v>3132348</c:v>
                </c:pt>
                <c:pt idx="1631">
                  <c:v>3159824</c:v>
                </c:pt>
                <c:pt idx="1632">
                  <c:v>3186334</c:v>
                </c:pt>
                <c:pt idx="1633">
                  <c:v>3212335</c:v>
                </c:pt>
                <c:pt idx="1634">
                  <c:v>3212335</c:v>
                </c:pt>
                <c:pt idx="1635">
                  <c:v>3212335</c:v>
                </c:pt>
                <c:pt idx="1636">
                  <c:v>3265630</c:v>
                </c:pt>
                <c:pt idx="1637">
                  <c:v>3321203</c:v>
                </c:pt>
                <c:pt idx="1638">
                  <c:v>3347932</c:v>
                </c:pt>
                <c:pt idx="1639">
                  <c:v>3367589</c:v>
                </c:pt>
                <c:pt idx="1640">
                  <c:v>3368077</c:v>
                </c:pt>
                <c:pt idx="1641">
                  <c:v>3368077</c:v>
                </c:pt>
                <c:pt idx="1642">
                  <c:v>3368077</c:v>
                </c:pt>
                <c:pt idx="1643">
                  <c:v>3368077</c:v>
                </c:pt>
                <c:pt idx="1644">
                  <c:v>3368470</c:v>
                </c:pt>
                <c:pt idx="1645">
                  <c:v>3370819</c:v>
                </c:pt>
                <c:pt idx="1646">
                  <c:v>3371314</c:v>
                </c:pt>
                <c:pt idx="1647">
                  <c:v>3371625</c:v>
                </c:pt>
                <c:pt idx="1648">
                  <c:v>3371625</c:v>
                </c:pt>
                <c:pt idx="1649">
                  <c:v>3372711</c:v>
                </c:pt>
                <c:pt idx="1650">
                  <c:v>3373532</c:v>
                </c:pt>
                <c:pt idx="1651">
                  <c:v>3374379</c:v>
                </c:pt>
                <c:pt idx="1652">
                  <c:v>3375503</c:v>
                </c:pt>
                <c:pt idx="1653">
                  <c:v>3376439</c:v>
                </c:pt>
                <c:pt idx="1654">
                  <c:v>3377006</c:v>
                </c:pt>
                <c:pt idx="1655">
                  <c:v>3377006</c:v>
                </c:pt>
                <c:pt idx="1656">
                  <c:v>3399649</c:v>
                </c:pt>
                <c:pt idx="1657">
                  <c:v>3418027</c:v>
                </c:pt>
                <c:pt idx="1658">
                  <c:v>3436432</c:v>
                </c:pt>
                <c:pt idx="1659">
                  <c:v>3455119</c:v>
                </c:pt>
                <c:pt idx="1660">
                  <c:v>3472199</c:v>
                </c:pt>
                <c:pt idx="1661">
                  <c:v>3489799</c:v>
                </c:pt>
                <c:pt idx="1662">
                  <c:v>3489799</c:v>
                </c:pt>
                <c:pt idx="1663">
                  <c:v>3517848</c:v>
                </c:pt>
                <c:pt idx="1664">
                  <c:v>3553023</c:v>
                </c:pt>
                <c:pt idx="1665">
                  <c:v>3563648</c:v>
                </c:pt>
                <c:pt idx="1666">
                  <c:v>3580400</c:v>
                </c:pt>
                <c:pt idx="1667">
                  <c:v>3597883</c:v>
                </c:pt>
                <c:pt idx="1668">
                  <c:v>3614826</c:v>
                </c:pt>
                <c:pt idx="1669">
                  <c:v>3614826</c:v>
                </c:pt>
                <c:pt idx="1670">
                  <c:v>3632699</c:v>
                </c:pt>
                <c:pt idx="1671">
                  <c:v>3664456</c:v>
                </c:pt>
                <c:pt idx="1672">
                  <c:v>3680966</c:v>
                </c:pt>
                <c:pt idx="1673">
                  <c:v>3696693</c:v>
                </c:pt>
                <c:pt idx="1674">
                  <c:v>3710570</c:v>
                </c:pt>
                <c:pt idx="1675">
                  <c:v>3711160</c:v>
                </c:pt>
                <c:pt idx="1676">
                  <c:v>3711160</c:v>
                </c:pt>
                <c:pt idx="1677">
                  <c:v>3711160</c:v>
                </c:pt>
                <c:pt idx="1678">
                  <c:v>3713943</c:v>
                </c:pt>
                <c:pt idx="1679">
                  <c:v>3715097</c:v>
                </c:pt>
                <c:pt idx="1680">
                  <c:v>3736238</c:v>
                </c:pt>
                <c:pt idx="1681">
                  <c:v>3753604</c:v>
                </c:pt>
                <c:pt idx="1682">
                  <c:v>3766553</c:v>
                </c:pt>
                <c:pt idx="1683">
                  <c:v>3766553</c:v>
                </c:pt>
                <c:pt idx="1684">
                  <c:v>3808765</c:v>
                </c:pt>
                <c:pt idx="1685">
                  <c:v>3832280</c:v>
                </c:pt>
                <c:pt idx="1686">
                  <c:v>3859113</c:v>
                </c:pt>
                <c:pt idx="1687">
                  <c:v>3871935</c:v>
                </c:pt>
                <c:pt idx="1688">
                  <c:v>3947546</c:v>
                </c:pt>
                <c:pt idx="1689">
                  <c:v>4007674</c:v>
                </c:pt>
                <c:pt idx="1690">
                  <c:v>4007674</c:v>
                </c:pt>
                <c:pt idx="1691">
                  <c:v>4104312</c:v>
                </c:pt>
                <c:pt idx="1692">
                  <c:v>4157792</c:v>
                </c:pt>
                <c:pt idx="1693">
                  <c:v>4201132</c:v>
                </c:pt>
                <c:pt idx="1694">
                  <c:v>4220041</c:v>
                </c:pt>
                <c:pt idx="1695">
                  <c:v>4232235</c:v>
                </c:pt>
                <c:pt idx="1696">
                  <c:v>4250123</c:v>
                </c:pt>
                <c:pt idx="1697">
                  <c:v>4250123</c:v>
                </c:pt>
                <c:pt idx="1698">
                  <c:v>4267349</c:v>
                </c:pt>
                <c:pt idx="1699">
                  <c:v>4283076</c:v>
                </c:pt>
                <c:pt idx="1700">
                  <c:v>4284894</c:v>
                </c:pt>
                <c:pt idx="1701">
                  <c:v>4285688</c:v>
                </c:pt>
                <c:pt idx="1702">
                  <c:v>4314301</c:v>
                </c:pt>
                <c:pt idx="1703">
                  <c:v>4331963</c:v>
                </c:pt>
                <c:pt idx="1704">
                  <c:v>4331963</c:v>
                </c:pt>
                <c:pt idx="1705">
                  <c:v>4360816</c:v>
                </c:pt>
                <c:pt idx="1706">
                  <c:v>4380585</c:v>
                </c:pt>
                <c:pt idx="1707">
                  <c:v>4402070</c:v>
                </c:pt>
                <c:pt idx="1708">
                  <c:v>4415090</c:v>
                </c:pt>
                <c:pt idx="1709">
                  <c:v>4415737</c:v>
                </c:pt>
                <c:pt idx="1710">
                  <c:v>4416366</c:v>
                </c:pt>
                <c:pt idx="1711">
                  <c:v>4416366</c:v>
                </c:pt>
                <c:pt idx="1712">
                  <c:v>4417629</c:v>
                </c:pt>
                <c:pt idx="1713">
                  <c:v>4418607</c:v>
                </c:pt>
                <c:pt idx="1714">
                  <c:v>4419535</c:v>
                </c:pt>
                <c:pt idx="1715">
                  <c:v>4420499</c:v>
                </c:pt>
                <c:pt idx="1716">
                  <c:v>4421487</c:v>
                </c:pt>
                <c:pt idx="1717">
                  <c:v>4422203</c:v>
                </c:pt>
                <c:pt idx="1718">
                  <c:v>4422203</c:v>
                </c:pt>
                <c:pt idx="1719">
                  <c:v>4423808</c:v>
                </c:pt>
                <c:pt idx="1720">
                  <c:v>4424839</c:v>
                </c:pt>
                <c:pt idx="1721">
                  <c:v>4425860</c:v>
                </c:pt>
                <c:pt idx="1722">
                  <c:v>4426533</c:v>
                </c:pt>
                <c:pt idx="1723">
                  <c:v>4426973</c:v>
                </c:pt>
                <c:pt idx="1724">
                  <c:v>4427382</c:v>
                </c:pt>
                <c:pt idx="1725">
                  <c:v>4427382</c:v>
                </c:pt>
                <c:pt idx="1726">
                  <c:v>4433420</c:v>
                </c:pt>
                <c:pt idx="1727">
                  <c:v>4434004</c:v>
                </c:pt>
                <c:pt idx="1728">
                  <c:v>4434611</c:v>
                </c:pt>
                <c:pt idx="1729">
                  <c:v>4435366</c:v>
                </c:pt>
                <c:pt idx="1730">
                  <c:v>4436071</c:v>
                </c:pt>
                <c:pt idx="1731">
                  <c:v>4437991</c:v>
                </c:pt>
                <c:pt idx="1732">
                  <c:v>4437991</c:v>
                </c:pt>
                <c:pt idx="1733">
                  <c:v>4484570</c:v>
                </c:pt>
                <c:pt idx="1734">
                  <c:v>4509075</c:v>
                </c:pt>
                <c:pt idx="1735">
                  <c:v>4536025</c:v>
                </c:pt>
                <c:pt idx="1736">
                  <c:v>4567655</c:v>
                </c:pt>
                <c:pt idx="1737">
                  <c:v>4598143</c:v>
                </c:pt>
                <c:pt idx="1738">
                  <c:v>4628138</c:v>
                </c:pt>
                <c:pt idx="1739">
                  <c:v>4628138</c:v>
                </c:pt>
                <c:pt idx="1740">
                  <c:v>4653679</c:v>
                </c:pt>
                <c:pt idx="1741">
                  <c:v>4666175</c:v>
                </c:pt>
                <c:pt idx="1742">
                  <c:v>4676077</c:v>
                </c:pt>
                <c:pt idx="1743">
                  <c:v>4676667</c:v>
                </c:pt>
                <c:pt idx="1744">
                  <c:v>4672847</c:v>
                </c:pt>
                <c:pt idx="1745">
                  <c:v>4673315</c:v>
                </c:pt>
                <c:pt idx="1746">
                  <c:v>4673315</c:v>
                </c:pt>
                <c:pt idx="1747">
                  <c:v>4687913</c:v>
                </c:pt>
                <c:pt idx="1748">
                  <c:v>4698479</c:v>
                </c:pt>
                <c:pt idx="1749">
                  <c:v>4710374</c:v>
                </c:pt>
                <c:pt idx="1750">
                  <c:v>4710374</c:v>
                </c:pt>
                <c:pt idx="1751">
                  <c:v>4731505</c:v>
                </c:pt>
                <c:pt idx="1752">
                  <c:v>4741844</c:v>
                </c:pt>
                <c:pt idx="1753">
                  <c:v>4741844</c:v>
                </c:pt>
                <c:pt idx="1754">
                  <c:v>4752420</c:v>
                </c:pt>
                <c:pt idx="1755">
                  <c:v>4780170</c:v>
                </c:pt>
                <c:pt idx="1756">
                  <c:v>4816337</c:v>
                </c:pt>
                <c:pt idx="1757">
                  <c:v>4845664</c:v>
                </c:pt>
                <c:pt idx="1758">
                  <c:v>4874499</c:v>
                </c:pt>
                <c:pt idx="1759">
                  <c:v>4882588</c:v>
                </c:pt>
                <c:pt idx="1760">
                  <c:v>4882588</c:v>
                </c:pt>
                <c:pt idx="1761">
                  <c:v>4883936</c:v>
                </c:pt>
                <c:pt idx="1762">
                  <c:v>4605136</c:v>
                </c:pt>
                <c:pt idx="1763">
                  <c:v>4526225</c:v>
                </c:pt>
                <c:pt idx="1764">
                  <c:v>4562836</c:v>
                </c:pt>
                <c:pt idx="1765">
                  <c:v>4567673</c:v>
                </c:pt>
                <c:pt idx="1766">
                  <c:v>4568120</c:v>
                </c:pt>
                <c:pt idx="1767">
                  <c:v>4568120</c:v>
                </c:pt>
                <c:pt idx="1768">
                  <c:v>4568726</c:v>
                </c:pt>
                <c:pt idx="1769">
                  <c:v>4569886</c:v>
                </c:pt>
                <c:pt idx="1770">
                  <c:v>4570494</c:v>
                </c:pt>
                <c:pt idx="1771">
                  <c:v>4571041</c:v>
                </c:pt>
                <c:pt idx="1772">
                  <c:v>4571532</c:v>
                </c:pt>
                <c:pt idx="1773">
                  <c:v>4572035</c:v>
                </c:pt>
                <c:pt idx="1774">
                  <c:v>4572035</c:v>
                </c:pt>
                <c:pt idx="1775">
                  <c:v>4572035</c:v>
                </c:pt>
                <c:pt idx="1776">
                  <c:v>4573448</c:v>
                </c:pt>
                <c:pt idx="1777">
                  <c:v>4574011</c:v>
                </c:pt>
                <c:pt idx="1778">
                  <c:v>4574505</c:v>
                </c:pt>
                <c:pt idx="1779">
                  <c:v>4574949</c:v>
                </c:pt>
                <c:pt idx="1780">
                  <c:v>4575318</c:v>
                </c:pt>
                <c:pt idx="1781">
                  <c:v>4575318</c:v>
                </c:pt>
                <c:pt idx="1782">
                  <c:v>4588191</c:v>
                </c:pt>
                <c:pt idx="1783">
                  <c:v>4599021</c:v>
                </c:pt>
                <c:pt idx="1784">
                  <c:v>4624096</c:v>
                </c:pt>
                <c:pt idx="1785">
                  <c:v>4624096</c:v>
                </c:pt>
                <c:pt idx="1786">
                  <c:v>4669780</c:v>
                </c:pt>
                <c:pt idx="1787">
                  <c:v>4689789</c:v>
                </c:pt>
                <c:pt idx="1788">
                  <c:v>4689789</c:v>
                </c:pt>
                <c:pt idx="1789">
                  <c:v>4732149</c:v>
                </c:pt>
                <c:pt idx="1790">
                  <c:v>4753688</c:v>
                </c:pt>
                <c:pt idx="1791">
                  <c:v>4772904</c:v>
                </c:pt>
                <c:pt idx="1792">
                  <c:v>4785195</c:v>
                </c:pt>
                <c:pt idx="1793">
                  <c:v>4797491</c:v>
                </c:pt>
                <c:pt idx="1794">
                  <c:v>4810133</c:v>
                </c:pt>
                <c:pt idx="1795">
                  <c:v>4810133</c:v>
                </c:pt>
                <c:pt idx="1796">
                  <c:v>4832732</c:v>
                </c:pt>
                <c:pt idx="1797">
                  <c:v>4833412</c:v>
                </c:pt>
                <c:pt idx="1798">
                  <c:v>4833412</c:v>
                </c:pt>
                <c:pt idx="1799">
                  <c:v>4834599</c:v>
                </c:pt>
                <c:pt idx="1800">
                  <c:v>4834599</c:v>
                </c:pt>
                <c:pt idx="1801">
                  <c:v>4834599</c:v>
                </c:pt>
                <c:pt idx="1802">
                  <c:v>4834937</c:v>
                </c:pt>
                <c:pt idx="1803">
                  <c:v>4834937</c:v>
                </c:pt>
                <c:pt idx="1804">
                  <c:v>4834937</c:v>
                </c:pt>
                <c:pt idx="1805">
                  <c:v>4836296</c:v>
                </c:pt>
                <c:pt idx="1806">
                  <c:v>4837377</c:v>
                </c:pt>
                <c:pt idx="1807">
                  <c:v>4837831</c:v>
                </c:pt>
                <c:pt idx="1808">
                  <c:v>4838782</c:v>
                </c:pt>
                <c:pt idx="1809">
                  <c:v>4838782</c:v>
                </c:pt>
                <c:pt idx="1810">
                  <c:v>4838782</c:v>
                </c:pt>
                <c:pt idx="1811">
                  <c:v>5689395</c:v>
                </c:pt>
                <c:pt idx="1812">
                  <c:v>5704423</c:v>
                </c:pt>
                <c:pt idx="1813">
                  <c:v>5734164</c:v>
                </c:pt>
                <c:pt idx="1814">
                  <c:v>5754749</c:v>
                </c:pt>
                <c:pt idx="1815">
                  <c:v>5772014</c:v>
                </c:pt>
                <c:pt idx="1816">
                  <c:v>5772014</c:v>
                </c:pt>
                <c:pt idx="1817">
                  <c:v>5809092</c:v>
                </c:pt>
                <c:pt idx="1818">
                  <c:v>5828230</c:v>
                </c:pt>
                <c:pt idx="1819">
                  <c:v>5843859</c:v>
                </c:pt>
                <c:pt idx="1820">
                  <c:v>5850876</c:v>
                </c:pt>
                <c:pt idx="1821">
                  <c:v>5851216</c:v>
                </c:pt>
                <c:pt idx="1822">
                  <c:v>5851635</c:v>
                </c:pt>
                <c:pt idx="1823">
                  <c:v>5851635</c:v>
                </c:pt>
                <c:pt idx="1824">
                  <c:v>5861621</c:v>
                </c:pt>
                <c:pt idx="1825">
                  <c:v>5870643</c:v>
                </c:pt>
                <c:pt idx="1826">
                  <c:v>5879951</c:v>
                </c:pt>
                <c:pt idx="1827">
                  <c:v>5890144</c:v>
                </c:pt>
                <c:pt idx="1828">
                  <c:v>5903518</c:v>
                </c:pt>
                <c:pt idx="1829">
                  <c:v>5918125</c:v>
                </c:pt>
                <c:pt idx="1830">
                  <c:v>5918125</c:v>
                </c:pt>
                <c:pt idx="1831">
                  <c:v>5946015</c:v>
                </c:pt>
                <c:pt idx="1832">
                  <c:v>5959535</c:v>
                </c:pt>
                <c:pt idx="1833">
                  <c:v>5972364</c:v>
                </c:pt>
                <c:pt idx="1834">
                  <c:v>5984348</c:v>
                </c:pt>
                <c:pt idx="1835">
                  <c:v>5995965</c:v>
                </c:pt>
                <c:pt idx="1836">
                  <c:v>6007885</c:v>
                </c:pt>
                <c:pt idx="1837">
                  <c:v>6007885</c:v>
                </c:pt>
                <c:pt idx="1838">
                  <c:v>6314798</c:v>
                </c:pt>
                <c:pt idx="1839">
                  <c:v>6537386</c:v>
                </c:pt>
                <c:pt idx="1840">
                  <c:v>6681974</c:v>
                </c:pt>
                <c:pt idx="1841">
                  <c:v>6927389</c:v>
                </c:pt>
                <c:pt idx="1842">
                  <c:v>7185457</c:v>
                </c:pt>
                <c:pt idx="1843">
                  <c:v>7447239</c:v>
                </c:pt>
                <c:pt idx="1844">
                  <c:v>7447239</c:v>
                </c:pt>
                <c:pt idx="1845">
                  <c:v>7964774</c:v>
                </c:pt>
                <c:pt idx="1846">
                  <c:v>8278532</c:v>
                </c:pt>
                <c:pt idx="1847">
                  <c:v>8567372</c:v>
                </c:pt>
                <c:pt idx="1848">
                  <c:v>8567372</c:v>
                </c:pt>
                <c:pt idx="1849">
                  <c:v>9115816</c:v>
                </c:pt>
                <c:pt idx="1850">
                  <c:v>9390967</c:v>
                </c:pt>
                <c:pt idx="1851">
                  <c:v>9390967</c:v>
                </c:pt>
                <c:pt idx="1852">
                  <c:v>9911053</c:v>
                </c:pt>
                <c:pt idx="1853">
                  <c:v>9911053</c:v>
                </c:pt>
                <c:pt idx="1854">
                  <c:v>10187163</c:v>
                </c:pt>
                <c:pt idx="1855">
                  <c:v>10450747</c:v>
                </c:pt>
                <c:pt idx="1856">
                  <c:v>10975438</c:v>
                </c:pt>
                <c:pt idx="1857">
                  <c:v>11193887</c:v>
                </c:pt>
                <c:pt idx="1858">
                  <c:v>11193887</c:v>
                </c:pt>
                <c:pt idx="1859">
                  <c:v>11324526</c:v>
                </c:pt>
                <c:pt idx="1860">
                  <c:v>11325458</c:v>
                </c:pt>
                <c:pt idx="1861">
                  <c:v>11326230</c:v>
                </c:pt>
                <c:pt idx="1862">
                  <c:v>11326943</c:v>
                </c:pt>
                <c:pt idx="1863">
                  <c:v>11328245</c:v>
                </c:pt>
                <c:pt idx="1864">
                  <c:v>11376452</c:v>
                </c:pt>
                <c:pt idx="1865">
                  <c:v>11376452</c:v>
                </c:pt>
                <c:pt idx="1866">
                  <c:v>11401267</c:v>
                </c:pt>
                <c:pt idx="1867">
                  <c:v>11440931</c:v>
                </c:pt>
                <c:pt idx="1868">
                  <c:v>11442773</c:v>
                </c:pt>
                <c:pt idx="1869">
                  <c:v>11492303</c:v>
                </c:pt>
                <c:pt idx="1870">
                  <c:v>11515548</c:v>
                </c:pt>
                <c:pt idx="1871">
                  <c:v>11544846</c:v>
                </c:pt>
                <c:pt idx="1872">
                  <c:v>11544846</c:v>
                </c:pt>
                <c:pt idx="1873">
                  <c:v>11641999</c:v>
                </c:pt>
                <c:pt idx="1874">
                  <c:v>11708619</c:v>
                </c:pt>
                <c:pt idx="1875">
                  <c:v>11778570</c:v>
                </c:pt>
                <c:pt idx="1876">
                  <c:v>11847355</c:v>
                </c:pt>
                <c:pt idx="1877">
                  <c:v>11916727</c:v>
                </c:pt>
                <c:pt idx="1878">
                  <c:v>11986852</c:v>
                </c:pt>
                <c:pt idx="1879">
                  <c:v>11986852</c:v>
                </c:pt>
                <c:pt idx="1880">
                  <c:v>12056255</c:v>
                </c:pt>
                <c:pt idx="1881">
                  <c:v>12210130</c:v>
                </c:pt>
                <c:pt idx="1882">
                  <c:v>12286710</c:v>
                </c:pt>
                <c:pt idx="1883">
                  <c:v>12380154</c:v>
                </c:pt>
                <c:pt idx="1884">
                  <c:v>12445379</c:v>
                </c:pt>
                <c:pt idx="1885">
                  <c:v>12505689</c:v>
                </c:pt>
                <c:pt idx="1886">
                  <c:v>12505689</c:v>
                </c:pt>
                <c:pt idx="1887">
                  <c:v>12588443</c:v>
                </c:pt>
                <c:pt idx="1888">
                  <c:v>12589296</c:v>
                </c:pt>
                <c:pt idx="1889">
                  <c:v>12589296</c:v>
                </c:pt>
                <c:pt idx="1890">
                  <c:v>12590406</c:v>
                </c:pt>
                <c:pt idx="1891">
                  <c:v>12342710</c:v>
                </c:pt>
                <c:pt idx="1892">
                  <c:v>12367314</c:v>
                </c:pt>
                <c:pt idx="1893">
                  <c:v>12367314</c:v>
                </c:pt>
                <c:pt idx="1894">
                  <c:v>12385426</c:v>
                </c:pt>
                <c:pt idx="1895">
                  <c:v>12410030</c:v>
                </c:pt>
                <c:pt idx="1896">
                  <c:v>12503412</c:v>
                </c:pt>
                <c:pt idx="1897">
                  <c:v>12540275</c:v>
                </c:pt>
                <c:pt idx="1898">
                  <c:v>12580125</c:v>
                </c:pt>
                <c:pt idx="1899">
                  <c:v>12626240</c:v>
                </c:pt>
                <c:pt idx="1900">
                  <c:v>12626240</c:v>
                </c:pt>
                <c:pt idx="1901">
                  <c:v>12707681</c:v>
                </c:pt>
                <c:pt idx="1902">
                  <c:v>12767445</c:v>
                </c:pt>
                <c:pt idx="1903">
                  <c:v>12829674</c:v>
                </c:pt>
                <c:pt idx="1904">
                  <c:v>12890203</c:v>
                </c:pt>
                <c:pt idx="1905">
                  <c:v>13033172</c:v>
                </c:pt>
                <c:pt idx="1906">
                  <c:v>13144135</c:v>
                </c:pt>
                <c:pt idx="1907">
                  <c:v>13144135</c:v>
                </c:pt>
                <c:pt idx="1908">
                  <c:v>13319338</c:v>
                </c:pt>
                <c:pt idx="1909">
                  <c:v>13391110</c:v>
                </c:pt>
                <c:pt idx="1910">
                  <c:v>13467772</c:v>
                </c:pt>
                <c:pt idx="1911">
                  <c:v>13539877</c:v>
                </c:pt>
                <c:pt idx="1912">
                  <c:v>13597604</c:v>
                </c:pt>
                <c:pt idx="1913">
                  <c:v>13667581</c:v>
                </c:pt>
                <c:pt idx="1914">
                  <c:v>13667581</c:v>
                </c:pt>
                <c:pt idx="1915">
                  <c:v>13726434</c:v>
                </c:pt>
                <c:pt idx="1916">
                  <c:v>13739491</c:v>
                </c:pt>
                <c:pt idx="1917">
                  <c:v>13738390</c:v>
                </c:pt>
                <c:pt idx="1918">
                  <c:v>13739130</c:v>
                </c:pt>
                <c:pt idx="1919">
                  <c:v>13739652</c:v>
                </c:pt>
                <c:pt idx="1920">
                  <c:v>13746417</c:v>
                </c:pt>
                <c:pt idx="1921">
                  <c:v>13746417</c:v>
                </c:pt>
                <c:pt idx="1922">
                  <c:v>14038732</c:v>
                </c:pt>
                <c:pt idx="1923">
                  <c:v>14245550</c:v>
                </c:pt>
                <c:pt idx="1924">
                  <c:v>14443159</c:v>
                </c:pt>
                <c:pt idx="1925">
                  <c:v>14640019</c:v>
                </c:pt>
                <c:pt idx="1926">
                  <c:v>14855901</c:v>
                </c:pt>
                <c:pt idx="1927">
                  <c:v>15072565</c:v>
                </c:pt>
                <c:pt idx="1928">
                  <c:v>15072565</c:v>
                </c:pt>
                <c:pt idx="1929">
                  <c:v>15503985</c:v>
                </c:pt>
                <c:pt idx="1930">
                  <c:v>15718263</c:v>
                </c:pt>
                <c:pt idx="1931">
                  <c:v>15936031</c:v>
                </c:pt>
                <c:pt idx="1932">
                  <c:v>16135241</c:v>
                </c:pt>
                <c:pt idx="1933">
                  <c:v>16336256</c:v>
                </c:pt>
                <c:pt idx="1934">
                  <c:v>16552603</c:v>
                </c:pt>
                <c:pt idx="1935">
                  <c:v>16552603</c:v>
                </c:pt>
                <c:pt idx="1936">
                  <c:v>16898438</c:v>
                </c:pt>
                <c:pt idx="1937">
                  <c:v>16898438</c:v>
                </c:pt>
                <c:pt idx="1938">
                  <c:v>17071346</c:v>
                </c:pt>
                <c:pt idx="1939">
                  <c:v>17161332</c:v>
                </c:pt>
                <c:pt idx="1940">
                  <c:v>17631624</c:v>
                </c:pt>
                <c:pt idx="1941">
                  <c:v>17735355</c:v>
                </c:pt>
                <c:pt idx="1942">
                  <c:v>17735355</c:v>
                </c:pt>
                <c:pt idx="1943">
                  <c:v>17793202</c:v>
                </c:pt>
                <c:pt idx="1944">
                  <c:v>17811282</c:v>
                </c:pt>
                <c:pt idx="1945">
                  <c:v>17829558</c:v>
                </c:pt>
                <c:pt idx="1946">
                  <c:v>17847149</c:v>
                </c:pt>
                <c:pt idx="1947">
                  <c:v>17863697</c:v>
                </c:pt>
                <c:pt idx="1948">
                  <c:v>17876183</c:v>
                </c:pt>
                <c:pt idx="1949">
                  <c:v>17876183</c:v>
                </c:pt>
                <c:pt idx="1950">
                  <c:v>17876872</c:v>
                </c:pt>
                <c:pt idx="1951">
                  <c:v>18086408</c:v>
                </c:pt>
                <c:pt idx="1952">
                  <c:v>18192283</c:v>
                </c:pt>
                <c:pt idx="1953">
                  <c:v>18293063</c:v>
                </c:pt>
                <c:pt idx="1954">
                  <c:v>18401006</c:v>
                </c:pt>
                <c:pt idx="1955">
                  <c:v>18515969</c:v>
                </c:pt>
                <c:pt idx="1956">
                  <c:v>18515969</c:v>
                </c:pt>
                <c:pt idx="1957">
                  <c:v>18681888</c:v>
                </c:pt>
                <c:pt idx="1958">
                  <c:v>18775117</c:v>
                </c:pt>
                <c:pt idx="1959">
                  <c:v>18864109</c:v>
                </c:pt>
                <c:pt idx="1960">
                  <c:v>18950460</c:v>
                </c:pt>
                <c:pt idx="1961">
                  <c:v>19014747</c:v>
                </c:pt>
                <c:pt idx="1962">
                  <c:v>19039956</c:v>
                </c:pt>
                <c:pt idx="1963">
                  <c:v>19039956</c:v>
                </c:pt>
                <c:pt idx="1964">
                  <c:v>19042546</c:v>
                </c:pt>
                <c:pt idx="1965">
                  <c:v>19261261</c:v>
                </c:pt>
                <c:pt idx="1966">
                  <c:v>19402685</c:v>
                </c:pt>
                <c:pt idx="1967">
                  <c:v>19495791</c:v>
                </c:pt>
                <c:pt idx="1968">
                  <c:v>19647499</c:v>
                </c:pt>
                <c:pt idx="1969">
                  <c:v>19769901</c:v>
                </c:pt>
                <c:pt idx="1970">
                  <c:v>19769901</c:v>
                </c:pt>
                <c:pt idx="1971">
                  <c:v>20074158</c:v>
                </c:pt>
                <c:pt idx="1972">
                  <c:v>20184471</c:v>
                </c:pt>
                <c:pt idx="1973">
                  <c:v>20356620</c:v>
                </c:pt>
                <c:pt idx="1974">
                  <c:v>20522478</c:v>
                </c:pt>
                <c:pt idx="1975">
                  <c:v>20686832</c:v>
                </c:pt>
                <c:pt idx="1976">
                  <c:v>20812437</c:v>
                </c:pt>
                <c:pt idx="1977">
                  <c:v>20812437</c:v>
                </c:pt>
                <c:pt idx="1978">
                  <c:v>20843632</c:v>
                </c:pt>
                <c:pt idx="1979">
                  <c:v>20846603</c:v>
                </c:pt>
                <c:pt idx="1980">
                  <c:v>20847335</c:v>
                </c:pt>
                <c:pt idx="1981">
                  <c:v>20847925</c:v>
                </c:pt>
                <c:pt idx="1982">
                  <c:v>20848477</c:v>
                </c:pt>
                <c:pt idx="1983">
                  <c:v>20848848</c:v>
                </c:pt>
                <c:pt idx="1984">
                  <c:v>20848848</c:v>
                </c:pt>
                <c:pt idx="1985">
                  <c:v>20850742</c:v>
                </c:pt>
                <c:pt idx="1986">
                  <c:v>20851348</c:v>
                </c:pt>
                <c:pt idx="1987">
                  <c:v>20851998</c:v>
                </c:pt>
                <c:pt idx="1988">
                  <c:v>20852683</c:v>
                </c:pt>
                <c:pt idx="1989">
                  <c:v>20853279</c:v>
                </c:pt>
                <c:pt idx="1990">
                  <c:v>20853818</c:v>
                </c:pt>
                <c:pt idx="1991">
                  <c:v>20853818</c:v>
                </c:pt>
                <c:pt idx="1992">
                  <c:v>20855254</c:v>
                </c:pt>
                <c:pt idx="1993">
                  <c:v>20843167</c:v>
                </c:pt>
                <c:pt idx="1994">
                  <c:v>20843801</c:v>
                </c:pt>
                <c:pt idx="1995">
                  <c:v>20845324</c:v>
                </c:pt>
                <c:pt idx="1996">
                  <c:v>20845884</c:v>
                </c:pt>
                <c:pt idx="1997">
                  <c:v>20846269</c:v>
                </c:pt>
                <c:pt idx="1998">
                  <c:v>20846269</c:v>
                </c:pt>
                <c:pt idx="1999">
                  <c:v>20864413</c:v>
                </c:pt>
                <c:pt idx="2000">
                  <c:v>20878434</c:v>
                </c:pt>
                <c:pt idx="2001">
                  <c:v>20878434</c:v>
                </c:pt>
                <c:pt idx="2002">
                  <c:v>20913897</c:v>
                </c:pt>
                <c:pt idx="2003">
                  <c:v>20933255</c:v>
                </c:pt>
                <c:pt idx="2004">
                  <c:v>20947500</c:v>
                </c:pt>
                <c:pt idx="2005">
                  <c:v>20947500</c:v>
                </c:pt>
                <c:pt idx="2006">
                  <c:v>20973386</c:v>
                </c:pt>
                <c:pt idx="2007">
                  <c:v>20974778</c:v>
                </c:pt>
                <c:pt idx="2008">
                  <c:v>20975882</c:v>
                </c:pt>
                <c:pt idx="2009">
                  <c:v>20976719</c:v>
                </c:pt>
                <c:pt idx="2010">
                  <c:v>20977472</c:v>
                </c:pt>
                <c:pt idx="2011">
                  <c:v>20978392</c:v>
                </c:pt>
                <c:pt idx="2012">
                  <c:v>20978392</c:v>
                </c:pt>
                <c:pt idx="2013">
                  <c:v>20979502</c:v>
                </c:pt>
                <c:pt idx="2014">
                  <c:v>20980523</c:v>
                </c:pt>
                <c:pt idx="2015">
                  <c:v>20981297</c:v>
                </c:pt>
                <c:pt idx="2016">
                  <c:v>20981928</c:v>
                </c:pt>
                <c:pt idx="2017">
                  <c:v>20654990</c:v>
                </c:pt>
                <c:pt idx="2018">
                  <c:v>20670640</c:v>
                </c:pt>
                <c:pt idx="2019">
                  <c:v>20670640</c:v>
                </c:pt>
                <c:pt idx="2020">
                  <c:v>20705818</c:v>
                </c:pt>
                <c:pt idx="2021">
                  <c:v>20705818</c:v>
                </c:pt>
                <c:pt idx="2022">
                  <c:v>20745162</c:v>
                </c:pt>
                <c:pt idx="2023">
                  <c:v>20745162</c:v>
                </c:pt>
                <c:pt idx="2024">
                  <c:v>20776915</c:v>
                </c:pt>
                <c:pt idx="2025">
                  <c:v>20792939</c:v>
                </c:pt>
                <c:pt idx="2026">
                  <c:v>20792939</c:v>
                </c:pt>
                <c:pt idx="2027">
                  <c:v>20809223</c:v>
                </c:pt>
                <c:pt idx="2028">
                  <c:v>20809223</c:v>
                </c:pt>
                <c:pt idx="2029">
                  <c:v>20810603</c:v>
                </c:pt>
                <c:pt idx="2030">
                  <c:v>20811423</c:v>
                </c:pt>
                <c:pt idx="2031">
                  <c:v>20812113</c:v>
                </c:pt>
                <c:pt idx="2032">
                  <c:v>20812777</c:v>
                </c:pt>
                <c:pt idx="2033">
                  <c:v>20812777</c:v>
                </c:pt>
                <c:pt idx="2034">
                  <c:v>20814594</c:v>
                </c:pt>
                <c:pt idx="2035">
                  <c:v>20815639</c:v>
                </c:pt>
                <c:pt idx="2036">
                  <c:v>20816439</c:v>
                </c:pt>
                <c:pt idx="2037">
                  <c:v>20817167</c:v>
                </c:pt>
                <c:pt idx="2038">
                  <c:v>20818033</c:v>
                </c:pt>
                <c:pt idx="2039">
                  <c:v>20818583</c:v>
                </c:pt>
                <c:pt idx="2040">
                  <c:v>20818583</c:v>
                </c:pt>
                <c:pt idx="2041">
                  <c:v>20871115</c:v>
                </c:pt>
                <c:pt idx="2042">
                  <c:v>20908383</c:v>
                </c:pt>
                <c:pt idx="2043">
                  <c:v>20946154</c:v>
                </c:pt>
                <c:pt idx="2044">
                  <c:v>20946154</c:v>
                </c:pt>
                <c:pt idx="2045">
                  <c:v>21015456</c:v>
                </c:pt>
                <c:pt idx="2046">
                  <c:v>21052623</c:v>
                </c:pt>
                <c:pt idx="2047">
                  <c:v>21052623</c:v>
                </c:pt>
                <c:pt idx="2048">
                  <c:v>21166942</c:v>
                </c:pt>
                <c:pt idx="2049">
                  <c:v>21274634</c:v>
                </c:pt>
                <c:pt idx="2050">
                  <c:v>21372320</c:v>
                </c:pt>
                <c:pt idx="2051">
                  <c:v>21435529</c:v>
                </c:pt>
                <c:pt idx="2052">
                  <c:v>21495980</c:v>
                </c:pt>
                <c:pt idx="2053">
                  <c:v>21558578</c:v>
                </c:pt>
                <c:pt idx="2054">
                  <c:v>21558578</c:v>
                </c:pt>
                <c:pt idx="2055">
                  <c:v>21684965</c:v>
                </c:pt>
                <c:pt idx="2056">
                  <c:v>21750937</c:v>
                </c:pt>
                <c:pt idx="2057">
                  <c:v>21816469</c:v>
                </c:pt>
                <c:pt idx="2058">
                  <c:v>21879200</c:v>
                </c:pt>
                <c:pt idx="2059">
                  <c:v>21938677</c:v>
                </c:pt>
                <c:pt idx="2060">
                  <c:v>21998067</c:v>
                </c:pt>
                <c:pt idx="2061">
                  <c:v>21998067</c:v>
                </c:pt>
                <c:pt idx="2062">
                  <c:v>22130353</c:v>
                </c:pt>
                <c:pt idx="2063">
                  <c:v>22146665</c:v>
                </c:pt>
                <c:pt idx="2064">
                  <c:v>22162413</c:v>
                </c:pt>
                <c:pt idx="2065">
                  <c:v>22178824</c:v>
                </c:pt>
                <c:pt idx="2066">
                  <c:v>22195010</c:v>
                </c:pt>
                <c:pt idx="2067">
                  <c:v>22204671</c:v>
                </c:pt>
                <c:pt idx="2068">
                  <c:v>22204671</c:v>
                </c:pt>
                <c:pt idx="2069">
                  <c:v>22222090</c:v>
                </c:pt>
                <c:pt idx="2070">
                  <c:v>22263429</c:v>
                </c:pt>
                <c:pt idx="2071">
                  <c:v>22264734</c:v>
                </c:pt>
                <c:pt idx="2072">
                  <c:v>22265702</c:v>
                </c:pt>
                <c:pt idx="2073">
                  <c:v>22266802</c:v>
                </c:pt>
                <c:pt idx="2074">
                  <c:v>22267399</c:v>
                </c:pt>
                <c:pt idx="2075">
                  <c:v>22267399</c:v>
                </c:pt>
                <c:pt idx="2076">
                  <c:v>22269317</c:v>
                </c:pt>
                <c:pt idx="2077">
                  <c:v>22270472</c:v>
                </c:pt>
                <c:pt idx="2078">
                  <c:v>22271342</c:v>
                </c:pt>
                <c:pt idx="2079">
                  <c:v>22272382</c:v>
                </c:pt>
                <c:pt idx="2080">
                  <c:v>22273348</c:v>
                </c:pt>
                <c:pt idx="2081">
                  <c:v>22273966</c:v>
                </c:pt>
                <c:pt idx="2082">
                  <c:v>22274579</c:v>
                </c:pt>
                <c:pt idx="2083">
                  <c:v>22275270</c:v>
                </c:pt>
                <c:pt idx="2084">
                  <c:v>22276080</c:v>
                </c:pt>
                <c:pt idx="2085">
                  <c:v>22276080</c:v>
                </c:pt>
                <c:pt idx="2086">
                  <c:v>22277523</c:v>
                </c:pt>
                <c:pt idx="2087">
                  <c:v>22278145</c:v>
                </c:pt>
                <c:pt idx="2088">
                  <c:v>22278611</c:v>
                </c:pt>
                <c:pt idx="2089">
                  <c:v>22279128</c:v>
                </c:pt>
                <c:pt idx="2090">
                  <c:v>22279128</c:v>
                </c:pt>
                <c:pt idx="2091">
                  <c:v>22280703</c:v>
                </c:pt>
                <c:pt idx="2092">
                  <c:v>22281480</c:v>
                </c:pt>
                <c:pt idx="2093">
                  <c:v>22281480</c:v>
                </c:pt>
                <c:pt idx="2094">
                  <c:v>22282741</c:v>
                </c:pt>
                <c:pt idx="2095">
                  <c:v>22283288</c:v>
                </c:pt>
                <c:pt idx="2096">
                  <c:v>22283799</c:v>
                </c:pt>
                <c:pt idx="2097">
                  <c:v>22284460</c:v>
                </c:pt>
                <c:pt idx="2098">
                  <c:v>22285217</c:v>
                </c:pt>
                <c:pt idx="2099">
                  <c:v>22285886</c:v>
                </c:pt>
                <c:pt idx="2100">
                  <c:v>22286570</c:v>
                </c:pt>
                <c:pt idx="2101">
                  <c:v>22287176</c:v>
                </c:pt>
                <c:pt idx="2102">
                  <c:v>22287691</c:v>
                </c:pt>
                <c:pt idx="2103">
                  <c:v>22288267</c:v>
                </c:pt>
                <c:pt idx="2104">
                  <c:v>22288917</c:v>
                </c:pt>
                <c:pt idx="2105">
                  <c:v>22289616</c:v>
                </c:pt>
                <c:pt idx="2106">
                  <c:v>22290386</c:v>
                </c:pt>
                <c:pt idx="2107">
                  <c:v>22291156</c:v>
                </c:pt>
                <c:pt idx="2108">
                  <c:v>22291785</c:v>
                </c:pt>
                <c:pt idx="2109">
                  <c:v>22292212</c:v>
                </c:pt>
                <c:pt idx="2110">
                  <c:v>22292722</c:v>
                </c:pt>
                <c:pt idx="2111">
                  <c:v>22293519</c:v>
                </c:pt>
                <c:pt idx="2112">
                  <c:v>22293519</c:v>
                </c:pt>
                <c:pt idx="2113">
                  <c:v>22295124</c:v>
                </c:pt>
                <c:pt idx="2114">
                  <c:v>22295735</c:v>
                </c:pt>
                <c:pt idx="2115">
                  <c:v>22296198</c:v>
                </c:pt>
                <c:pt idx="2116">
                  <c:v>22296714</c:v>
                </c:pt>
                <c:pt idx="2117">
                  <c:v>22297283</c:v>
                </c:pt>
                <c:pt idx="2118">
                  <c:v>22297925</c:v>
                </c:pt>
                <c:pt idx="2119">
                  <c:v>22298592</c:v>
                </c:pt>
                <c:pt idx="2120">
                  <c:v>22298592</c:v>
                </c:pt>
                <c:pt idx="2121">
                  <c:v>22299943</c:v>
                </c:pt>
                <c:pt idx="2122">
                  <c:v>22300485</c:v>
                </c:pt>
                <c:pt idx="2123">
                  <c:v>22300485</c:v>
                </c:pt>
                <c:pt idx="2124">
                  <c:v>22301465</c:v>
                </c:pt>
                <c:pt idx="2125">
                  <c:v>22302068</c:v>
                </c:pt>
                <c:pt idx="2126">
                  <c:v>12468302</c:v>
                </c:pt>
                <c:pt idx="2127">
                  <c:v>12469019</c:v>
                </c:pt>
                <c:pt idx="2128">
                  <c:v>12469683</c:v>
                </c:pt>
                <c:pt idx="2129">
                  <c:v>12470236</c:v>
                </c:pt>
                <c:pt idx="2130">
                  <c:v>12470688</c:v>
                </c:pt>
                <c:pt idx="2131">
                  <c:v>12471095</c:v>
                </c:pt>
                <c:pt idx="2132">
                  <c:v>12471624</c:v>
                </c:pt>
                <c:pt idx="2133">
                  <c:v>12472151</c:v>
                </c:pt>
                <c:pt idx="2134">
                  <c:v>12472839</c:v>
                </c:pt>
                <c:pt idx="2135">
                  <c:v>12472839</c:v>
                </c:pt>
                <c:pt idx="2136">
                  <c:v>12474126</c:v>
                </c:pt>
                <c:pt idx="2137">
                  <c:v>12474543</c:v>
                </c:pt>
                <c:pt idx="2138">
                  <c:v>12474980</c:v>
                </c:pt>
                <c:pt idx="2139">
                  <c:v>12475587</c:v>
                </c:pt>
                <c:pt idx="2140">
                  <c:v>12476101</c:v>
                </c:pt>
                <c:pt idx="2141">
                  <c:v>12476666</c:v>
                </c:pt>
                <c:pt idx="2142">
                  <c:v>12477236</c:v>
                </c:pt>
                <c:pt idx="2143">
                  <c:v>12477681</c:v>
                </c:pt>
                <c:pt idx="2144">
                  <c:v>12478080</c:v>
                </c:pt>
                <c:pt idx="2145">
                  <c:v>12478535</c:v>
                </c:pt>
                <c:pt idx="2146">
                  <c:v>12478535</c:v>
                </c:pt>
                <c:pt idx="2147">
                  <c:v>12479761</c:v>
                </c:pt>
                <c:pt idx="2148">
                  <c:v>12480379</c:v>
                </c:pt>
                <c:pt idx="2149">
                  <c:v>12480976</c:v>
                </c:pt>
                <c:pt idx="2150">
                  <c:v>12481527</c:v>
                </c:pt>
                <c:pt idx="2151">
                  <c:v>12481997</c:v>
                </c:pt>
                <c:pt idx="2152">
                  <c:v>12482441</c:v>
                </c:pt>
                <c:pt idx="2153">
                  <c:v>12482998</c:v>
                </c:pt>
                <c:pt idx="2154">
                  <c:v>12482998</c:v>
                </c:pt>
                <c:pt idx="2155">
                  <c:v>12484093</c:v>
                </c:pt>
                <c:pt idx="2156">
                  <c:v>12484491</c:v>
                </c:pt>
                <c:pt idx="2157">
                  <c:v>12484907</c:v>
                </c:pt>
                <c:pt idx="2158">
                  <c:v>12485367</c:v>
                </c:pt>
                <c:pt idx="2159">
                  <c:v>12502218</c:v>
                </c:pt>
                <c:pt idx="2160">
                  <c:v>12486507</c:v>
                </c:pt>
                <c:pt idx="2161">
                  <c:v>12486507</c:v>
                </c:pt>
                <c:pt idx="2162">
                  <c:v>12486507</c:v>
                </c:pt>
                <c:pt idx="2163">
                  <c:v>12486507</c:v>
                </c:pt>
                <c:pt idx="2164">
                  <c:v>12486507</c:v>
                </c:pt>
                <c:pt idx="2165">
                  <c:v>12480175</c:v>
                </c:pt>
                <c:pt idx="2166">
                  <c:v>12481167</c:v>
                </c:pt>
                <c:pt idx="2167">
                  <c:v>12481167</c:v>
                </c:pt>
                <c:pt idx="2168">
                  <c:v>12482538</c:v>
                </c:pt>
                <c:pt idx="2169">
                  <c:v>12483156</c:v>
                </c:pt>
                <c:pt idx="2170">
                  <c:v>12483786</c:v>
                </c:pt>
                <c:pt idx="2171">
                  <c:v>12484307</c:v>
                </c:pt>
                <c:pt idx="2172">
                  <c:v>12484715</c:v>
                </c:pt>
                <c:pt idx="2173">
                  <c:v>12485245</c:v>
                </c:pt>
                <c:pt idx="2174">
                  <c:v>12486201</c:v>
                </c:pt>
                <c:pt idx="2175">
                  <c:v>12486680</c:v>
                </c:pt>
                <c:pt idx="2176">
                  <c:v>12487266</c:v>
                </c:pt>
                <c:pt idx="2177">
                  <c:v>12487266</c:v>
                </c:pt>
                <c:pt idx="2178">
                  <c:v>12488466</c:v>
                </c:pt>
                <c:pt idx="2179">
                  <c:v>12488836</c:v>
                </c:pt>
                <c:pt idx="2180">
                  <c:v>12489335</c:v>
                </c:pt>
                <c:pt idx="2181">
                  <c:v>12490365</c:v>
                </c:pt>
                <c:pt idx="2182">
                  <c:v>12491259</c:v>
                </c:pt>
                <c:pt idx="2183">
                  <c:v>12491835</c:v>
                </c:pt>
                <c:pt idx="2184">
                  <c:v>12492323</c:v>
                </c:pt>
                <c:pt idx="2185">
                  <c:v>12492684</c:v>
                </c:pt>
                <c:pt idx="2186">
                  <c:v>12493446</c:v>
                </c:pt>
                <c:pt idx="2187">
                  <c:v>12493740</c:v>
                </c:pt>
                <c:pt idx="2188">
                  <c:v>12494113</c:v>
                </c:pt>
                <c:pt idx="2189">
                  <c:v>12494596</c:v>
                </c:pt>
                <c:pt idx="2190">
                  <c:v>12495172</c:v>
                </c:pt>
                <c:pt idx="2191">
                  <c:v>12495630</c:v>
                </c:pt>
                <c:pt idx="2192">
                  <c:v>12495838</c:v>
                </c:pt>
                <c:pt idx="2193">
                  <c:v>12495844</c:v>
                </c:pt>
                <c:pt idx="2194">
                  <c:v>12496166</c:v>
                </c:pt>
                <c:pt idx="2195">
                  <c:v>12496631</c:v>
                </c:pt>
                <c:pt idx="2196">
                  <c:v>12497222</c:v>
                </c:pt>
                <c:pt idx="2197">
                  <c:v>12497943</c:v>
                </c:pt>
                <c:pt idx="2198">
                  <c:v>12498712</c:v>
                </c:pt>
                <c:pt idx="2199">
                  <c:v>12499716</c:v>
                </c:pt>
                <c:pt idx="2200">
                  <c:v>12500199</c:v>
                </c:pt>
                <c:pt idx="2201">
                  <c:v>12500748</c:v>
                </c:pt>
                <c:pt idx="2202">
                  <c:v>12501442</c:v>
                </c:pt>
                <c:pt idx="2203">
                  <c:v>12534039</c:v>
                </c:pt>
                <c:pt idx="2204">
                  <c:v>12557488</c:v>
                </c:pt>
                <c:pt idx="2205">
                  <c:v>10469202</c:v>
                </c:pt>
                <c:pt idx="2206">
                  <c:v>10469202</c:v>
                </c:pt>
                <c:pt idx="2207">
                  <c:v>10644292</c:v>
                </c:pt>
                <c:pt idx="2208">
                  <c:v>10730489</c:v>
                </c:pt>
                <c:pt idx="2209">
                  <c:v>10814801</c:v>
                </c:pt>
                <c:pt idx="2210">
                  <c:v>10776020</c:v>
                </c:pt>
                <c:pt idx="2211">
                  <c:v>10798353</c:v>
                </c:pt>
                <c:pt idx="2212">
                  <c:v>10819819</c:v>
                </c:pt>
                <c:pt idx="2213">
                  <c:v>10840827</c:v>
                </c:pt>
                <c:pt idx="2214">
                  <c:v>10861202</c:v>
                </c:pt>
                <c:pt idx="2215">
                  <c:v>10617440</c:v>
                </c:pt>
                <c:pt idx="2216">
                  <c:v>10617440</c:v>
                </c:pt>
                <c:pt idx="2217">
                  <c:v>10660551</c:v>
                </c:pt>
                <c:pt idx="2218">
                  <c:v>10681961</c:v>
                </c:pt>
                <c:pt idx="2219">
                  <c:v>10681961</c:v>
                </c:pt>
                <c:pt idx="2220">
                  <c:v>10721781</c:v>
                </c:pt>
                <c:pt idx="2221">
                  <c:v>10741121</c:v>
                </c:pt>
                <c:pt idx="2222">
                  <c:v>10741121</c:v>
                </c:pt>
                <c:pt idx="2223">
                  <c:v>10778113</c:v>
                </c:pt>
                <c:pt idx="2224">
                  <c:v>10778113</c:v>
                </c:pt>
                <c:pt idx="2225">
                  <c:v>10794051</c:v>
                </c:pt>
                <c:pt idx="2226">
                  <c:v>10795596</c:v>
                </c:pt>
                <c:pt idx="2227">
                  <c:v>10796238</c:v>
                </c:pt>
                <c:pt idx="2228">
                  <c:v>10796752</c:v>
                </c:pt>
                <c:pt idx="2229">
                  <c:v>10797308</c:v>
                </c:pt>
                <c:pt idx="2230">
                  <c:v>10798082</c:v>
                </c:pt>
                <c:pt idx="2231">
                  <c:v>10798082</c:v>
                </c:pt>
                <c:pt idx="2232">
                  <c:v>10799385</c:v>
                </c:pt>
                <c:pt idx="2233">
                  <c:v>10800393</c:v>
                </c:pt>
                <c:pt idx="2234">
                  <c:v>10788074</c:v>
                </c:pt>
                <c:pt idx="2235">
                  <c:v>10788074</c:v>
                </c:pt>
                <c:pt idx="2236">
                  <c:v>10788949</c:v>
                </c:pt>
                <c:pt idx="2237">
                  <c:v>10789546</c:v>
                </c:pt>
                <c:pt idx="2238">
                  <c:v>10789986</c:v>
                </c:pt>
                <c:pt idx="2239">
                  <c:v>10790549</c:v>
                </c:pt>
                <c:pt idx="2240">
                  <c:v>10790837</c:v>
                </c:pt>
                <c:pt idx="2241">
                  <c:v>10790837</c:v>
                </c:pt>
                <c:pt idx="2242">
                  <c:v>10791696</c:v>
                </c:pt>
                <c:pt idx="2243">
                  <c:v>10792139</c:v>
                </c:pt>
                <c:pt idx="2244">
                  <c:v>10792246</c:v>
                </c:pt>
                <c:pt idx="2245">
                  <c:v>10792914</c:v>
                </c:pt>
                <c:pt idx="2246">
                  <c:v>10793397</c:v>
                </c:pt>
                <c:pt idx="2247">
                  <c:v>10793871</c:v>
                </c:pt>
                <c:pt idx="2248">
                  <c:v>10794301</c:v>
                </c:pt>
                <c:pt idx="2249">
                  <c:v>10794301</c:v>
                </c:pt>
                <c:pt idx="2250">
                  <c:v>10795006</c:v>
                </c:pt>
                <c:pt idx="2251">
                  <c:v>10795523</c:v>
                </c:pt>
                <c:pt idx="2252">
                  <c:v>10796021</c:v>
                </c:pt>
                <c:pt idx="2253">
                  <c:v>10796633</c:v>
                </c:pt>
                <c:pt idx="2254">
                  <c:v>10797130</c:v>
                </c:pt>
                <c:pt idx="2255">
                  <c:v>10797573</c:v>
                </c:pt>
                <c:pt idx="2256">
                  <c:v>10797573</c:v>
                </c:pt>
                <c:pt idx="2257">
                  <c:v>10798356</c:v>
                </c:pt>
                <c:pt idx="2258">
                  <c:v>10798805</c:v>
                </c:pt>
                <c:pt idx="2259">
                  <c:v>10799248</c:v>
                </c:pt>
                <c:pt idx="2260">
                  <c:v>10799731</c:v>
                </c:pt>
                <c:pt idx="2261">
                  <c:v>10800272</c:v>
                </c:pt>
                <c:pt idx="2262">
                  <c:v>10800842</c:v>
                </c:pt>
                <c:pt idx="2263">
                  <c:v>10801250</c:v>
                </c:pt>
                <c:pt idx="2264">
                  <c:v>10801681</c:v>
                </c:pt>
                <c:pt idx="2265">
                  <c:v>10802201</c:v>
                </c:pt>
                <c:pt idx="2266">
                  <c:v>10802794</c:v>
                </c:pt>
                <c:pt idx="2267">
                  <c:v>10803511</c:v>
                </c:pt>
                <c:pt idx="2268">
                  <c:v>10804165</c:v>
                </c:pt>
                <c:pt idx="2269">
                  <c:v>9455068</c:v>
                </c:pt>
                <c:pt idx="2270">
                  <c:v>9455291</c:v>
                </c:pt>
                <c:pt idx="2271">
                  <c:v>9455291</c:v>
                </c:pt>
                <c:pt idx="2272">
                  <c:v>9210348</c:v>
                </c:pt>
                <c:pt idx="2273">
                  <c:v>9210862</c:v>
                </c:pt>
                <c:pt idx="2274">
                  <c:v>9214776</c:v>
                </c:pt>
                <c:pt idx="2275">
                  <c:v>8818630</c:v>
                </c:pt>
                <c:pt idx="2276">
                  <c:v>8818207</c:v>
                </c:pt>
                <c:pt idx="2277">
                  <c:v>8818523</c:v>
                </c:pt>
                <c:pt idx="2278">
                  <c:v>8818942</c:v>
                </c:pt>
                <c:pt idx="2279">
                  <c:v>8819534</c:v>
                </c:pt>
                <c:pt idx="2280">
                  <c:v>8820015</c:v>
                </c:pt>
                <c:pt idx="2281">
                  <c:v>8820410</c:v>
                </c:pt>
                <c:pt idx="2282">
                  <c:v>8820778</c:v>
                </c:pt>
                <c:pt idx="2283">
                  <c:v>8821194</c:v>
                </c:pt>
                <c:pt idx="2284">
                  <c:v>8821386</c:v>
                </c:pt>
                <c:pt idx="2285">
                  <c:v>8821601</c:v>
                </c:pt>
                <c:pt idx="2286">
                  <c:v>8822001</c:v>
                </c:pt>
                <c:pt idx="2287">
                  <c:v>8822492</c:v>
                </c:pt>
                <c:pt idx="2288">
                  <c:v>13507934</c:v>
                </c:pt>
                <c:pt idx="2289">
                  <c:v>13508266</c:v>
                </c:pt>
                <c:pt idx="2290">
                  <c:v>13508612</c:v>
                </c:pt>
                <c:pt idx="2291">
                  <c:v>13508923</c:v>
                </c:pt>
                <c:pt idx="2292">
                  <c:v>13509229</c:v>
                </c:pt>
                <c:pt idx="2293">
                  <c:v>13509229</c:v>
                </c:pt>
                <c:pt idx="2294">
                  <c:v>13510020</c:v>
                </c:pt>
                <c:pt idx="2295">
                  <c:v>13510372</c:v>
                </c:pt>
                <c:pt idx="2296">
                  <c:v>13510700</c:v>
                </c:pt>
                <c:pt idx="2297">
                  <c:v>13511174</c:v>
                </c:pt>
                <c:pt idx="2298">
                  <c:v>13511552</c:v>
                </c:pt>
                <c:pt idx="2299">
                  <c:v>13511866</c:v>
                </c:pt>
                <c:pt idx="2300">
                  <c:v>13512423</c:v>
                </c:pt>
                <c:pt idx="2301">
                  <c:v>13512823</c:v>
                </c:pt>
                <c:pt idx="2302">
                  <c:v>13513273</c:v>
                </c:pt>
                <c:pt idx="2303">
                  <c:v>13513631</c:v>
                </c:pt>
                <c:pt idx="2304">
                  <c:v>13514135</c:v>
                </c:pt>
                <c:pt idx="2305">
                  <c:v>13514453</c:v>
                </c:pt>
                <c:pt idx="2306">
                  <c:v>13514453</c:v>
                </c:pt>
                <c:pt idx="2307">
                  <c:v>13514686</c:v>
                </c:pt>
                <c:pt idx="2308">
                  <c:v>13515567</c:v>
                </c:pt>
                <c:pt idx="2309">
                  <c:v>13515567</c:v>
                </c:pt>
                <c:pt idx="2310">
                  <c:v>13516155</c:v>
                </c:pt>
                <c:pt idx="2311">
                  <c:v>13516423</c:v>
                </c:pt>
                <c:pt idx="2312">
                  <c:v>13516755</c:v>
                </c:pt>
                <c:pt idx="2313">
                  <c:v>13517078</c:v>
                </c:pt>
                <c:pt idx="2314">
                  <c:v>13517078</c:v>
                </c:pt>
                <c:pt idx="2315">
                  <c:v>13521937</c:v>
                </c:pt>
                <c:pt idx="2316">
                  <c:v>13538048</c:v>
                </c:pt>
                <c:pt idx="2317">
                  <c:v>13546792</c:v>
                </c:pt>
                <c:pt idx="2318">
                  <c:v>13552372</c:v>
                </c:pt>
                <c:pt idx="2319">
                  <c:v>13553257</c:v>
                </c:pt>
                <c:pt idx="2320">
                  <c:v>13554228</c:v>
                </c:pt>
                <c:pt idx="2321">
                  <c:v>13557301</c:v>
                </c:pt>
                <c:pt idx="2322">
                  <c:v>13559009</c:v>
                </c:pt>
                <c:pt idx="2323">
                  <c:v>13560165</c:v>
                </c:pt>
                <c:pt idx="2324">
                  <c:v>13561698</c:v>
                </c:pt>
                <c:pt idx="2325">
                  <c:v>13562630</c:v>
                </c:pt>
                <c:pt idx="2326">
                  <c:v>13563063</c:v>
                </c:pt>
                <c:pt idx="2327">
                  <c:v>13563452</c:v>
                </c:pt>
                <c:pt idx="2328">
                  <c:v>13564484</c:v>
                </c:pt>
                <c:pt idx="2329">
                  <c:v>13565489</c:v>
                </c:pt>
                <c:pt idx="2330">
                  <c:v>13566338</c:v>
                </c:pt>
                <c:pt idx="2331">
                  <c:v>13567973</c:v>
                </c:pt>
                <c:pt idx="2332">
                  <c:v>13568910</c:v>
                </c:pt>
                <c:pt idx="2333">
                  <c:v>13569376</c:v>
                </c:pt>
                <c:pt idx="2334">
                  <c:v>13569903</c:v>
                </c:pt>
                <c:pt idx="2335">
                  <c:v>13570571</c:v>
                </c:pt>
                <c:pt idx="2336">
                  <c:v>13571149</c:v>
                </c:pt>
                <c:pt idx="2337">
                  <c:v>13571561</c:v>
                </c:pt>
                <c:pt idx="2338">
                  <c:v>13572057</c:v>
                </c:pt>
                <c:pt idx="2339">
                  <c:v>13572794</c:v>
                </c:pt>
                <c:pt idx="2340">
                  <c:v>13573371</c:v>
                </c:pt>
                <c:pt idx="2341">
                  <c:v>13573928</c:v>
                </c:pt>
                <c:pt idx="2342">
                  <c:v>13574663</c:v>
                </c:pt>
                <c:pt idx="2343">
                  <c:v>13575331</c:v>
                </c:pt>
                <c:pt idx="2344">
                  <c:v>13576112</c:v>
                </c:pt>
                <c:pt idx="2345">
                  <c:v>13577068</c:v>
                </c:pt>
                <c:pt idx="2346">
                  <c:v>13577068</c:v>
                </c:pt>
                <c:pt idx="2347">
                  <c:v>13578669</c:v>
                </c:pt>
                <c:pt idx="2348">
                  <c:v>13579230</c:v>
                </c:pt>
                <c:pt idx="2349">
                  <c:v>13579979</c:v>
                </c:pt>
                <c:pt idx="2350">
                  <c:v>13580979</c:v>
                </c:pt>
                <c:pt idx="2351">
                  <c:v>13581689</c:v>
                </c:pt>
                <c:pt idx="2352">
                  <c:v>13582363</c:v>
                </c:pt>
                <c:pt idx="2353">
                  <c:v>13583212</c:v>
                </c:pt>
                <c:pt idx="2354">
                  <c:v>13583758</c:v>
                </c:pt>
                <c:pt idx="2355">
                  <c:v>13584313</c:v>
                </c:pt>
                <c:pt idx="2356">
                  <c:v>13585255</c:v>
                </c:pt>
                <c:pt idx="2357">
                  <c:v>13586108</c:v>
                </c:pt>
                <c:pt idx="2358">
                  <c:v>13586849</c:v>
                </c:pt>
                <c:pt idx="2359">
                  <c:v>13587588</c:v>
                </c:pt>
                <c:pt idx="2360">
                  <c:v>13588225</c:v>
                </c:pt>
                <c:pt idx="2361">
                  <c:v>13588813</c:v>
                </c:pt>
                <c:pt idx="2362">
                  <c:v>13589457</c:v>
                </c:pt>
                <c:pt idx="2363">
                  <c:v>13590406</c:v>
                </c:pt>
                <c:pt idx="2364">
                  <c:v>13590406</c:v>
                </c:pt>
                <c:pt idx="2365">
                  <c:v>13592788</c:v>
                </c:pt>
                <c:pt idx="2366">
                  <c:v>13594111</c:v>
                </c:pt>
                <c:pt idx="2367">
                  <c:v>13595715</c:v>
                </c:pt>
                <c:pt idx="2368">
                  <c:v>13597046</c:v>
                </c:pt>
                <c:pt idx="2369">
                  <c:v>13598447</c:v>
                </c:pt>
                <c:pt idx="2370">
                  <c:v>13600033</c:v>
                </c:pt>
                <c:pt idx="2371">
                  <c:v>13601294</c:v>
                </c:pt>
                <c:pt idx="2372">
                  <c:v>8542669</c:v>
                </c:pt>
                <c:pt idx="2373">
                  <c:v>8542669</c:v>
                </c:pt>
                <c:pt idx="2374">
                  <c:v>8652234</c:v>
                </c:pt>
                <c:pt idx="2375">
                  <c:v>8708487</c:v>
                </c:pt>
                <c:pt idx="2376">
                  <c:v>8742566</c:v>
                </c:pt>
                <c:pt idx="2377">
                  <c:v>8779443</c:v>
                </c:pt>
                <c:pt idx="2378">
                  <c:v>8797489</c:v>
                </c:pt>
                <c:pt idx="2379">
                  <c:v>8809088</c:v>
                </c:pt>
                <c:pt idx="2380">
                  <c:v>8816725</c:v>
                </c:pt>
                <c:pt idx="2381">
                  <c:v>8824572</c:v>
                </c:pt>
                <c:pt idx="2382">
                  <c:v>8831007</c:v>
                </c:pt>
                <c:pt idx="2383">
                  <c:v>8840247</c:v>
                </c:pt>
                <c:pt idx="2384">
                  <c:v>8847373</c:v>
                </c:pt>
                <c:pt idx="2385">
                  <c:v>8847373</c:v>
                </c:pt>
                <c:pt idx="2386">
                  <c:v>8862508</c:v>
                </c:pt>
                <c:pt idx="2387">
                  <c:v>8862508</c:v>
                </c:pt>
                <c:pt idx="2388">
                  <c:v>8850710</c:v>
                </c:pt>
                <c:pt idx="2389">
                  <c:v>8864416</c:v>
                </c:pt>
                <c:pt idx="2390">
                  <c:v>8869426</c:v>
                </c:pt>
                <c:pt idx="2391">
                  <c:v>8873805</c:v>
                </c:pt>
                <c:pt idx="2392">
                  <c:v>8879881</c:v>
                </c:pt>
                <c:pt idx="2393">
                  <c:v>8884780</c:v>
                </c:pt>
                <c:pt idx="2394">
                  <c:v>8889035</c:v>
                </c:pt>
                <c:pt idx="2395">
                  <c:v>8894553</c:v>
                </c:pt>
                <c:pt idx="2396">
                  <c:v>8899060</c:v>
                </c:pt>
                <c:pt idx="2397">
                  <c:v>8902780</c:v>
                </c:pt>
                <c:pt idx="2398">
                  <c:v>8906508</c:v>
                </c:pt>
                <c:pt idx="2399">
                  <c:v>8995817</c:v>
                </c:pt>
                <c:pt idx="2400">
                  <c:v>9000605</c:v>
                </c:pt>
                <c:pt idx="2401">
                  <c:v>9004556</c:v>
                </c:pt>
                <c:pt idx="2402">
                  <c:v>9007978</c:v>
                </c:pt>
                <c:pt idx="2403">
                  <c:v>9011074</c:v>
                </c:pt>
                <c:pt idx="2404">
                  <c:v>9014277</c:v>
                </c:pt>
                <c:pt idx="2405">
                  <c:v>9017987</c:v>
                </c:pt>
                <c:pt idx="2406">
                  <c:v>9020762</c:v>
                </c:pt>
                <c:pt idx="2407">
                  <c:v>9023760</c:v>
                </c:pt>
                <c:pt idx="2408">
                  <c:v>9171839</c:v>
                </c:pt>
                <c:pt idx="2409">
                  <c:v>9316502</c:v>
                </c:pt>
                <c:pt idx="2410">
                  <c:v>9455220</c:v>
                </c:pt>
                <c:pt idx="2411">
                  <c:v>9583563</c:v>
                </c:pt>
                <c:pt idx="2412">
                  <c:v>9765849</c:v>
                </c:pt>
                <c:pt idx="2413">
                  <c:v>9942234</c:v>
                </c:pt>
                <c:pt idx="2414">
                  <c:v>10089476</c:v>
                </c:pt>
                <c:pt idx="2415">
                  <c:v>10238718</c:v>
                </c:pt>
                <c:pt idx="2416">
                  <c:v>10385753</c:v>
                </c:pt>
                <c:pt idx="2417">
                  <c:v>10532230</c:v>
                </c:pt>
                <c:pt idx="2418">
                  <c:v>10679481</c:v>
                </c:pt>
                <c:pt idx="2419">
                  <c:v>10836534</c:v>
                </c:pt>
                <c:pt idx="2420">
                  <c:v>10836534</c:v>
                </c:pt>
                <c:pt idx="2421">
                  <c:v>11169948</c:v>
                </c:pt>
                <c:pt idx="2422">
                  <c:v>11169948</c:v>
                </c:pt>
                <c:pt idx="2423">
                  <c:v>11430353</c:v>
                </c:pt>
                <c:pt idx="2424">
                  <c:v>11571174</c:v>
                </c:pt>
                <c:pt idx="2425">
                  <c:v>11714362</c:v>
                </c:pt>
                <c:pt idx="2426">
                  <c:v>11714362</c:v>
                </c:pt>
                <c:pt idx="2427">
                  <c:v>11862490</c:v>
                </c:pt>
                <c:pt idx="2428">
                  <c:v>12006792</c:v>
                </c:pt>
                <c:pt idx="2429">
                  <c:v>12328088</c:v>
                </c:pt>
                <c:pt idx="2430">
                  <c:v>12479341</c:v>
                </c:pt>
                <c:pt idx="2431">
                  <c:v>12627644</c:v>
                </c:pt>
                <c:pt idx="2432">
                  <c:v>12781919</c:v>
                </c:pt>
                <c:pt idx="2433">
                  <c:v>12924457</c:v>
                </c:pt>
                <c:pt idx="2434">
                  <c:v>13173086</c:v>
                </c:pt>
                <c:pt idx="2435">
                  <c:v>13415286</c:v>
                </c:pt>
                <c:pt idx="2436">
                  <c:v>13653778</c:v>
                </c:pt>
                <c:pt idx="2437">
                  <c:v>13806912</c:v>
                </c:pt>
                <c:pt idx="2438">
                  <c:v>13913786</c:v>
                </c:pt>
                <c:pt idx="2439">
                  <c:v>14020565</c:v>
                </c:pt>
                <c:pt idx="2440">
                  <c:v>14130674</c:v>
                </c:pt>
                <c:pt idx="2441">
                  <c:v>14270414</c:v>
                </c:pt>
                <c:pt idx="2442">
                  <c:v>14403828</c:v>
                </c:pt>
                <c:pt idx="2443">
                  <c:v>14534963</c:v>
                </c:pt>
                <c:pt idx="2444">
                  <c:v>14534963</c:v>
                </c:pt>
                <c:pt idx="2445">
                  <c:v>14767835</c:v>
                </c:pt>
                <c:pt idx="2446">
                  <c:v>14778920</c:v>
                </c:pt>
                <c:pt idx="2447">
                  <c:v>14786581</c:v>
                </c:pt>
                <c:pt idx="2448">
                  <c:v>14794023</c:v>
                </c:pt>
                <c:pt idx="2449">
                  <c:v>14801551</c:v>
                </c:pt>
                <c:pt idx="2450">
                  <c:v>14809756</c:v>
                </c:pt>
                <c:pt idx="2451">
                  <c:v>14818686</c:v>
                </c:pt>
                <c:pt idx="2452">
                  <c:v>14827413</c:v>
                </c:pt>
                <c:pt idx="2453">
                  <c:v>14835828</c:v>
                </c:pt>
                <c:pt idx="2454">
                  <c:v>14839932</c:v>
                </c:pt>
                <c:pt idx="2455">
                  <c:v>14843892</c:v>
                </c:pt>
                <c:pt idx="2456">
                  <c:v>14847895</c:v>
                </c:pt>
                <c:pt idx="2457">
                  <c:v>14850631</c:v>
                </c:pt>
                <c:pt idx="2458">
                  <c:v>14853035</c:v>
                </c:pt>
                <c:pt idx="2459">
                  <c:v>14855920</c:v>
                </c:pt>
                <c:pt idx="2460">
                  <c:v>14858911</c:v>
                </c:pt>
                <c:pt idx="2461">
                  <c:v>14861206</c:v>
                </c:pt>
                <c:pt idx="2462">
                  <c:v>14864964</c:v>
                </c:pt>
                <c:pt idx="2463">
                  <c:v>14874848</c:v>
                </c:pt>
                <c:pt idx="2464">
                  <c:v>14874848</c:v>
                </c:pt>
                <c:pt idx="2465">
                  <c:v>14911114</c:v>
                </c:pt>
                <c:pt idx="2466">
                  <c:v>14918243</c:v>
                </c:pt>
                <c:pt idx="2467">
                  <c:v>14922247</c:v>
                </c:pt>
                <c:pt idx="2468">
                  <c:v>14922247</c:v>
                </c:pt>
                <c:pt idx="2469">
                  <c:v>14926679</c:v>
                </c:pt>
                <c:pt idx="2470">
                  <c:v>14929014</c:v>
                </c:pt>
                <c:pt idx="2471">
                  <c:v>14929014</c:v>
                </c:pt>
                <c:pt idx="2472">
                  <c:v>14931036</c:v>
                </c:pt>
                <c:pt idx="2473">
                  <c:v>14935253</c:v>
                </c:pt>
                <c:pt idx="2474">
                  <c:v>14937705</c:v>
                </c:pt>
                <c:pt idx="2475">
                  <c:v>14940066</c:v>
                </c:pt>
                <c:pt idx="2476">
                  <c:v>14511909</c:v>
                </c:pt>
                <c:pt idx="2477">
                  <c:v>14513727</c:v>
                </c:pt>
                <c:pt idx="2478">
                  <c:v>14516810</c:v>
                </c:pt>
                <c:pt idx="2479">
                  <c:v>14519160</c:v>
                </c:pt>
                <c:pt idx="2480">
                  <c:v>14523450</c:v>
                </c:pt>
                <c:pt idx="2481">
                  <c:v>14527276</c:v>
                </c:pt>
                <c:pt idx="2482">
                  <c:v>14530471</c:v>
                </c:pt>
                <c:pt idx="2483">
                  <c:v>14533773</c:v>
                </c:pt>
                <c:pt idx="2484">
                  <c:v>14537804</c:v>
                </c:pt>
                <c:pt idx="2485">
                  <c:v>14543935</c:v>
                </c:pt>
                <c:pt idx="2486">
                  <c:v>14553381</c:v>
                </c:pt>
                <c:pt idx="2487">
                  <c:v>14562632</c:v>
                </c:pt>
                <c:pt idx="2488">
                  <c:v>14570376</c:v>
                </c:pt>
                <c:pt idx="2489">
                  <c:v>14576524</c:v>
                </c:pt>
                <c:pt idx="2490">
                  <c:v>14582333</c:v>
                </c:pt>
                <c:pt idx="2491">
                  <c:v>14587366</c:v>
                </c:pt>
                <c:pt idx="2492">
                  <c:v>14590459</c:v>
                </c:pt>
                <c:pt idx="2493">
                  <c:v>14593534</c:v>
                </c:pt>
                <c:pt idx="2494">
                  <c:v>14596398</c:v>
                </c:pt>
                <c:pt idx="2495">
                  <c:v>14599654</c:v>
                </c:pt>
                <c:pt idx="2496">
                  <c:v>14602592</c:v>
                </c:pt>
                <c:pt idx="2497">
                  <c:v>14604606</c:v>
                </c:pt>
                <c:pt idx="2498">
                  <c:v>14607234</c:v>
                </c:pt>
                <c:pt idx="2499">
                  <c:v>14610058</c:v>
                </c:pt>
                <c:pt idx="2500">
                  <c:v>14613396</c:v>
                </c:pt>
                <c:pt idx="2501">
                  <c:v>14617134</c:v>
                </c:pt>
                <c:pt idx="2502">
                  <c:v>14620443</c:v>
                </c:pt>
                <c:pt idx="2503">
                  <c:v>14622455</c:v>
                </c:pt>
                <c:pt idx="2504">
                  <c:v>12868622</c:v>
                </c:pt>
                <c:pt idx="2505">
                  <c:v>12870747</c:v>
                </c:pt>
                <c:pt idx="2506">
                  <c:v>12873165</c:v>
                </c:pt>
                <c:pt idx="2507">
                  <c:v>12875725</c:v>
                </c:pt>
                <c:pt idx="2508">
                  <c:v>12878660</c:v>
                </c:pt>
                <c:pt idx="2509">
                  <c:v>12881583</c:v>
                </c:pt>
                <c:pt idx="2510">
                  <c:v>12881958</c:v>
                </c:pt>
                <c:pt idx="2511">
                  <c:v>12883326</c:v>
                </c:pt>
                <c:pt idx="2512">
                  <c:v>12884851</c:v>
                </c:pt>
                <c:pt idx="2513">
                  <c:v>12886501</c:v>
                </c:pt>
                <c:pt idx="2514">
                  <c:v>12888273</c:v>
                </c:pt>
                <c:pt idx="2515">
                  <c:v>12890193</c:v>
                </c:pt>
                <c:pt idx="2516">
                  <c:v>12892218</c:v>
                </c:pt>
                <c:pt idx="2517">
                  <c:v>12894192</c:v>
                </c:pt>
                <c:pt idx="2518">
                  <c:v>12896073</c:v>
                </c:pt>
                <c:pt idx="2519">
                  <c:v>12897937</c:v>
                </c:pt>
                <c:pt idx="2520">
                  <c:v>12900377</c:v>
                </c:pt>
                <c:pt idx="2521">
                  <c:v>12903187</c:v>
                </c:pt>
                <c:pt idx="2522">
                  <c:v>12904988</c:v>
                </c:pt>
                <c:pt idx="2523">
                  <c:v>12907106</c:v>
                </c:pt>
                <c:pt idx="2524">
                  <c:v>12909385</c:v>
                </c:pt>
                <c:pt idx="2525">
                  <c:v>12912098</c:v>
                </c:pt>
                <c:pt idx="2526">
                  <c:v>12915229</c:v>
                </c:pt>
                <c:pt idx="2527">
                  <c:v>12918231</c:v>
                </c:pt>
                <c:pt idx="2528">
                  <c:v>12921820</c:v>
                </c:pt>
                <c:pt idx="2529">
                  <c:v>12925169</c:v>
                </c:pt>
                <c:pt idx="2530">
                  <c:v>12928774</c:v>
                </c:pt>
                <c:pt idx="2531">
                  <c:v>12932425</c:v>
                </c:pt>
                <c:pt idx="2532">
                  <c:v>12935358</c:v>
                </c:pt>
                <c:pt idx="2533">
                  <c:v>12938457</c:v>
                </c:pt>
                <c:pt idx="2534">
                  <c:v>12942013</c:v>
                </c:pt>
                <c:pt idx="2535">
                  <c:v>12946136</c:v>
                </c:pt>
                <c:pt idx="2536">
                  <c:v>12949690</c:v>
                </c:pt>
                <c:pt idx="2537">
                  <c:v>12952486</c:v>
                </c:pt>
                <c:pt idx="2538">
                  <c:v>12955331</c:v>
                </c:pt>
                <c:pt idx="2539">
                  <c:v>12958090</c:v>
                </c:pt>
                <c:pt idx="2540">
                  <c:v>12960762</c:v>
                </c:pt>
                <c:pt idx="2541">
                  <c:v>12964630</c:v>
                </c:pt>
                <c:pt idx="2542">
                  <c:v>12968545</c:v>
                </c:pt>
                <c:pt idx="2543">
                  <c:v>12971769</c:v>
                </c:pt>
                <c:pt idx="2544">
                  <c:v>12974863</c:v>
                </c:pt>
                <c:pt idx="2545">
                  <c:v>12978142</c:v>
                </c:pt>
                <c:pt idx="2546">
                  <c:v>12981705</c:v>
                </c:pt>
                <c:pt idx="2547">
                  <c:v>12985186</c:v>
                </c:pt>
                <c:pt idx="2548">
                  <c:v>12988469</c:v>
                </c:pt>
                <c:pt idx="2549">
                  <c:v>12990895</c:v>
                </c:pt>
                <c:pt idx="2550">
                  <c:v>12993302</c:v>
                </c:pt>
                <c:pt idx="2551">
                  <c:v>12995430</c:v>
                </c:pt>
                <c:pt idx="2552">
                  <c:v>12997666</c:v>
                </c:pt>
                <c:pt idx="2553">
                  <c:v>13000361</c:v>
                </c:pt>
                <c:pt idx="2554">
                  <c:v>13003602</c:v>
                </c:pt>
                <c:pt idx="2555">
                  <c:v>13006701</c:v>
                </c:pt>
                <c:pt idx="2556">
                  <c:v>13009184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72CB-4970-BDDF-83CB9039A07D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WholeFoodsMarket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Sheet1!$A$2:$A$2558</c:f>
              <c:numCache>
                <c:formatCode>m/d/yyyy</c:formatCode>
                <c:ptCount val="2557"/>
                <c:pt idx="0">
                  <c:v>40544</c:v>
                </c:pt>
                <c:pt idx="1">
                  <c:v>40545</c:v>
                </c:pt>
                <c:pt idx="2">
                  <c:v>40546</c:v>
                </c:pt>
                <c:pt idx="3">
                  <c:v>40547</c:v>
                </c:pt>
                <c:pt idx="4">
                  <c:v>40548</c:v>
                </c:pt>
                <c:pt idx="5">
                  <c:v>40549</c:v>
                </c:pt>
                <c:pt idx="6">
                  <c:v>40550</c:v>
                </c:pt>
                <c:pt idx="7">
                  <c:v>40551</c:v>
                </c:pt>
                <c:pt idx="8">
                  <c:v>40552</c:v>
                </c:pt>
                <c:pt idx="9">
                  <c:v>40553</c:v>
                </c:pt>
                <c:pt idx="10">
                  <c:v>40554</c:v>
                </c:pt>
                <c:pt idx="11">
                  <c:v>40555</c:v>
                </c:pt>
                <c:pt idx="12">
                  <c:v>40556</c:v>
                </c:pt>
                <c:pt idx="13">
                  <c:v>40557</c:v>
                </c:pt>
                <c:pt idx="14">
                  <c:v>40558</c:v>
                </c:pt>
                <c:pt idx="15">
                  <c:v>40559</c:v>
                </c:pt>
                <c:pt idx="16">
                  <c:v>40560</c:v>
                </c:pt>
                <c:pt idx="17">
                  <c:v>40561</c:v>
                </c:pt>
                <c:pt idx="18">
                  <c:v>40562</c:v>
                </c:pt>
                <c:pt idx="19">
                  <c:v>40563</c:v>
                </c:pt>
                <c:pt idx="20">
                  <c:v>40564</c:v>
                </c:pt>
                <c:pt idx="21">
                  <c:v>40565</c:v>
                </c:pt>
                <c:pt idx="22">
                  <c:v>40566</c:v>
                </c:pt>
                <c:pt idx="23">
                  <c:v>40567</c:v>
                </c:pt>
                <c:pt idx="24">
                  <c:v>40568</c:v>
                </c:pt>
                <c:pt idx="25">
                  <c:v>40569</c:v>
                </c:pt>
                <c:pt idx="26">
                  <c:v>40570</c:v>
                </c:pt>
                <c:pt idx="27">
                  <c:v>40571</c:v>
                </c:pt>
                <c:pt idx="28">
                  <c:v>40572</c:v>
                </c:pt>
                <c:pt idx="29">
                  <c:v>40573</c:v>
                </c:pt>
                <c:pt idx="30">
                  <c:v>40574</c:v>
                </c:pt>
                <c:pt idx="31">
                  <c:v>40575</c:v>
                </c:pt>
                <c:pt idx="32">
                  <c:v>40576</c:v>
                </c:pt>
                <c:pt idx="33">
                  <c:v>40577</c:v>
                </c:pt>
                <c:pt idx="34">
                  <c:v>40578</c:v>
                </c:pt>
                <c:pt idx="35">
                  <c:v>40579</c:v>
                </c:pt>
                <c:pt idx="36">
                  <c:v>40580</c:v>
                </c:pt>
                <c:pt idx="37">
                  <c:v>40581</c:v>
                </c:pt>
                <c:pt idx="38">
                  <c:v>40582</c:v>
                </c:pt>
                <c:pt idx="39">
                  <c:v>40583</c:v>
                </c:pt>
                <c:pt idx="40">
                  <c:v>40584</c:v>
                </c:pt>
                <c:pt idx="41">
                  <c:v>40585</c:v>
                </c:pt>
                <c:pt idx="42">
                  <c:v>40586</c:v>
                </c:pt>
                <c:pt idx="43">
                  <c:v>40587</c:v>
                </c:pt>
                <c:pt idx="44">
                  <c:v>40588</c:v>
                </c:pt>
                <c:pt idx="45">
                  <c:v>40589</c:v>
                </c:pt>
                <c:pt idx="46">
                  <c:v>40590</c:v>
                </c:pt>
                <c:pt idx="47">
                  <c:v>40591</c:v>
                </c:pt>
                <c:pt idx="48">
                  <c:v>40592</c:v>
                </c:pt>
                <c:pt idx="49">
                  <c:v>40593</c:v>
                </c:pt>
                <c:pt idx="50">
                  <c:v>40594</c:v>
                </c:pt>
                <c:pt idx="51">
                  <c:v>40595</c:v>
                </c:pt>
                <c:pt idx="52">
                  <c:v>40596</c:v>
                </c:pt>
                <c:pt idx="53">
                  <c:v>40597</c:v>
                </c:pt>
                <c:pt idx="54">
                  <c:v>40598</c:v>
                </c:pt>
                <c:pt idx="55">
                  <c:v>40599</c:v>
                </c:pt>
                <c:pt idx="56">
                  <c:v>40600</c:v>
                </c:pt>
                <c:pt idx="57">
                  <c:v>40601</c:v>
                </c:pt>
                <c:pt idx="58">
                  <c:v>40602</c:v>
                </c:pt>
                <c:pt idx="59">
                  <c:v>40603</c:v>
                </c:pt>
                <c:pt idx="60">
                  <c:v>40604</c:v>
                </c:pt>
                <c:pt idx="61">
                  <c:v>40605</c:v>
                </c:pt>
                <c:pt idx="62">
                  <c:v>40606</c:v>
                </c:pt>
                <c:pt idx="63">
                  <c:v>40607</c:v>
                </c:pt>
                <c:pt idx="64">
                  <c:v>40608</c:v>
                </c:pt>
                <c:pt idx="65">
                  <c:v>40609</c:v>
                </c:pt>
                <c:pt idx="66">
                  <c:v>40610</c:v>
                </c:pt>
                <c:pt idx="67">
                  <c:v>40611</c:v>
                </c:pt>
                <c:pt idx="68">
                  <c:v>40612</c:v>
                </c:pt>
                <c:pt idx="69">
                  <c:v>40613</c:v>
                </c:pt>
                <c:pt idx="70">
                  <c:v>40614</c:v>
                </c:pt>
                <c:pt idx="71">
                  <c:v>40615</c:v>
                </c:pt>
                <c:pt idx="72">
                  <c:v>40616</c:v>
                </c:pt>
                <c:pt idx="73">
                  <c:v>40617</c:v>
                </c:pt>
                <c:pt idx="74">
                  <c:v>40618</c:v>
                </c:pt>
                <c:pt idx="75">
                  <c:v>40619</c:v>
                </c:pt>
                <c:pt idx="76">
                  <c:v>40620</c:v>
                </c:pt>
                <c:pt idx="77">
                  <c:v>40621</c:v>
                </c:pt>
                <c:pt idx="78">
                  <c:v>40622</c:v>
                </c:pt>
                <c:pt idx="79">
                  <c:v>40623</c:v>
                </c:pt>
                <c:pt idx="80">
                  <c:v>40624</c:v>
                </c:pt>
                <c:pt idx="81">
                  <c:v>40625</c:v>
                </c:pt>
                <c:pt idx="82">
                  <c:v>40626</c:v>
                </c:pt>
                <c:pt idx="83">
                  <c:v>40627</c:v>
                </c:pt>
                <c:pt idx="84">
                  <c:v>40628</c:v>
                </c:pt>
                <c:pt idx="85">
                  <c:v>40629</c:v>
                </c:pt>
                <c:pt idx="86">
                  <c:v>40630</c:v>
                </c:pt>
                <c:pt idx="87">
                  <c:v>40631</c:v>
                </c:pt>
                <c:pt idx="88">
                  <c:v>40632</c:v>
                </c:pt>
                <c:pt idx="89">
                  <c:v>40633</c:v>
                </c:pt>
                <c:pt idx="90">
                  <c:v>40634</c:v>
                </c:pt>
                <c:pt idx="91">
                  <c:v>40635</c:v>
                </c:pt>
                <c:pt idx="92">
                  <c:v>40636</c:v>
                </c:pt>
                <c:pt idx="93">
                  <c:v>40637</c:v>
                </c:pt>
                <c:pt idx="94">
                  <c:v>40638</c:v>
                </c:pt>
                <c:pt idx="95">
                  <c:v>40639</c:v>
                </c:pt>
                <c:pt idx="96">
                  <c:v>40640</c:v>
                </c:pt>
                <c:pt idx="97">
                  <c:v>40641</c:v>
                </c:pt>
                <c:pt idx="98">
                  <c:v>40642</c:v>
                </c:pt>
                <c:pt idx="99">
                  <c:v>40643</c:v>
                </c:pt>
                <c:pt idx="100">
                  <c:v>40644</c:v>
                </c:pt>
                <c:pt idx="101">
                  <c:v>40645</c:v>
                </c:pt>
                <c:pt idx="102">
                  <c:v>40646</c:v>
                </c:pt>
                <c:pt idx="103">
                  <c:v>40647</c:v>
                </c:pt>
                <c:pt idx="104">
                  <c:v>40648</c:v>
                </c:pt>
                <c:pt idx="105">
                  <c:v>40649</c:v>
                </c:pt>
                <c:pt idx="106">
                  <c:v>40650</c:v>
                </c:pt>
                <c:pt idx="107">
                  <c:v>40651</c:v>
                </c:pt>
                <c:pt idx="108">
                  <c:v>40652</c:v>
                </c:pt>
                <c:pt idx="109">
                  <c:v>40653</c:v>
                </c:pt>
                <c:pt idx="110">
                  <c:v>40654</c:v>
                </c:pt>
                <c:pt idx="111">
                  <c:v>40655</c:v>
                </c:pt>
                <c:pt idx="112">
                  <c:v>40656</c:v>
                </c:pt>
                <c:pt idx="113">
                  <c:v>40657</c:v>
                </c:pt>
                <c:pt idx="114">
                  <c:v>40658</c:v>
                </c:pt>
                <c:pt idx="115">
                  <c:v>40659</c:v>
                </c:pt>
                <c:pt idx="116">
                  <c:v>40660</c:v>
                </c:pt>
                <c:pt idx="117">
                  <c:v>40661</c:v>
                </c:pt>
                <c:pt idx="118">
                  <c:v>40662</c:v>
                </c:pt>
                <c:pt idx="119">
                  <c:v>40663</c:v>
                </c:pt>
                <c:pt idx="120">
                  <c:v>40664</c:v>
                </c:pt>
                <c:pt idx="121">
                  <c:v>40665</c:v>
                </c:pt>
                <c:pt idx="122">
                  <c:v>40666</c:v>
                </c:pt>
                <c:pt idx="123">
                  <c:v>40667</c:v>
                </c:pt>
                <c:pt idx="124">
                  <c:v>40668</c:v>
                </c:pt>
                <c:pt idx="125">
                  <c:v>40669</c:v>
                </c:pt>
                <c:pt idx="126">
                  <c:v>40670</c:v>
                </c:pt>
                <c:pt idx="127">
                  <c:v>40671</c:v>
                </c:pt>
                <c:pt idx="128">
                  <c:v>40672</c:v>
                </c:pt>
                <c:pt idx="129">
                  <c:v>40673</c:v>
                </c:pt>
                <c:pt idx="130">
                  <c:v>40674</c:v>
                </c:pt>
                <c:pt idx="131">
                  <c:v>40675</c:v>
                </c:pt>
                <c:pt idx="132">
                  <c:v>40676</c:v>
                </c:pt>
                <c:pt idx="133">
                  <c:v>40677</c:v>
                </c:pt>
                <c:pt idx="134">
                  <c:v>40678</c:v>
                </c:pt>
                <c:pt idx="135">
                  <c:v>40679</c:v>
                </c:pt>
                <c:pt idx="136">
                  <c:v>40680</c:v>
                </c:pt>
                <c:pt idx="137">
                  <c:v>40681</c:v>
                </c:pt>
                <c:pt idx="138">
                  <c:v>40682</c:v>
                </c:pt>
                <c:pt idx="139">
                  <c:v>40683</c:v>
                </c:pt>
                <c:pt idx="140">
                  <c:v>40684</c:v>
                </c:pt>
                <c:pt idx="141">
                  <c:v>40685</c:v>
                </c:pt>
                <c:pt idx="142">
                  <c:v>40686</c:v>
                </c:pt>
                <c:pt idx="143">
                  <c:v>40687</c:v>
                </c:pt>
                <c:pt idx="144">
                  <c:v>40688</c:v>
                </c:pt>
                <c:pt idx="145">
                  <c:v>40689</c:v>
                </c:pt>
                <c:pt idx="146">
                  <c:v>40690</c:v>
                </c:pt>
                <c:pt idx="147">
                  <c:v>40691</c:v>
                </c:pt>
                <c:pt idx="148">
                  <c:v>40692</c:v>
                </c:pt>
                <c:pt idx="149">
                  <c:v>40693</c:v>
                </c:pt>
                <c:pt idx="150">
                  <c:v>40694</c:v>
                </c:pt>
                <c:pt idx="151">
                  <c:v>40695</c:v>
                </c:pt>
                <c:pt idx="152">
                  <c:v>40696</c:v>
                </c:pt>
                <c:pt idx="153">
                  <c:v>40697</c:v>
                </c:pt>
                <c:pt idx="154">
                  <c:v>40698</c:v>
                </c:pt>
                <c:pt idx="155">
                  <c:v>40699</c:v>
                </c:pt>
                <c:pt idx="156">
                  <c:v>40700</c:v>
                </c:pt>
                <c:pt idx="157">
                  <c:v>40701</c:v>
                </c:pt>
                <c:pt idx="158">
                  <c:v>40702</c:v>
                </c:pt>
                <c:pt idx="159">
                  <c:v>40703</c:v>
                </c:pt>
                <c:pt idx="160">
                  <c:v>40704</c:v>
                </c:pt>
                <c:pt idx="161">
                  <c:v>40705</c:v>
                </c:pt>
                <c:pt idx="162">
                  <c:v>40706</c:v>
                </c:pt>
                <c:pt idx="163">
                  <c:v>40707</c:v>
                </c:pt>
                <c:pt idx="164">
                  <c:v>40708</c:v>
                </c:pt>
                <c:pt idx="165">
                  <c:v>40709</c:v>
                </c:pt>
                <c:pt idx="166">
                  <c:v>40710</c:v>
                </c:pt>
                <c:pt idx="167">
                  <c:v>40711</c:v>
                </c:pt>
                <c:pt idx="168">
                  <c:v>40712</c:v>
                </c:pt>
                <c:pt idx="169">
                  <c:v>40713</c:v>
                </c:pt>
                <c:pt idx="170">
                  <c:v>40714</c:v>
                </c:pt>
                <c:pt idx="171">
                  <c:v>40715</c:v>
                </c:pt>
                <c:pt idx="172">
                  <c:v>40716</c:v>
                </c:pt>
                <c:pt idx="173">
                  <c:v>40717</c:v>
                </c:pt>
                <c:pt idx="174">
                  <c:v>40718</c:v>
                </c:pt>
                <c:pt idx="175">
                  <c:v>40719</c:v>
                </c:pt>
                <c:pt idx="176">
                  <c:v>40720</c:v>
                </c:pt>
                <c:pt idx="177">
                  <c:v>40721</c:v>
                </c:pt>
                <c:pt idx="178">
                  <c:v>40722</c:v>
                </c:pt>
                <c:pt idx="179">
                  <c:v>40723</c:v>
                </c:pt>
                <c:pt idx="180">
                  <c:v>40724</c:v>
                </c:pt>
                <c:pt idx="181">
                  <c:v>40725</c:v>
                </c:pt>
                <c:pt idx="182">
                  <c:v>40726</c:v>
                </c:pt>
                <c:pt idx="183">
                  <c:v>40727</c:v>
                </c:pt>
                <c:pt idx="184">
                  <c:v>40728</c:v>
                </c:pt>
                <c:pt idx="185">
                  <c:v>40729</c:v>
                </c:pt>
                <c:pt idx="186">
                  <c:v>40730</c:v>
                </c:pt>
                <c:pt idx="187">
                  <c:v>40731</c:v>
                </c:pt>
                <c:pt idx="188">
                  <c:v>40732</c:v>
                </c:pt>
                <c:pt idx="189">
                  <c:v>40733</c:v>
                </c:pt>
                <c:pt idx="190">
                  <c:v>40734</c:v>
                </c:pt>
                <c:pt idx="191">
                  <c:v>40735</c:v>
                </c:pt>
                <c:pt idx="192">
                  <c:v>40736</c:v>
                </c:pt>
                <c:pt idx="193">
                  <c:v>40737</c:v>
                </c:pt>
                <c:pt idx="194">
                  <c:v>40738</c:v>
                </c:pt>
                <c:pt idx="195">
                  <c:v>40739</c:v>
                </c:pt>
                <c:pt idx="196">
                  <c:v>40740</c:v>
                </c:pt>
                <c:pt idx="197">
                  <c:v>40741</c:v>
                </c:pt>
                <c:pt idx="198">
                  <c:v>40742</c:v>
                </c:pt>
                <c:pt idx="199">
                  <c:v>40743</c:v>
                </c:pt>
                <c:pt idx="200">
                  <c:v>40744</c:v>
                </c:pt>
                <c:pt idx="201">
                  <c:v>40745</c:v>
                </c:pt>
                <c:pt idx="202">
                  <c:v>40746</c:v>
                </c:pt>
                <c:pt idx="203">
                  <c:v>40747</c:v>
                </c:pt>
                <c:pt idx="204">
                  <c:v>40748</c:v>
                </c:pt>
                <c:pt idx="205">
                  <c:v>40749</c:v>
                </c:pt>
                <c:pt idx="206">
                  <c:v>40750</c:v>
                </c:pt>
                <c:pt idx="207">
                  <c:v>40751</c:v>
                </c:pt>
                <c:pt idx="208">
                  <c:v>40752</c:v>
                </c:pt>
                <c:pt idx="209">
                  <c:v>40753</c:v>
                </c:pt>
                <c:pt idx="210">
                  <c:v>40754</c:v>
                </c:pt>
                <c:pt idx="211">
                  <c:v>40755</c:v>
                </c:pt>
                <c:pt idx="212">
                  <c:v>40756</c:v>
                </c:pt>
                <c:pt idx="213">
                  <c:v>40757</c:v>
                </c:pt>
                <c:pt idx="214">
                  <c:v>40758</c:v>
                </c:pt>
                <c:pt idx="215">
                  <c:v>40759</c:v>
                </c:pt>
                <c:pt idx="216">
                  <c:v>40760</c:v>
                </c:pt>
                <c:pt idx="217">
                  <c:v>40761</c:v>
                </c:pt>
                <c:pt idx="218">
                  <c:v>40762</c:v>
                </c:pt>
                <c:pt idx="219">
                  <c:v>40763</c:v>
                </c:pt>
                <c:pt idx="220">
                  <c:v>40764</c:v>
                </c:pt>
                <c:pt idx="221">
                  <c:v>40765</c:v>
                </c:pt>
                <c:pt idx="222">
                  <c:v>40766</c:v>
                </c:pt>
                <c:pt idx="223">
                  <c:v>40767</c:v>
                </c:pt>
                <c:pt idx="224">
                  <c:v>40768</c:v>
                </c:pt>
                <c:pt idx="225">
                  <c:v>40769</c:v>
                </c:pt>
                <c:pt idx="226">
                  <c:v>40770</c:v>
                </c:pt>
                <c:pt idx="227">
                  <c:v>40771</c:v>
                </c:pt>
                <c:pt idx="228">
                  <c:v>40772</c:v>
                </c:pt>
                <c:pt idx="229">
                  <c:v>40773</c:v>
                </c:pt>
                <c:pt idx="230">
                  <c:v>40774</c:v>
                </c:pt>
                <c:pt idx="231">
                  <c:v>40775</c:v>
                </c:pt>
                <c:pt idx="232">
                  <c:v>40776</c:v>
                </c:pt>
                <c:pt idx="233">
                  <c:v>40777</c:v>
                </c:pt>
                <c:pt idx="234">
                  <c:v>40778</c:v>
                </c:pt>
                <c:pt idx="235">
                  <c:v>40779</c:v>
                </c:pt>
                <c:pt idx="236">
                  <c:v>40780</c:v>
                </c:pt>
                <c:pt idx="237">
                  <c:v>40781</c:v>
                </c:pt>
                <c:pt idx="238">
                  <c:v>40782</c:v>
                </c:pt>
                <c:pt idx="239">
                  <c:v>40783</c:v>
                </c:pt>
                <c:pt idx="240">
                  <c:v>40784</c:v>
                </c:pt>
                <c:pt idx="241">
                  <c:v>40785</c:v>
                </c:pt>
                <c:pt idx="242">
                  <c:v>40786</c:v>
                </c:pt>
                <c:pt idx="243">
                  <c:v>40787</c:v>
                </c:pt>
                <c:pt idx="244">
                  <c:v>40788</c:v>
                </c:pt>
                <c:pt idx="245">
                  <c:v>40789</c:v>
                </c:pt>
                <c:pt idx="246">
                  <c:v>40790</c:v>
                </c:pt>
                <c:pt idx="247">
                  <c:v>40791</c:v>
                </c:pt>
                <c:pt idx="248">
                  <c:v>40792</c:v>
                </c:pt>
                <c:pt idx="249">
                  <c:v>40793</c:v>
                </c:pt>
                <c:pt idx="250">
                  <c:v>40794</c:v>
                </c:pt>
                <c:pt idx="251">
                  <c:v>40795</c:v>
                </c:pt>
                <c:pt idx="252">
                  <c:v>40796</c:v>
                </c:pt>
                <c:pt idx="253">
                  <c:v>40797</c:v>
                </c:pt>
                <c:pt idx="254">
                  <c:v>40798</c:v>
                </c:pt>
                <c:pt idx="255">
                  <c:v>40799</c:v>
                </c:pt>
                <c:pt idx="256">
                  <c:v>40800</c:v>
                </c:pt>
                <c:pt idx="257">
                  <c:v>40801</c:v>
                </c:pt>
                <c:pt idx="258">
                  <c:v>40802</c:v>
                </c:pt>
                <c:pt idx="259">
                  <c:v>40803</c:v>
                </c:pt>
                <c:pt idx="260">
                  <c:v>40804</c:v>
                </c:pt>
                <c:pt idx="261">
                  <c:v>40805</c:v>
                </c:pt>
                <c:pt idx="262">
                  <c:v>40806</c:v>
                </c:pt>
                <c:pt idx="263">
                  <c:v>40807</c:v>
                </c:pt>
                <c:pt idx="264">
                  <c:v>40808</c:v>
                </c:pt>
                <c:pt idx="265">
                  <c:v>40809</c:v>
                </c:pt>
                <c:pt idx="266">
                  <c:v>40810</c:v>
                </c:pt>
                <c:pt idx="267">
                  <c:v>40811</c:v>
                </c:pt>
                <c:pt idx="268">
                  <c:v>40812</c:v>
                </c:pt>
                <c:pt idx="269">
                  <c:v>40813</c:v>
                </c:pt>
                <c:pt idx="270">
                  <c:v>40814</c:v>
                </c:pt>
                <c:pt idx="271">
                  <c:v>40815</c:v>
                </c:pt>
                <c:pt idx="272">
                  <c:v>40816</c:v>
                </c:pt>
                <c:pt idx="273">
                  <c:v>40817</c:v>
                </c:pt>
                <c:pt idx="274">
                  <c:v>40818</c:v>
                </c:pt>
                <c:pt idx="275">
                  <c:v>40819</c:v>
                </c:pt>
                <c:pt idx="276">
                  <c:v>40820</c:v>
                </c:pt>
                <c:pt idx="277">
                  <c:v>40821</c:v>
                </c:pt>
                <c:pt idx="278">
                  <c:v>40822</c:v>
                </c:pt>
                <c:pt idx="279">
                  <c:v>40823</c:v>
                </c:pt>
                <c:pt idx="280">
                  <c:v>40824</c:v>
                </c:pt>
                <c:pt idx="281">
                  <c:v>40825</c:v>
                </c:pt>
                <c:pt idx="282">
                  <c:v>40826</c:v>
                </c:pt>
                <c:pt idx="283">
                  <c:v>40827</c:v>
                </c:pt>
                <c:pt idx="284">
                  <c:v>40828</c:v>
                </c:pt>
                <c:pt idx="285">
                  <c:v>40829</c:v>
                </c:pt>
                <c:pt idx="286">
                  <c:v>40830</c:v>
                </c:pt>
                <c:pt idx="287">
                  <c:v>40831</c:v>
                </c:pt>
                <c:pt idx="288">
                  <c:v>40832</c:v>
                </c:pt>
                <c:pt idx="289">
                  <c:v>40833</c:v>
                </c:pt>
                <c:pt idx="290">
                  <c:v>40834</c:v>
                </c:pt>
                <c:pt idx="291">
                  <c:v>40835</c:v>
                </c:pt>
                <c:pt idx="292">
                  <c:v>40836</c:v>
                </c:pt>
                <c:pt idx="293">
                  <c:v>40837</c:v>
                </c:pt>
                <c:pt idx="294">
                  <c:v>40838</c:v>
                </c:pt>
                <c:pt idx="295">
                  <c:v>40839</c:v>
                </c:pt>
                <c:pt idx="296">
                  <c:v>40840</c:v>
                </c:pt>
                <c:pt idx="297">
                  <c:v>40841</c:v>
                </c:pt>
                <c:pt idx="298">
                  <c:v>40842</c:v>
                </c:pt>
                <c:pt idx="299">
                  <c:v>40843</c:v>
                </c:pt>
                <c:pt idx="300">
                  <c:v>40844</c:v>
                </c:pt>
                <c:pt idx="301">
                  <c:v>40845</c:v>
                </c:pt>
                <c:pt idx="302">
                  <c:v>40846</c:v>
                </c:pt>
                <c:pt idx="303">
                  <c:v>40847</c:v>
                </c:pt>
                <c:pt idx="304">
                  <c:v>40848</c:v>
                </c:pt>
                <c:pt idx="305">
                  <c:v>40849</c:v>
                </c:pt>
                <c:pt idx="306">
                  <c:v>40850</c:v>
                </c:pt>
                <c:pt idx="307">
                  <c:v>40851</c:v>
                </c:pt>
                <c:pt idx="308">
                  <c:v>40852</c:v>
                </c:pt>
                <c:pt idx="309">
                  <c:v>40853</c:v>
                </c:pt>
                <c:pt idx="310">
                  <c:v>40854</c:v>
                </c:pt>
                <c:pt idx="311">
                  <c:v>40855</c:v>
                </c:pt>
                <c:pt idx="312">
                  <c:v>40856</c:v>
                </c:pt>
                <c:pt idx="313">
                  <c:v>40857</c:v>
                </c:pt>
                <c:pt idx="314">
                  <c:v>40858</c:v>
                </c:pt>
                <c:pt idx="315">
                  <c:v>40859</c:v>
                </c:pt>
                <c:pt idx="316">
                  <c:v>40860</c:v>
                </c:pt>
                <c:pt idx="317">
                  <c:v>40861</c:v>
                </c:pt>
                <c:pt idx="318">
                  <c:v>40862</c:v>
                </c:pt>
                <c:pt idx="319">
                  <c:v>40863</c:v>
                </c:pt>
                <c:pt idx="320">
                  <c:v>40864</c:v>
                </c:pt>
                <c:pt idx="321">
                  <c:v>40865</c:v>
                </c:pt>
                <c:pt idx="322">
                  <c:v>40866</c:v>
                </c:pt>
                <c:pt idx="323">
                  <c:v>40867</c:v>
                </c:pt>
                <c:pt idx="324">
                  <c:v>40868</c:v>
                </c:pt>
                <c:pt idx="325">
                  <c:v>40869</c:v>
                </c:pt>
                <c:pt idx="326">
                  <c:v>40870</c:v>
                </c:pt>
                <c:pt idx="327">
                  <c:v>40871</c:v>
                </c:pt>
                <c:pt idx="328">
                  <c:v>40872</c:v>
                </c:pt>
                <c:pt idx="329">
                  <c:v>40873</c:v>
                </c:pt>
                <c:pt idx="330">
                  <c:v>40874</c:v>
                </c:pt>
                <c:pt idx="331">
                  <c:v>40875</c:v>
                </c:pt>
                <c:pt idx="332">
                  <c:v>40876</c:v>
                </c:pt>
                <c:pt idx="333">
                  <c:v>40877</c:v>
                </c:pt>
                <c:pt idx="334">
                  <c:v>40878</c:v>
                </c:pt>
                <c:pt idx="335">
                  <c:v>40879</c:v>
                </c:pt>
                <c:pt idx="336">
                  <c:v>40880</c:v>
                </c:pt>
                <c:pt idx="337">
                  <c:v>40881</c:v>
                </c:pt>
                <c:pt idx="338">
                  <c:v>40882</c:v>
                </c:pt>
                <c:pt idx="339">
                  <c:v>40883</c:v>
                </c:pt>
                <c:pt idx="340">
                  <c:v>40884</c:v>
                </c:pt>
                <c:pt idx="341">
                  <c:v>40885</c:v>
                </c:pt>
                <c:pt idx="342">
                  <c:v>40886</c:v>
                </c:pt>
                <c:pt idx="343">
                  <c:v>40887</c:v>
                </c:pt>
                <c:pt idx="344">
                  <c:v>40888</c:v>
                </c:pt>
                <c:pt idx="345">
                  <c:v>40889</c:v>
                </c:pt>
                <c:pt idx="346">
                  <c:v>40890</c:v>
                </c:pt>
                <c:pt idx="347">
                  <c:v>40891</c:v>
                </c:pt>
                <c:pt idx="348">
                  <c:v>40892</c:v>
                </c:pt>
                <c:pt idx="349">
                  <c:v>40893</c:v>
                </c:pt>
                <c:pt idx="350">
                  <c:v>40894</c:v>
                </c:pt>
                <c:pt idx="351">
                  <c:v>40895</c:v>
                </c:pt>
                <c:pt idx="352">
                  <c:v>40896</c:v>
                </c:pt>
                <c:pt idx="353">
                  <c:v>40897</c:v>
                </c:pt>
                <c:pt idx="354">
                  <c:v>40898</c:v>
                </c:pt>
                <c:pt idx="355">
                  <c:v>40899</c:v>
                </c:pt>
                <c:pt idx="356">
                  <c:v>40900</c:v>
                </c:pt>
                <c:pt idx="357">
                  <c:v>40901</c:v>
                </c:pt>
                <c:pt idx="358">
                  <c:v>40902</c:v>
                </c:pt>
                <c:pt idx="359">
                  <c:v>40903</c:v>
                </c:pt>
                <c:pt idx="360">
                  <c:v>40904</c:v>
                </c:pt>
                <c:pt idx="361">
                  <c:v>40905</c:v>
                </c:pt>
                <c:pt idx="362">
                  <c:v>40906</c:v>
                </c:pt>
                <c:pt idx="363">
                  <c:v>40907</c:v>
                </c:pt>
                <c:pt idx="364">
                  <c:v>40908</c:v>
                </c:pt>
                <c:pt idx="365">
                  <c:v>40909</c:v>
                </c:pt>
                <c:pt idx="366">
                  <c:v>40910</c:v>
                </c:pt>
                <c:pt idx="367">
                  <c:v>40911</c:v>
                </c:pt>
                <c:pt idx="368">
                  <c:v>40912</c:v>
                </c:pt>
                <c:pt idx="369">
                  <c:v>40913</c:v>
                </c:pt>
                <c:pt idx="370">
                  <c:v>40914</c:v>
                </c:pt>
                <c:pt idx="371">
                  <c:v>40915</c:v>
                </c:pt>
                <c:pt idx="372">
                  <c:v>40916</c:v>
                </c:pt>
                <c:pt idx="373">
                  <c:v>40917</c:v>
                </c:pt>
                <c:pt idx="374">
                  <c:v>40918</c:v>
                </c:pt>
                <c:pt idx="375">
                  <c:v>40919</c:v>
                </c:pt>
                <c:pt idx="376">
                  <c:v>40920</c:v>
                </c:pt>
                <c:pt idx="377">
                  <c:v>40921</c:v>
                </c:pt>
                <c:pt idx="378">
                  <c:v>40922</c:v>
                </c:pt>
                <c:pt idx="379">
                  <c:v>40923</c:v>
                </c:pt>
                <c:pt idx="380">
                  <c:v>40924</c:v>
                </c:pt>
                <c:pt idx="381">
                  <c:v>40925</c:v>
                </c:pt>
                <c:pt idx="382">
                  <c:v>40926</c:v>
                </c:pt>
                <c:pt idx="383">
                  <c:v>40927</c:v>
                </c:pt>
                <c:pt idx="384">
                  <c:v>40928</c:v>
                </c:pt>
                <c:pt idx="385">
                  <c:v>40929</c:v>
                </c:pt>
                <c:pt idx="386">
                  <c:v>40930</c:v>
                </c:pt>
                <c:pt idx="387">
                  <c:v>40931</c:v>
                </c:pt>
                <c:pt idx="388">
                  <c:v>40932</c:v>
                </c:pt>
                <c:pt idx="389">
                  <c:v>40933</c:v>
                </c:pt>
                <c:pt idx="390">
                  <c:v>40934</c:v>
                </c:pt>
                <c:pt idx="391">
                  <c:v>40935</c:v>
                </c:pt>
                <c:pt idx="392">
                  <c:v>40936</c:v>
                </c:pt>
                <c:pt idx="393">
                  <c:v>40937</c:v>
                </c:pt>
                <c:pt idx="394">
                  <c:v>40938</c:v>
                </c:pt>
                <c:pt idx="395">
                  <c:v>40939</c:v>
                </c:pt>
                <c:pt idx="396">
                  <c:v>40940</c:v>
                </c:pt>
                <c:pt idx="397">
                  <c:v>40941</c:v>
                </c:pt>
                <c:pt idx="398">
                  <c:v>40942</c:v>
                </c:pt>
                <c:pt idx="399">
                  <c:v>40943</c:v>
                </c:pt>
                <c:pt idx="400">
                  <c:v>40944</c:v>
                </c:pt>
                <c:pt idx="401">
                  <c:v>40945</c:v>
                </c:pt>
                <c:pt idx="402">
                  <c:v>40946</c:v>
                </c:pt>
                <c:pt idx="403">
                  <c:v>40947</c:v>
                </c:pt>
                <c:pt idx="404">
                  <c:v>40948</c:v>
                </c:pt>
                <c:pt idx="405">
                  <c:v>40949</c:v>
                </c:pt>
                <c:pt idx="406">
                  <c:v>40950</c:v>
                </c:pt>
                <c:pt idx="407">
                  <c:v>40951</c:v>
                </c:pt>
                <c:pt idx="408">
                  <c:v>40952</c:v>
                </c:pt>
                <c:pt idx="409">
                  <c:v>40953</c:v>
                </c:pt>
                <c:pt idx="410">
                  <c:v>40954</c:v>
                </c:pt>
                <c:pt idx="411">
                  <c:v>40955</c:v>
                </c:pt>
                <c:pt idx="412">
                  <c:v>40956</c:v>
                </c:pt>
                <c:pt idx="413">
                  <c:v>40957</c:v>
                </c:pt>
                <c:pt idx="414">
                  <c:v>40958</c:v>
                </c:pt>
                <c:pt idx="415">
                  <c:v>40959</c:v>
                </c:pt>
                <c:pt idx="416">
                  <c:v>40960</c:v>
                </c:pt>
                <c:pt idx="417">
                  <c:v>40961</c:v>
                </c:pt>
                <c:pt idx="418">
                  <c:v>40962</c:v>
                </c:pt>
                <c:pt idx="419">
                  <c:v>40963</c:v>
                </c:pt>
                <c:pt idx="420">
                  <c:v>40964</c:v>
                </c:pt>
                <c:pt idx="421">
                  <c:v>40965</c:v>
                </c:pt>
                <c:pt idx="422">
                  <c:v>40966</c:v>
                </c:pt>
                <c:pt idx="423">
                  <c:v>40967</c:v>
                </c:pt>
                <c:pt idx="424">
                  <c:v>40968</c:v>
                </c:pt>
                <c:pt idx="425">
                  <c:v>40969</c:v>
                </c:pt>
                <c:pt idx="426">
                  <c:v>40970</c:v>
                </c:pt>
                <c:pt idx="427">
                  <c:v>40971</c:v>
                </c:pt>
                <c:pt idx="428">
                  <c:v>40972</c:v>
                </c:pt>
                <c:pt idx="429">
                  <c:v>40973</c:v>
                </c:pt>
                <c:pt idx="430">
                  <c:v>40974</c:v>
                </c:pt>
                <c:pt idx="431">
                  <c:v>40975</c:v>
                </c:pt>
                <c:pt idx="432">
                  <c:v>40976</c:v>
                </c:pt>
                <c:pt idx="433">
                  <c:v>40977</c:v>
                </c:pt>
                <c:pt idx="434">
                  <c:v>40978</c:v>
                </c:pt>
                <c:pt idx="435">
                  <c:v>40979</c:v>
                </c:pt>
                <c:pt idx="436">
                  <c:v>40980</c:v>
                </c:pt>
                <c:pt idx="437">
                  <c:v>40981</c:v>
                </c:pt>
                <c:pt idx="438">
                  <c:v>40982</c:v>
                </c:pt>
                <c:pt idx="439">
                  <c:v>40983</c:v>
                </c:pt>
                <c:pt idx="440">
                  <c:v>40984</c:v>
                </c:pt>
                <c:pt idx="441">
                  <c:v>40985</c:v>
                </c:pt>
                <c:pt idx="442">
                  <c:v>40986</c:v>
                </c:pt>
                <c:pt idx="443">
                  <c:v>40987</c:v>
                </c:pt>
                <c:pt idx="444">
                  <c:v>40988</c:v>
                </c:pt>
                <c:pt idx="445">
                  <c:v>40989</c:v>
                </c:pt>
                <c:pt idx="446">
                  <c:v>40990</c:v>
                </c:pt>
                <c:pt idx="447">
                  <c:v>40991</c:v>
                </c:pt>
                <c:pt idx="448">
                  <c:v>40992</c:v>
                </c:pt>
                <c:pt idx="449">
                  <c:v>40993</c:v>
                </c:pt>
                <c:pt idx="450">
                  <c:v>40994</c:v>
                </c:pt>
                <c:pt idx="451">
                  <c:v>40995</c:v>
                </c:pt>
                <c:pt idx="452">
                  <c:v>40996</c:v>
                </c:pt>
                <c:pt idx="453">
                  <c:v>40997</c:v>
                </c:pt>
                <c:pt idx="454">
                  <c:v>40998</c:v>
                </c:pt>
                <c:pt idx="455">
                  <c:v>40999</c:v>
                </c:pt>
                <c:pt idx="456">
                  <c:v>41000</c:v>
                </c:pt>
                <c:pt idx="457">
                  <c:v>41001</c:v>
                </c:pt>
                <c:pt idx="458">
                  <c:v>41002</c:v>
                </c:pt>
                <c:pt idx="459">
                  <c:v>41003</c:v>
                </c:pt>
                <c:pt idx="460">
                  <c:v>41004</c:v>
                </c:pt>
                <c:pt idx="461">
                  <c:v>41005</c:v>
                </c:pt>
                <c:pt idx="462">
                  <c:v>41006</c:v>
                </c:pt>
                <c:pt idx="463">
                  <c:v>41007</c:v>
                </c:pt>
                <c:pt idx="464">
                  <c:v>41008</c:v>
                </c:pt>
                <c:pt idx="465">
                  <c:v>41009</c:v>
                </c:pt>
                <c:pt idx="466">
                  <c:v>41010</c:v>
                </c:pt>
                <c:pt idx="467">
                  <c:v>41011</c:v>
                </c:pt>
                <c:pt idx="468">
                  <c:v>41012</c:v>
                </c:pt>
                <c:pt idx="469">
                  <c:v>41013</c:v>
                </c:pt>
                <c:pt idx="470">
                  <c:v>41014</c:v>
                </c:pt>
                <c:pt idx="471">
                  <c:v>41015</c:v>
                </c:pt>
                <c:pt idx="472">
                  <c:v>41016</c:v>
                </c:pt>
                <c:pt idx="473">
                  <c:v>41017</c:v>
                </c:pt>
                <c:pt idx="474">
                  <c:v>41018</c:v>
                </c:pt>
                <c:pt idx="475">
                  <c:v>41019</c:v>
                </c:pt>
                <c:pt idx="476">
                  <c:v>41020</c:v>
                </c:pt>
                <c:pt idx="477">
                  <c:v>41021</c:v>
                </c:pt>
                <c:pt idx="478">
                  <c:v>41022</c:v>
                </c:pt>
                <c:pt idx="479">
                  <c:v>41023</c:v>
                </c:pt>
                <c:pt idx="480">
                  <c:v>41024</c:v>
                </c:pt>
                <c:pt idx="481">
                  <c:v>41025</c:v>
                </c:pt>
                <c:pt idx="482">
                  <c:v>41026</c:v>
                </c:pt>
                <c:pt idx="483">
                  <c:v>41027</c:v>
                </c:pt>
                <c:pt idx="484">
                  <c:v>41028</c:v>
                </c:pt>
                <c:pt idx="485">
                  <c:v>41029</c:v>
                </c:pt>
                <c:pt idx="486">
                  <c:v>41030</c:v>
                </c:pt>
                <c:pt idx="487">
                  <c:v>41031</c:v>
                </c:pt>
                <c:pt idx="488">
                  <c:v>41032</c:v>
                </c:pt>
                <c:pt idx="489">
                  <c:v>41033</c:v>
                </c:pt>
                <c:pt idx="490">
                  <c:v>41034</c:v>
                </c:pt>
                <c:pt idx="491">
                  <c:v>41035</c:v>
                </c:pt>
                <c:pt idx="492">
                  <c:v>41036</c:v>
                </c:pt>
                <c:pt idx="493">
                  <c:v>41037</c:v>
                </c:pt>
                <c:pt idx="494">
                  <c:v>41038</c:v>
                </c:pt>
                <c:pt idx="495">
                  <c:v>41039</c:v>
                </c:pt>
                <c:pt idx="496">
                  <c:v>41040</c:v>
                </c:pt>
                <c:pt idx="497">
                  <c:v>41041</c:v>
                </c:pt>
                <c:pt idx="498">
                  <c:v>41042</c:v>
                </c:pt>
                <c:pt idx="499">
                  <c:v>41043</c:v>
                </c:pt>
                <c:pt idx="500">
                  <c:v>41044</c:v>
                </c:pt>
                <c:pt idx="501">
                  <c:v>41045</c:v>
                </c:pt>
                <c:pt idx="502">
                  <c:v>41046</c:v>
                </c:pt>
                <c:pt idx="503">
                  <c:v>41047</c:v>
                </c:pt>
                <c:pt idx="504">
                  <c:v>41048</c:v>
                </c:pt>
                <c:pt idx="505">
                  <c:v>41049</c:v>
                </c:pt>
                <c:pt idx="506">
                  <c:v>41050</c:v>
                </c:pt>
                <c:pt idx="507">
                  <c:v>41051</c:v>
                </c:pt>
                <c:pt idx="508">
                  <c:v>41052</c:v>
                </c:pt>
                <c:pt idx="509">
                  <c:v>41053</c:v>
                </c:pt>
                <c:pt idx="510">
                  <c:v>41054</c:v>
                </c:pt>
                <c:pt idx="511">
                  <c:v>41055</c:v>
                </c:pt>
                <c:pt idx="512">
                  <c:v>41056</c:v>
                </c:pt>
                <c:pt idx="513">
                  <c:v>41057</c:v>
                </c:pt>
                <c:pt idx="514">
                  <c:v>41058</c:v>
                </c:pt>
                <c:pt idx="515">
                  <c:v>41059</c:v>
                </c:pt>
                <c:pt idx="516">
                  <c:v>41060</c:v>
                </c:pt>
                <c:pt idx="517">
                  <c:v>41061</c:v>
                </c:pt>
                <c:pt idx="518">
                  <c:v>41062</c:v>
                </c:pt>
                <c:pt idx="519">
                  <c:v>41063</c:v>
                </c:pt>
                <c:pt idx="520">
                  <c:v>41064</c:v>
                </c:pt>
                <c:pt idx="521">
                  <c:v>41065</c:v>
                </c:pt>
                <c:pt idx="522">
                  <c:v>41066</c:v>
                </c:pt>
                <c:pt idx="523">
                  <c:v>41067</c:v>
                </c:pt>
                <c:pt idx="524">
                  <c:v>41068</c:v>
                </c:pt>
                <c:pt idx="525">
                  <c:v>41069</c:v>
                </c:pt>
                <c:pt idx="526">
                  <c:v>41070</c:v>
                </c:pt>
                <c:pt idx="527">
                  <c:v>41071</c:v>
                </c:pt>
                <c:pt idx="528">
                  <c:v>41072</c:v>
                </c:pt>
                <c:pt idx="529">
                  <c:v>41073</c:v>
                </c:pt>
                <c:pt idx="530">
                  <c:v>41074</c:v>
                </c:pt>
                <c:pt idx="531">
                  <c:v>41075</c:v>
                </c:pt>
                <c:pt idx="532">
                  <c:v>41076</c:v>
                </c:pt>
                <c:pt idx="533">
                  <c:v>41077</c:v>
                </c:pt>
                <c:pt idx="534">
                  <c:v>41078</c:v>
                </c:pt>
                <c:pt idx="535">
                  <c:v>41079</c:v>
                </c:pt>
                <c:pt idx="536">
                  <c:v>41080</c:v>
                </c:pt>
                <c:pt idx="537">
                  <c:v>41081</c:v>
                </c:pt>
                <c:pt idx="538">
                  <c:v>41082</c:v>
                </c:pt>
                <c:pt idx="539">
                  <c:v>41083</c:v>
                </c:pt>
                <c:pt idx="540">
                  <c:v>41084</c:v>
                </c:pt>
                <c:pt idx="541">
                  <c:v>41085</c:v>
                </c:pt>
                <c:pt idx="542">
                  <c:v>41086</c:v>
                </c:pt>
                <c:pt idx="543">
                  <c:v>41087</c:v>
                </c:pt>
                <c:pt idx="544">
                  <c:v>41088</c:v>
                </c:pt>
                <c:pt idx="545">
                  <c:v>41089</c:v>
                </c:pt>
                <c:pt idx="546">
                  <c:v>41090</c:v>
                </c:pt>
                <c:pt idx="547">
                  <c:v>41091</c:v>
                </c:pt>
                <c:pt idx="548">
                  <c:v>41092</c:v>
                </c:pt>
                <c:pt idx="549">
                  <c:v>41093</c:v>
                </c:pt>
                <c:pt idx="550">
                  <c:v>41094</c:v>
                </c:pt>
                <c:pt idx="551">
                  <c:v>41095</c:v>
                </c:pt>
                <c:pt idx="552">
                  <c:v>41096</c:v>
                </c:pt>
                <c:pt idx="553">
                  <c:v>41097</c:v>
                </c:pt>
                <c:pt idx="554">
                  <c:v>41098</c:v>
                </c:pt>
                <c:pt idx="555">
                  <c:v>41099</c:v>
                </c:pt>
                <c:pt idx="556">
                  <c:v>41100</c:v>
                </c:pt>
                <c:pt idx="557">
                  <c:v>41101</c:v>
                </c:pt>
                <c:pt idx="558">
                  <c:v>41102</c:v>
                </c:pt>
                <c:pt idx="559">
                  <c:v>41103</c:v>
                </c:pt>
                <c:pt idx="560">
                  <c:v>41104</c:v>
                </c:pt>
                <c:pt idx="561">
                  <c:v>41105</c:v>
                </c:pt>
                <c:pt idx="562">
                  <c:v>41106</c:v>
                </c:pt>
                <c:pt idx="563">
                  <c:v>41107</c:v>
                </c:pt>
                <c:pt idx="564">
                  <c:v>41108</c:v>
                </c:pt>
                <c:pt idx="565">
                  <c:v>41109</c:v>
                </c:pt>
                <c:pt idx="566">
                  <c:v>41110</c:v>
                </c:pt>
                <c:pt idx="567">
                  <c:v>41111</c:v>
                </c:pt>
                <c:pt idx="568">
                  <c:v>41112</c:v>
                </c:pt>
                <c:pt idx="569">
                  <c:v>41113</c:v>
                </c:pt>
                <c:pt idx="570">
                  <c:v>41114</c:v>
                </c:pt>
                <c:pt idx="571">
                  <c:v>41115</c:v>
                </c:pt>
                <c:pt idx="572">
                  <c:v>41116</c:v>
                </c:pt>
                <c:pt idx="573">
                  <c:v>41117</c:v>
                </c:pt>
                <c:pt idx="574">
                  <c:v>41118</c:v>
                </c:pt>
                <c:pt idx="575">
                  <c:v>41119</c:v>
                </c:pt>
                <c:pt idx="576">
                  <c:v>41120</c:v>
                </c:pt>
                <c:pt idx="577">
                  <c:v>41121</c:v>
                </c:pt>
                <c:pt idx="578">
                  <c:v>41122</c:v>
                </c:pt>
                <c:pt idx="579">
                  <c:v>41123</c:v>
                </c:pt>
                <c:pt idx="580">
                  <c:v>41124</c:v>
                </c:pt>
                <c:pt idx="581">
                  <c:v>41125</c:v>
                </c:pt>
                <c:pt idx="582">
                  <c:v>41126</c:v>
                </c:pt>
                <c:pt idx="583">
                  <c:v>41127</c:v>
                </c:pt>
                <c:pt idx="584">
                  <c:v>41128</c:v>
                </c:pt>
                <c:pt idx="585">
                  <c:v>41129</c:v>
                </c:pt>
                <c:pt idx="586">
                  <c:v>41130</c:v>
                </c:pt>
                <c:pt idx="587">
                  <c:v>41131</c:v>
                </c:pt>
                <c:pt idx="588">
                  <c:v>41132</c:v>
                </c:pt>
                <c:pt idx="589">
                  <c:v>41133</c:v>
                </c:pt>
                <c:pt idx="590">
                  <c:v>41134</c:v>
                </c:pt>
                <c:pt idx="591">
                  <c:v>41135</c:v>
                </c:pt>
                <c:pt idx="592">
                  <c:v>41136</c:v>
                </c:pt>
                <c:pt idx="593">
                  <c:v>41137</c:v>
                </c:pt>
                <c:pt idx="594">
                  <c:v>41138</c:v>
                </c:pt>
                <c:pt idx="595">
                  <c:v>41139</c:v>
                </c:pt>
                <c:pt idx="596">
                  <c:v>41140</c:v>
                </c:pt>
                <c:pt idx="597">
                  <c:v>41141</c:v>
                </c:pt>
                <c:pt idx="598">
                  <c:v>41142</c:v>
                </c:pt>
                <c:pt idx="599">
                  <c:v>41143</c:v>
                </c:pt>
                <c:pt idx="600">
                  <c:v>41144</c:v>
                </c:pt>
                <c:pt idx="601">
                  <c:v>41145</c:v>
                </c:pt>
                <c:pt idx="602">
                  <c:v>41146</c:v>
                </c:pt>
                <c:pt idx="603">
                  <c:v>41147</c:v>
                </c:pt>
                <c:pt idx="604">
                  <c:v>41148</c:v>
                </c:pt>
                <c:pt idx="605">
                  <c:v>41149</c:v>
                </c:pt>
                <c:pt idx="606">
                  <c:v>41150</c:v>
                </c:pt>
                <c:pt idx="607">
                  <c:v>41151</c:v>
                </c:pt>
                <c:pt idx="608">
                  <c:v>41152</c:v>
                </c:pt>
                <c:pt idx="609">
                  <c:v>41153</c:v>
                </c:pt>
                <c:pt idx="610">
                  <c:v>41154</c:v>
                </c:pt>
                <c:pt idx="611">
                  <c:v>41155</c:v>
                </c:pt>
                <c:pt idx="612">
                  <c:v>41156</c:v>
                </c:pt>
                <c:pt idx="613">
                  <c:v>41157</c:v>
                </c:pt>
                <c:pt idx="614">
                  <c:v>41158</c:v>
                </c:pt>
                <c:pt idx="615">
                  <c:v>41159</c:v>
                </c:pt>
                <c:pt idx="616">
                  <c:v>41160</c:v>
                </c:pt>
                <c:pt idx="617">
                  <c:v>41161</c:v>
                </c:pt>
                <c:pt idx="618">
                  <c:v>41162</c:v>
                </c:pt>
                <c:pt idx="619">
                  <c:v>41163</c:v>
                </c:pt>
                <c:pt idx="620">
                  <c:v>41164</c:v>
                </c:pt>
                <c:pt idx="621">
                  <c:v>41165</c:v>
                </c:pt>
                <c:pt idx="622">
                  <c:v>41166</c:v>
                </c:pt>
                <c:pt idx="623">
                  <c:v>41167</c:v>
                </c:pt>
                <c:pt idx="624">
                  <c:v>41168</c:v>
                </c:pt>
                <c:pt idx="625">
                  <c:v>41169</c:v>
                </c:pt>
                <c:pt idx="626">
                  <c:v>41170</c:v>
                </c:pt>
                <c:pt idx="627">
                  <c:v>41171</c:v>
                </c:pt>
                <c:pt idx="628">
                  <c:v>41172</c:v>
                </c:pt>
                <c:pt idx="629">
                  <c:v>41173</c:v>
                </c:pt>
                <c:pt idx="630">
                  <c:v>41174</c:v>
                </c:pt>
                <c:pt idx="631">
                  <c:v>41175</c:v>
                </c:pt>
                <c:pt idx="632">
                  <c:v>41176</c:v>
                </c:pt>
                <c:pt idx="633">
                  <c:v>41177</c:v>
                </c:pt>
                <c:pt idx="634">
                  <c:v>41178</c:v>
                </c:pt>
                <c:pt idx="635">
                  <c:v>41179</c:v>
                </c:pt>
                <c:pt idx="636">
                  <c:v>41180</c:v>
                </c:pt>
                <c:pt idx="637">
                  <c:v>41181</c:v>
                </c:pt>
                <c:pt idx="638">
                  <c:v>41182</c:v>
                </c:pt>
                <c:pt idx="639">
                  <c:v>41183</c:v>
                </c:pt>
                <c:pt idx="640">
                  <c:v>41184</c:v>
                </c:pt>
                <c:pt idx="641">
                  <c:v>41185</c:v>
                </c:pt>
                <c:pt idx="642">
                  <c:v>41186</c:v>
                </c:pt>
                <c:pt idx="643">
                  <c:v>41187</c:v>
                </c:pt>
                <c:pt idx="644">
                  <c:v>41188</c:v>
                </c:pt>
                <c:pt idx="645">
                  <c:v>41189</c:v>
                </c:pt>
                <c:pt idx="646">
                  <c:v>41190</c:v>
                </c:pt>
                <c:pt idx="647">
                  <c:v>41191</c:v>
                </c:pt>
                <c:pt idx="648">
                  <c:v>41192</c:v>
                </c:pt>
                <c:pt idx="649">
                  <c:v>41193</c:v>
                </c:pt>
                <c:pt idx="650">
                  <c:v>41194</c:v>
                </c:pt>
                <c:pt idx="651">
                  <c:v>41195</c:v>
                </c:pt>
                <c:pt idx="652">
                  <c:v>41196</c:v>
                </c:pt>
                <c:pt idx="653">
                  <c:v>41197</c:v>
                </c:pt>
                <c:pt idx="654">
                  <c:v>41198</c:v>
                </c:pt>
                <c:pt idx="655">
                  <c:v>41199</c:v>
                </c:pt>
                <c:pt idx="656">
                  <c:v>41200</c:v>
                </c:pt>
                <c:pt idx="657">
                  <c:v>41201</c:v>
                </c:pt>
                <c:pt idx="658">
                  <c:v>41202</c:v>
                </c:pt>
                <c:pt idx="659">
                  <c:v>41203</c:v>
                </c:pt>
                <c:pt idx="660">
                  <c:v>41204</c:v>
                </c:pt>
                <c:pt idx="661">
                  <c:v>41205</c:v>
                </c:pt>
                <c:pt idx="662">
                  <c:v>41206</c:v>
                </c:pt>
                <c:pt idx="663">
                  <c:v>41207</c:v>
                </c:pt>
                <c:pt idx="664">
                  <c:v>41208</c:v>
                </c:pt>
                <c:pt idx="665">
                  <c:v>41209</c:v>
                </c:pt>
                <c:pt idx="666">
                  <c:v>41210</c:v>
                </c:pt>
                <c:pt idx="667">
                  <c:v>41211</c:v>
                </c:pt>
                <c:pt idx="668">
                  <c:v>41212</c:v>
                </c:pt>
                <c:pt idx="669">
                  <c:v>41213</c:v>
                </c:pt>
                <c:pt idx="670">
                  <c:v>41214</c:v>
                </c:pt>
                <c:pt idx="671">
                  <c:v>41215</c:v>
                </c:pt>
                <c:pt idx="672">
                  <c:v>41216</c:v>
                </c:pt>
                <c:pt idx="673">
                  <c:v>41217</c:v>
                </c:pt>
                <c:pt idx="674">
                  <c:v>41218</c:v>
                </c:pt>
                <c:pt idx="675">
                  <c:v>41219</c:v>
                </c:pt>
                <c:pt idx="676">
                  <c:v>41220</c:v>
                </c:pt>
                <c:pt idx="677">
                  <c:v>41221</c:v>
                </c:pt>
                <c:pt idx="678">
                  <c:v>41222</c:v>
                </c:pt>
                <c:pt idx="679">
                  <c:v>41223</c:v>
                </c:pt>
                <c:pt idx="680">
                  <c:v>41224</c:v>
                </c:pt>
                <c:pt idx="681">
                  <c:v>41225</c:v>
                </c:pt>
                <c:pt idx="682">
                  <c:v>41226</c:v>
                </c:pt>
                <c:pt idx="683">
                  <c:v>41227</c:v>
                </c:pt>
                <c:pt idx="684">
                  <c:v>41228</c:v>
                </c:pt>
                <c:pt idx="685">
                  <c:v>41229</c:v>
                </c:pt>
                <c:pt idx="686">
                  <c:v>41230</c:v>
                </c:pt>
                <c:pt idx="687">
                  <c:v>41231</c:v>
                </c:pt>
                <c:pt idx="688">
                  <c:v>41232</c:v>
                </c:pt>
                <c:pt idx="689">
                  <c:v>41233</c:v>
                </c:pt>
                <c:pt idx="690">
                  <c:v>41234</c:v>
                </c:pt>
                <c:pt idx="691">
                  <c:v>41235</c:v>
                </c:pt>
                <c:pt idx="692">
                  <c:v>41236</c:v>
                </c:pt>
                <c:pt idx="693">
                  <c:v>41237</c:v>
                </c:pt>
                <c:pt idx="694">
                  <c:v>41238</c:v>
                </c:pt>
                <c:pt idx="695">
                  <c:v>41239</c:v>
                </c:pt>
                <c:pt idx="696">
                  <c:v>41240</c:v>
                </c:pt>
                <c:pt idx="697">
                  <c:v>41241</c:v>
                </c:pt>
                <c:pt idx="698">
                  <c:v>41242</c:v>
                </c:pt>
                <c:pt idx="699">
                  <c:v>41243</c:v>
                </c:pt>
                <c:pt idx="700">
                  <c:v>41244</c:v>
                </c:pt>
                <c:pt idx="701">
                  <c:v>41245</c:v>
                </c:pt>
                <c:pt idx="702">
                  <c:v>41246</c:v>
                </c:pt>
                <c:pt idx="703">
                  <c:v>41247</c:v>
                </c:pt>
                <c:pt idx="704">
                  <c:v>41248</c:v>
                </c:pt>
                <c:pt idx="705">
                  <c:v>41249</c:v>
                </c:pt>
                <c:pt idx="706">
                  <c:v>41250</c:v>
                </c:pt>
                <c:pt idx="707">
                  <c:v>41251</c:v>
                </c:pt>
                <c:pt idx="708">
                  <c:v>41252</c:v>
                </c:pt>
                <c:pt idx="709">
                  <c:v>41253</c:v>
                </c:pt>
                <c:pt idx="710">
                  <c:v>41254</c:v>
                </c:pt>
                <c:pt idx="711">
                  <c:v>41255</c:v>
                </c:pt>
                <c:pt idx="712">
                  <c:v>41256</c:v>
                </c:pt>
                <c:pt idx="713">
                  <c:v>41257</c:v>
                </c:pt>
                <c:pt idx="714">
                  <c:v>41258</c:v>
                </c:pt>
                <c:pt idx="715">
                  <c:v>41259</c:v>
                </c:pt>
                <c:pt idx="716">
                  <c:v>41260</c:v>
                </c:pt>
                <c:pt idx="717">
                  <c:v>41261</c:v>
                </c:pt>
                <c:pt idx="718">
                  <c:v>41262</c:v>
                </c:pt>
                <c:pt idx="719">
                  <c:v>41263</c:v>
                </c:pt>
                <c:pt idx="720">
                  <c:v>41264</c:v>
                </c:pt>
                <c:pt idx="721">
                  <c:v>41265</c:v>
                </c:pt>
                <c:pt idx="722">
                  <c:v>41266</c:v>
                </c:pt>
                <c:pt idx="723">
                  <c:v>41267</c:v>
                </c:pt>
                <c:pt idx="724">
                  <c:v>41268</c:v>
                </c:pt>
                <c:pt idx="725">
                  <c:v>41269</c:v>
                </c:pt>
                <c:pt idx="726">
                  <c:v>41270</c:v>
                </c:pt>
                <c:pt idx="727">
                  <c:v>41271</c:v>
                </c:pt>
                <c:pt idx="728">
                  <c:v>41272</c:v>
                </c:pt>
                <c:pt idx="729">
                  <c:v>41273</c:v>
                </c:pt>
                <c:pt idx="730">
                  <c:v>41274</c:v>
                </c:pt>
                <c:pt idx="731">
                  <c:v>41275</c:v>
                </c:pt>
                <c:pt idx="732">
                  <c:v>41276</c:v>
                </c:pt>
                <c:pt idx="733">
                  <c:v>41277</c:v>
                </c:pt>
                <c:pt idx="734">
                  <c:v>41278</c:v>
                </c:pt>
                <c:pt idx="735">
                  <c:v>41279</c:v>
                </c:pt>
                <c:pt idx="736">
                  <c:v>41280</c:v>
                </c:pt>
                <c:pt idx="737">
                  <c:v>41281</c:v>
                </c:pt>
                <c:pt idx="738">
                  <c:v>41282</c:v>
                </c:pt>
                <c:pt idx="739">
                  <c:v>41283</c:v>
                </c:pt>
                <c:pt idx="740">
                  <c:v>41284</c:v>
                </c:pt>
                <c:pt idx="741">
                  <c:v>41285</c:v>
                </c:pt>
                <c:pt idx="742">
                  <c:v>41286</c:v>
                </c:pt>
                <c:pt idx="743">
                  <c:v>41287</c:v>
                </c:pt>
                <c:pt idx="744">
                  <c:v>41288</c:v>
                </c:pt>
                <c:pt idx="745">
                  <c:v>41289</c:v>
                </c:pt>
                <c:pt idx="746">
                  <c:v>41290</c:v>
                </c:pt>
                <c:pt idx="747">
                  <c:v>41291</c:v>
                </c:pt>
                <c:pt idx="748">
                  <c:v>41292</c:v>
                </c:pt>
                <c:pt idx="749">
                  <c:v>41293</c:v>
                </c:pt>
                <c:pt idx="750">
                  <c:v>41294</c:v>
                </c:pt>
                <c:pt idx="751">
                  <c:v>41295</c:v>
                </c:pt>
                <c:pt idx="752">
                  <c:v>41296</c:v>
                </c:pt>
                <c:pt idx="753">
                  <c:v>41297</c:v>
                </c:pt>
                <c:pt idx="754">
                  <c:v>41298</c:v>
                </c:pt>
                <c:pt idx="755">
                  <c:v>41299</c:v>
                </c:pt>
                <c:pt idx="756">
                  <c:v>41300</c:v>
                </c:pt>
                <c:pt idx="757">
                  <c:v>41301</c:v>
                </c:pt>
                <c:pt idx="758">
                  <c:v>41302</c:v>
                </c:pt>
                <c:pt idx="759">
                  <c:v>41303</c:v>
                </c:pt>
                <c:pt idx="760">
                  <c:v>41304</c:v>
                </c:pt>
                <c:pt idx="761">
                  <c:v>41305</c:v>
                </c:pt>
                <c:pt idx="762">
                  <c:v>41306</c:v>
                </c:pt>
                <c:pt idx="763">
                  <c:v>41307</c:v>
                </c:pt>
                <c:pt idx="764">
                  <c:v>41308</c:v>
                </c:pt>
                <c:pt idx="765">
                  <c:v>41309</c:v>
                </c:pt>
                <c:pt idx="766">
                  <c:v>41310</c:v>
                </c:pt>
                <c:pt idx="767">
                  <c:v>41311</c:v>
                </c:pt>
                <c:pt idx="768">
                  <c:v>41312</c:v>
                </c:pt>
                <c:pt idx="769">
                  <c:v>41313</c:v>
                </c:pt>
                <c:pt idx="770">
                  <c:v>41314</c:v>
                </c:pt>
                <c:pt idx="771">
                  <c:v>41315</c:v>
                </c:pt>
                <c:pt idx="772">
                  <c:v>41316</c:v>
                </c:pt>
                <c:pt idx="773">
                  <c:v>41317</c:v>
                </c:pt>
                <c:pt idx="774">
                  <c:v>41318</c:v>
                </c:pt>
                <c:pt idx="775">
                  <c:v>41319</c:v>
                </c:pt>
                <c:pt idx="776">
                  <c:v>41320</c:v>
                </c:pt>
                <c:pt idx="777">
                  <c:v>41321</c:v>
                </c:pt>
                <c:pt idx="778">
                  <c:v>41322</c:v>
                </c:pt>
                <c:pt idx="779">
                  <c:v>41323</c:v>
                </c:pt>
                <c:pt idx="780">
                  <c:v>41324</c:v>
                </c:pt>
                <c:pt idx="781">
                  <c:v>41325</c:v>
                </c:pt>
                <c:pt idx="782">
                  <c:v>41326</c:v>
                </c:pt>
                <c:pt idx="783">
                  <c:v>41327</c:v>
                </c:pt>
                <c:pt idx="784">
                  <c:v>41328</c:v>
                </c:pt>
                <c:pt idx="785">
                  <c:v>41329</c:v>
                </c:pt>
                <c:pt idx="786">
                  <c:v>41330</c:v>
                </c:pt>
                <c:pt idx="787">
                  <c:v>41331</c:v>
                </c:pt>
                <c:pt idx="788">
                  <c:v>41332</c:v>
                </c:pt>
                <c:pt idx="789">
                  <c:v>41333</c:v>
                </c:pt>
                <c:pt idx="790">
                  <c:v>41334</c:v>
                </c:pt>
                <c:pt idx="791">
                  <c:v>41335</c:v>
                </c:pt>
                <c:pt idx="792">
                  <c:v>41336</c:v>
                </c:pt>
                <c:pt idx="793">
                  <c:v>41337</c:v>
                </c:pt>
                <c:pt idx="794">
                  <c:v>41338</c:v>
                </c:pt>
                <c:pt idx="795">
                  <c:v>41339</c:v>
                </c:pt>
                <c:pt idx="796">
                  <c:v>41340</c:v>
                </c:pt>
                <c:pt idx="797">
                  <c:v>41341</c:v>
                </c:pt>
                <c:pt idx="798">
                  <c:v>41342</c:v>
                </c:pt>
                <c:pt idx="799">
                  <c:v>41343</c:v>
                </c:pt>
                <c:pt idx="800">
                  <c:v>41344</c:v>
                </c:pt>
                <c:pt idx="801">
                  <c:v>41345</c:v>
                </c:pt>
                <c:pt idx="802">
                  <c:v>41346</c:v>
                </c:pt>
                <c:pt idx="803">
                  <c:v>41347</c:v>
                </c:pt>
                <c:pt idx="804">
                  <c:v>41348</c:v>
                </c:pt>
                <c:pt idx="805">
                  <c:v>41349</c:v>
                </c:pt>
                <c:pt idx="806">
                  <c:v>41350</c:v>
                </c:pt>
                <c:pt idx="807">
                  <c:v>41351</c:v>
                </c:pt>
                <c:pt idx="808">
                  <c:v>41352</c:v>
                </c:pt>
                <c:pt idx="809">
                  <c:v>41353</c:v>
                </c:pt>
                <c:pt idx="810">
                  <c:v>41354</c:v>
                </c:pt>
                <c:pt idx="811">
                  <c:v>41355</c:v>
                </c:pt>
                <c:pt idx="812">
                  <c:v>41356</c:v>
                </c:pt>
                <c:pt idx="813">
                  <c:v>41357</c:v>
                </c:pt>
                <c:pt idx="814">
                  <c:v>41358</c:v>
                </c:pt>
                <c:pt idx="815">
                  <c:v>41359</c:v>
                </c:pt>
                <c:pt idx="816">
                  <c:v>41360</c:v>
                </c:pt>
                <c:pt idx="817">
                  <c:v>41361</c:v>
                </c:pt>
                <c:pt idx="818">
                  <c:v>41362</c:v>
                </c:pt>
                <c:pt idx="819">
                  <c:v>41363</c:v>
                </c:pt>
                <c:pt idx="820">
                  <c:v>41364</c:v>
                </c:pt>
                <c:pt idx="821">
                  <c:v>41365</c:v>
                </c:pt>
                <c:pt idx="822">
                  <c:v>41366</c:v>
                </c:pt>
                <c:pt idx="823">
                  <c:v>41367</c:v>
                </c:pt>
                <c:pt idx="824">
                  <c:v>41368</c:v>
                </c:pt>
                <c:pt idx="825">
                  <c:v>41369</c:v>
                </c:pt>
                <c:pt idx="826">
                  <c:v>41370</c:v>
                </c:pt>
                <c:pt idx="827">
                  <c:v>41371</c:v>
                </c:pt>
                <c:pt idx="828">
                  <c:v>41372</c:v>
                </c:pt>
                <c:pt idx="829">
                  <c:v>41373</c:v>
                </c:pt>
                <c:pt idx="830">
                  <c:v>41374</c:v>
                </c:pt>
                <c:pt idx="831">
                  <c:v>41375</c:v>
                </c:pt>
                <c:pt idx="832">
                  <c:v>41376</c:v>
                </c:pt>
                <c:pt idx="833">
                  <c:v>41377</c:v>
                </c:pt>
                <c:pt idx="834">
                  <c:v>41378</c:v>
                </c:pt>
                <c:pt idx="835">
                  <c:v>41379</c:v>
                </c:pt>
                <c:pt idx="836">
                  <c:v>41380</c:v>
                </c:pt>
                <c:pt idx="837">
                  <c:v>41381</c:v>
                </c:pt>
                <c:pt idx="838">
                  <c:v>41382</c:v>
                </c:pt>
                <c:pt idx="839">
                  <c:v>41383</c:v>
                </c:pt>
                <c:pt idx="840">
                  <c:v>41384</c:v>
                </c:pt>
                <c:pt idx="841">
                  <c:v>41385</c:v>
                </c:pt>
                <c:pt idx="842">
                  <c:v>41386</c:v>
                </c:pt>
                <c:pt idx="843">
                  <c:v>41387</c:v>
                </c:pt>
                <c:pt idx="844">
                  <c:v>41388</c:v>
                </c:pt>
                <c:pt idx="845">
                  <c:v>41389</c:v>
                </c:pt>
                <c:pt idx="846">
                  <c:v>41390</c:v>
                </c:pt>
                <c:pt idx="847">
                  <c:v>41391</c:v>
                </c:pt>
                <c:pt idx="848">
                  <c:v>41392</c:v>
                </c:pt>
                <c:pt idx="849">
                  <c:v>41393</c:v>
                </c:pt>
                <c:pt idx="850">
                  <c:v>41394</c:v>
                </c:pt>
                <c:pt idx="851">
                  <c:v>41395</c:v>
                </c:pt>
                <c:pt idx="852">
                  <c:v>41396</c:v>
                </c:pt>
                <c:pt idx="853">
                  <c:v>41397</c:v>
                </c:pt>
                <c:pt idx="854">
                  <c:v>41398</c:v>
                </c:pt>
                <c:pt idx="855">
                  <c:v>41399</c:v>
                </c:pt>
                <c:pt idx="856">
                  <c:v>41400</c:v>
                </c:pt>
                <c:pt idx="857">
                  <c:v>41401</c:v>
                </c:pt>
                <c:pt idx="858">
                  <c:v>41402</c:v>
                </c:pt>
                <c:pt idx="859">
                  <c:v>41403</c:v>
                </c:pt>
                <c:pt idx="860">
                  <c:v>41404</c:v>
                </c:pt>
                <c:pt idx="861">
                  <c:v>41405</c:v>
                </c:pt>
                <c:pt idx="862">
                  <c:v>41406</c:v>
                </c:pt>
                <c:pt idx="863">
                  <c:v>41407</c:v>
                </c:pt>
                <c:pt idx="864">
                  <c:v>41408</c:v>
                </c:pt>
                <c:pt idx="865">
                  <c:v>41409</c:v>
                </c:pt>
                <c:pt idx="866">
                  <c:v>41410</c:v>
                </c:pt>
                <c:pt idx="867">
                  <c:v>41411</c:v>
                </c:pt>
                <c:pt idx="868">
                  <c:v>41412</c:v>
                </c:pt>
                <c:pt idx="869">
                  <c:v>41413</c:v>
                </c:pt>
                <c:pt idx="870">
                  <c:v>41414</c:v>
                </c:pt>
                <c:pt idx="871">
                  <c:v>41415</c:v>
                </c:pt>
                <c:pt idx="872">
                  <c:v>41416</c:v>
                </c:pt>
                <c:pt idx="873">
                  <c:v>41417</c:v>
                </c:pt>
                <c:pt idx="874">
                  <c:v>41418</c:v>
                </c:pt>
                <c:pt idx="875">
                  <c:v>41419</c:v>
                </c:pt>
                <c:pt idx="876">
                  <c:v>41420</c:v>
                </c:pt>
                <c:pt idx="877">
                  <c:v>41421</c:v>
                </c:pt>
                <c:pt idx="878">
                  <c:v>41422</c:v>
                </c:pt>
                <c:pt idx="879">
                  <c:v>41423</c:v>
                </c:pt>
                <c:pt idx="880">
                  <c:v>41424</c:v>
                </c:pt>
                <c:pt idx="881">
                  <c:v>41425</c:v>
                </c:pt>
                <c:pt idx="882">
                  <c:v>41426</c:v>
                </c:pt>
                <c:pt idx="883">
                  <c:v>41427</c:v>
                </c:pt>
                <c:pt idx="884">
                  <c:v>41428</c:v>
                </c:pt>
                <c:pt idx="885">
                  <c:v>41429</c:v>
                </c:pt>
                <c:pt idx="886">
                  <c:v>41430</c:v>
                </c:pt>
                <c:pt idx="887">
                  <c:v>41431</c:v>
                </c:pt>
                <c:pt idx="888">
                  <c:v>41432</c:v>
                </c:pt>
                <c:pt idx="889">
                  <c:v>41433</c:v>
                </c:pt>
                <c:pt idx="890">
                  <c:v>41434</c:v>
                </c:pt>
                <c:pt idx="891">
                  <c:v>41435</c:v>
                </c:pt>
                <c:pt idx="892">
                  <c:v>41436</c:v>
                </c:pt>
                <c:pt idx="893">
                  <c:v>41437</c:v>
                </c:pt>
                <c:pt idx="894">
                  <c:v>41438</c:v>
                </c:pt>
                <c:pt idx="895">
                  <c:v>41439</c:v>
                </c:pt>
                <c:pt idx="896">
                  <c:v>41440</c:v>
                </c:pt>
                <c:pt idx="897">
                  <c:v>41441</c:v>
                </c:pt>
                <c:pt idx="898">
                  <c:v>41442</c:v>
                </c:pt>
                <c:pt idx="899">
                  <c:v>41443</c:v>
                </c:pt>
                <c:pt idx="900">
                  <c:v>41444</c:v>
                </c:pt>
                <c:pt idx="901">
                  <c:v>41445</c:v>
                </c:pt>
                <c:pt idx="902">
                  <c:v>41446</c:v>
                </c:pt>
                <c:pt idx="903">
                  <c:v>41447</c:v>
                </c:pt>
                <c:pt idx="904">
                  <c:v>41448</c:v>
                </c:pt>
                <c:pt idx="905">
                  <c:v>41449</c:v>
                </c:pt>
                <c:pt idx="906">
                  <c:v>41450</c:v>
                </c:pt>
                <c:pt idx="907">
                  <c:v>41451</c:v>
                </c:pt>
                <c:pt idx="908">
                  <c:v>41452</c:v>
                </c:pt>
                <c:pt idx="909">
                  <c:v>41453</c:v>
                </c:pt>
                <c:pt idx="910">
                  <c:v>41454</c:v>
                </c:pt>
                <c:pt idx="911">
                  <c:v>41455</c:v>
                </c:pt>
                <c:pt idx="912">
                  <c:v>41456</c:v>
                </c:pt>
                <c:pt idx="913">
                  <c:v>41457</c:v>
                </c:pt>
                <c:pt idx="914">
                  <c:v>41458</c:v>
                </c:pt>
                <c:pt idx="915">
                  <c:v>41459</c:v>
                </c:pt>
                <c:pt idx="916">
                  <c:v>41460</c:v>
                </c:pt>
                <c:pt idx="917">
                  <c:v>41461</c:v>
                </c:pt>
                <c:pt idx="918">
                  <c:v>41462</c:v>
                </c:pt>
                <c:pt idx="919">
                  <c:v>41463</c:v>
                </c:pt>
                <c:pt idx="920">
                  <c:v>41464</c:v>
                </c:pt>
                <c:pt idx="921">
                  <c:v>41465</c:v>
                </c:pt>
                <c:pt idx="922">
                  <c:v>41466</c:v>
                </c:pt>
                <c:pt idx="923">
                  <c:v>41467</c:v>
                </c:pt>
                <c:pt idx="924">
                  <c:v>41468</c:v>
                </c:pt>
                <c:pt idx="925">
                  <c:v>41469</c:v>
                </c:pt>
                <c:pt idx="926">
                  <c:v>41470</c:v>
                </c:pt>
                <c:pt idx="927">
                  <c:v>41471</c:v>
                </c:pt>
                <c:pt idx="928">
                  <c:v>41472</c:v>
                </c:pt>
                <c:pt idx="929">
                  <c:v>41473</c:v>
                </c:pt>
                <c:pt idx="930">
                  <c:v>41474</c:v>
                </c:pt>
                <c:pt idx="931">
                  <c:v>41475</c:v>
                </c:pt>
                <c:pt idx="932">
                  <c:v>41476</c:v>
                </c:pt>
                <c:pt idx="933">
                  <c:v>41477</c:v>
                </c:pt>
                <c:pt idx="934">
                  <c:v>41478</c:v>
                </c:pt>
                <c:pt idx="935">
                  <c:v>41479</c:v>
                </c:pt>
                <c:pt idx="936">
                  <c:v>41480</c:v>
                </c:pt>
                <c:pt idx="937">
                  <c:v>41481</c:v>
                </c:pt>
                <c:pt idx="938">
                  <c:v>41482</c:v>
                </c:pt>
                <c:pt idx="939">
                  <c:v>41483</c:v>
                </c:pt>
                <c:pt idx="940">
                  <c:v>41484</c:v>
                </c:pt>
                <c:pt idx="941">
                  <c:v>41485</c:v>
                </c:pt>
                <c:pt idx="942">
                  <c:v>41486</c:v>
                </c:pt>
                <c:pt idx="943">
                  <c:v>41487</c:v>
                </c:pt>
                <c:pt idx="944">
                  <c:v>41488</c:v>
                </c:pt>
                <c:pt idx="945">
                  <c:v>41489</c:v>
                </c:pt>
                <c:pt idx="946">
                  <c:v>41490</c:v>
                </c:pt>
                <c:pt idx="947">
                  <c:v>41491</c:v>
                </c:pt>
                <c:pt idx="948">
                  <c:v>41492</c:v>
                </c:pt>
                <c:pt idx="949">
                  <c:v>41493</c:v>
                </c:pt>
                <c:pt idx="950">
                  <c:v>41494</c:v>
                </c:pt>
                <c:pt idx="951">
                  <c:v>41495</c:v>
                </c:pt>
                <c:pt idx="952">
                  <c:v>41496</c:v>
                </c:pt>
                <c:pt idx="953">
                  <c:v>41497</c:v>
                </c:pt>
                <c:pt idx="954">
                  <c:v>41498</c:v>
                </c:pt>
                <c:pt idx="955">
                  <c:v>41499</c:v>
                </c:pt>
                <c:pt idx="956">
                  <c:v>41500</c:v>
                </c:pt>
                <c:pt idx="957">
                  <c:v>41501</c:v>
                </c:pt>
                <c:pt idx="958">
                  <c:v>41502</c:v>
                </c:pt>
                <c:pt idx="959">
                  <c:v>41503</c:v>
                </c:pt>
                <c:pt idx="960">
                  <c:v>41504</c:v>
                </c:pt>
                <c:pt idx="961">
                  <c:v>41505</c:v>
                </c:pt>
                <c:pt idx="962">
                  <c:v>41506</c:v>
                </c:pt>
                <c:pt idx="963">
                  <c:v>41507</c:v>
                </c:pt>
                <c:pt idx="964">
                  <c:v>41508</c:v>
                </c:pt>
                <c:pt idx="965">
                  <c:v>41509</c:v>
                </c:pt>
                <c:pt idx="966">
                  <c:v>41510</c:v>
                </c:pt>
                <c:pt idx="967">
                  <c:v>41511</c:v>
                </c:pt>
                <c:pt idx="968">
                  <c:v>41512</c:v>
                </c:pt>
                <c:pt idx="969">
                  <c:v>41513</c:v>
                </c:pt>
                <c:pt idx="970">
                  <c:v>41514</c:v>
                </c:pt>
                <c:pt idx="971">
                  <c:v>41515</c:v>
                </c:pt>
                <c:pt idx="972">
                  <c:v>41516</c:v>
                </c:pt>
                <c:pt idx="973">
                  <c:v>41517</c:v>
                </c:pt>
                <c:pt idx="974">
                  <c:v>41518</c:v>
                </c:pt>
                <c:pt idx="975">
                  <c:v>41519</c:v>
                </c:pt>
                <c:pt idx="976">
                  <c:v>41520</c:v>
                </c:pt>
                <c:pt idx="977">
                  <c:v>41521</c:v>
                </c:pt>
                <c:pt idx="978">
                  <c:v>41522</c:v>
                </c:pt>
                <c:pt idx="979">
                  <c:v>41523</c:v>
                </c:pt>
                <c:pt idx="980">
                  <c:v>41524</c:v>
                </c:pt>
                <c:pt idx="981">
                  <c:v>41525</c:v>
                </c:pt>
                <c:pt idx="982">
                  <c:v>41526</c:v>
                </c:pt>
                <c:pt idx="983">
                  <c:v>41527</c:v>
                </c:pt>
                <c:pt idx="984">
                  <c:v>41528</c:v>
                </c:pt>
                <c:pt idx="985">
                  <c:v>41529</c:v>
                </c:pt>
                <c:pt idx="986">
                  <c:v>41530</c:v>
                </c:pt>
                <c:pt idx="987">
                  <c:v>41531</c:v>
                </c:pt>
                <c:pt idx="988">
                  <c:v>41532</c:v>
                </c:pt>
                <c:pt idx="989">
                  <c:v>41533</c:v>
                </c:pt>
                <c:pt idx="990">
                  <c:v>41534</c:v>
                </c:pt>
                <c:pt idx="991">
                  <c:v>41535</c:v>
                </c:pt>
                <c:pt idx="992">
                  <c:v>41536</c:v>
                </c:pt>
                <c:pt idx="993">
                  <c:v>41537</c:v>
                </c:pt>
                <c:pt idx="994">
                  <c:v>41538</c:v>
                </c:pt>
                <c:pt idx="995">
                  <c:v>41539</c:v>
                </c:pt>
                <c:pt idx="996">
                  <c:v>41540</c:v>
                </c:pt>
                <c:pt idx="997">
                  <c:v>41541</c:v>
                </c:pt>
                <c:pt idx="998">
                  <c:v>41542</c:v>
                </c:pt>
                <c:pt idx="999">
                  <c:v>41543</c:v>
                </c:pt>
                <c:pt idx="1000">
                  <c:v>41544</c:v>
                </c:pt>
                <c:pt idx="1001">
                  <c:v>41545</c:v>
                </c:pt>
                <c:pt idx="1002">
                  <c:v>41546</c:v>
                </c:pt>
                <c:pt idx="1003">
                  <c:v>41547</c:v>
                </c:pt>
                <c:pt idx="1004">
                  <c:v>41548</c:v>
                </c:pt>
                <c:pt idx="1005">
                  <c:v>41549</c:v>
                </c:pt>
                <c:pt idx="1006">
                  <c:v>41550</c:v>
                </c:pt>
                <c:pt idx="1007">
                  <c:v>41551</c:v>
                </c:pt>
                <c:pt idx="1008">
                  <c:v>41552</c:v>
                </c:pt>
                <c:pt idx="1009">
                  <c:v>41553</c:v>
                </c:pt>
                <c:pt idx="1010">
                  <c:v>41554</c:v>
                </c:pt>
                <c:pt idx="1011">
                  <c:v>41555</c:v>
                </c:pt>
                <c:pt idx="1012">
                  <c:v>41556</c:v>
                </c:pt>
                <c:pt idx="1013">
                  <c:v>41557</c:v>
                </c:pt>
                <c:pt idx="1014">
                  <c:v>41558</c:v>
                </c:pt>
                <c:pt idx="1015">
                  <c:v>41559</c:v>
                </c:pt>
                <c:pt idx="1016">
                  <c:v>41560</c:v>
                </c:pt>
                <c:pt idx="1017">
                  <c:v>41561</c:v>
                </c:pt>
                <c:pt idx="1018">
                  <c:v>41562</c:v>
                </c:pt>
                <c:pt idx="1019">
                  <c:v>41563</c:v>
                </c:pt>
                <c:pt idx="1020">
                  <c:v>41564</c:v>
                </c:pt>
                <c:pt idx="1021">
                  <c:v>41565</c:v>
                </c:pt>
                <c:pt idx="1022">
                  <c:v>41566</c:v>
                </c:pt>
                <c:pt idx="1023">
                  <c:v>41567</c:v>
                </c:pt>
                <c:pt idx="1024">
                  <c:v>41568</c:v>
                </c:pt>
                <c:pt idx="1025">
                  <c:v>41569</c:v>
                </c:pt>
                <c:pt idx="1026">
                  <c:v>41570</c:v>
                </c:pt>
                <c:pt idx="1027">
                  <c:v>41571</c:v>
                </c:pt>
                <c:pt idx="1028">
                  <c:v>41572</c:v>
                </c:pt>
                <c:pt idx="1029">
                  <c:v>41573</c:v>
                </c:pt>
                <c:pt idx="1030">
                  <c:v>41574</c:v>
                </c:pt>
                <c:pt idx="1031">
                  <c:v>41575</c:v>
                </c:pt>
                <c:pt idx="1032">
                  <c:v>41576</c:v>
                </c:pt>
                <c:pt idx="1033">
                  <c:v>41577</c:v>
                </c:pt>
                <c:pt idx="1034">
                  <c:v>41578</c:v>
                </c:pt>
                <c:pt idx="1035">
                  <c:v>41579</c:v>
                </c:pt>
                <c:pt idx="1036">
                  <c:v>41580</c:v>
                </c:pt>
                <c:pt idx="1037">
                  <c:v>41581</c:v>
                </c:pt>
                <c:pt idx="1038">
                  <c:v>41582</c:v>
                </c:pt>
                <c:pt idx="1039">
                  <c:v>41583</c:v>
                </c:pt>
                <c:pt idx="1040">
                  <c:v>41584</c:v>
                </c:pt>
                <c:pt idx="1041">
                  <c:v>41585</c:v>
                </c:pt>
                <c:pt idx="1042">
                  <c:v>41586</c:v>
                </c:pt>
                <c:pt idx="1043">
                  <c:v>41587</c:v>
                </c:pt>
                <c:pt idx="1044">
                  <c:v>41588</c:v>
                </c:pt>
                <c:pt idx="1045">
                  <c:v>41589</c:v>
                </c:pt>
                <c:pt idx="1046">
                  <c:v>41590</c:v>
                </c:pt>
                <c:pt idx="1047">
                  <c:v>41591</c:v>
                </c:pt>
                <c:pt idx="1048">
                  <c:v>41592</c:v>
                </c:pt>
                <c:pt idx="1049">
                  <c:v>41593</c:v>
                </c:pt>
                <c:pt idx="1050">
                  <c:v>41594</c:v>
                </c:pt>
                <c:pt idx="1051">
                  <c:v>41595</c:v>
                </c:pt>
                <c:pt idx="1052">
                  <c:v>41596</c:v>
                </c:pt>
                <c:pt idx="1053">
                  <c:v>41597</c:v>
                </c:pt>
                <c:pt idx="1054">
                  <c:v>41598</c:v>
                </c:pt>
                <c:pt idx="1055">
                  <c:v>41599</c:v>
                </c:pt>
                <c:pt idx="1056">
                  <c:v>41600</c:v>
                </c:pt>
                <c:pt idx="1057">
                  <c:v>41601</c:v>
                </c:pt>
                <c:pt idx="1058">
                  <c:v>41602</c:v>
                </c:pt>
                <c:pt idx="1059">
                  <c:v>41603</c:v>
                </c:pt>
                <c:pt idx="1060">
                  <c:v>41604</c:v>
                </c:pt>
                <c:pt idx="1061">
                  <c:v>41605</c:v>
                </c:pt>
                <c:pt idx="1062">
                  <c:v>41606</c:v>
                </c:pt>
                <c:pt idx="1063">
                  <c:v>41607</c:v>
                </c:pt>
                <c:pt idx="1064">
                  <c:v>41608</c:v>
                </c:pt>
                <c:pt idx="1065">
                  <c:v>41609</c:v>
                </c:pt>
                <c:pt idx="1066">
                  <c:v>41610</c:v>
                </c:pt>
                <c:pt idx="1067">
                  <c:v>41611</c:v>
                </c:pt>
                <c:pt idx="1068">
                  <c:v>41612</c:v>
                </c:pt>
                <c:pt idx="1069">
                  <c:v>41613</c:v>
                </c:pt>
                <c:pt idx="1070">
                  <c:v>41614</c:v>
                </c:pt>
                <c:pt idx="1071">
                  <c:v>41615</c:v>
                </c:pt>
                <c:pt idx="1072">
                  <c:v>41616</c:v>
                </c:pt>
                <c:pt idx="1073">
                  <c:v>41617</c:v>
                </c:pt>
                <c:pt idx="1074">
                  <c:v>41618</c:v>
                </c:pt>
                <c:pt idx="1075">
                  <c:v>41619</c:v>
                </c:pt>
                <c:pt idx="1076">
                  <c:v>41620</c:v>
                </c:pt>
                <c:pt idx="1077">
                  <c:v>41621</c:v>
                </c:pt>
                <c:pt idx="1078">
                  <c:v>41622</c:v>
                </c:pt>
                <c:pt idx="1079">
                  <c:v>41623</c:v>
                </c:pt>
                <c:pt idx="1080">
                  <c:v>41624</c:v>
                </c:pt>
                <c:pt idx="1081">
                  <c:v>41625</c:v>
                </c:pt>
                <c:pt idx="1082">
                  <c:v>41626</c:v>
                </c:pt>
                <c:pt idx="1083">
                  <c:v>41627</c:v>
                </c:pt>
                <c:pt idx="1084">
                  <c:v>41628</c:v>
                </c:pt>
                <c:pt idx="1085">
                  <c:v>41629</c:v>
                </c:pt>
                <c:pt idx="1086">
                  <c:v>41630</c:v>
                </c:pt>
                <c:pt idx="1087">
                  <c:v>41631</c:v>
                </c:pt>
                <c:pt idx="1088">
                  <c:v>41632</c:v>
                </c:pt>
                <c:pt idx="1089">
                  <c:v>41633</c:v>
                </c:pt>
                <c:pt idx="1090">
                  <c:v>41634</c:v>
                </c:pt>
                <c:pt idx="1091">
                  <c:v>41635</c:v>
                </c:pt>
                <c:pt idx="1092">
                  <c:v>41636</c:v>
                </c:pt>
                <c:pt idx="1093">
                  <c:v>41637</c:v>
                </c:pt>
                <c:pt idx="1094">
                  <c:v>41638</c:v>
                </c:pt>
                <c:pt idx="1095">
                  <c:v>41639</c:v>
                </c:pt>
                <c:pt idx="1096">
                  <c:v>41640</c:v>
                </c:pt>
                <c:pt idx="1097">
                  <c:v>41641</c:v>
                </c:pt>
                <c:pt idx="1098">
                  <c:v>41642</c:v>
                </c:pt>
                <c:pt idx="1099">
                  <c:v>41643</c:v>
                </c:pt>
                <c:pt idx="1100">
                  <c:v>41644</c:v>
                </c:pt>
                <c:pt idx="1101">
                  <c:v>41645</c:v>
                </c:pt>
                <c:pt idx="1102">
                  <c:v>41646</c:v>
                </c:pt>
                <c:pt idx="1103">
                  <c:v>41647</c:v>
                </c:pt>
                <c:pt idx="1104">
                  <c:v>41648</c:v>
                </c:pt>
                <c:pt idx="1105">
                  <c:v>41649</c:v>
                </c:pt>
                <c:pt idx="1106">
                  <c:v>41650</c:v>
                </c:pt>
                <c:pt idx="1107">
                  <c:v>41651</c:v>
                </c:pt>
                <c:pt idx="1108">
                  <c:v>41652</c:v>
                </c:pt>
                <c:pt idx="1109">
                  <c:v>41653</c:v>
                </c:pt>
                <c:pt idx="1110">
                  <c:v>41654</c:v>
                </c:pt>
                <c:pt idx="1111">
                  <c:v>41655</c:v>
                </c:pt>
                <c:pt idx="1112">
                  <c:v>41656</c:v>
                </c:pt>
                <c:pt idx="1113">
                  <c:v>41657</c:v>
                </c:pt>
                <c:pt idx="1114">
                  <c:v>41658</c:v>
                </c:pt>
                <c:pt idx="1115">
                  <c:v>41659</c:v>
                </c:pt>
                <c:pt idx="1116">
                  <c:v>41660</c:v>
                </c:pt>
                <c:pt idx="1117">
                  <c:v>41661</c:v>
                </c:pt>
                <c:pt idx="1118">
                  <c:v>41662</c:v>
                </c:pt>
                <c:pt idx="1119">
                  <c:v>41663</c:v>
                </c:pt>
                <c:pt idx="1120">
                  <c:v>41664</c:v>
                </c:pt>
                <c:pt idx="1121">
                  <c:v>41665</c:v>
                </c:pt>
                <c:pt idx="1122">
                  <c:v>41666</c:v>
                </c:pt>
                <c:pt idx="1123">
                  <c:v>41667</c:v>
                </c:pt>
                <c:pt idx="1124">
                  <c:v>41668</c:v>
                </c:pt>
                <c:pt idx="1125">
                  <c:v>41669</c:v>
                </c:pt>
                <c:pt idx="1126">
                  <c:v>41670</c:v>
                </c:pt>
                <c:pt idx="1127">
                  <c:v>41671</c:v>
                </c:pt>
                <c:pt idx="1128">
                  <c:v>41672</c:v>
                </c:pt>
                <c:pt idx="1129">
                  <c:v>41673</c:v>
                </c:pt>
                <c:pt idx="1130">
                  <c:v>41674</c:v>
                </c:pt>
                <c:pt idx="1131">
                  <c:v>41675</c:v>
                </c:pt>
                <c:pt idx="1132">
                  <c:v>41676</c:v>
                </c:pt>
                <c:pt idx="1133">
                  <c:v>41677</c:v>
                </c:pt>
                <c:pt idx="1134">
                  <c:v>41678</c:v>
                </c:pt>
                <c:pt idx="1135">
                  <c:v>41679</c:v>
                </c:pt>
                <c:pt idx="1136">
                  <c:v>41680</c:v>
                </c:pt>
                <c:pt idx="1137">
                  <c:v>41681</c:v>
                </c:pt>
                <c:pt idx="1138">
                  <c:v>41682</c:v>
                </c:pt>
                <c:pt idx="1139">
                  <c:v>41683</c:v>
                </c:pt>
                <c:pt idx="1140">
                  <c:v>41684</c:v>
                </c:pt>
                <c:pt idx="1141">
                  <c:v>41685</c:v>
                </c:pt>
                <c:pt idx="1142">
                  <c:v>41686</c:v>
                </c:pt>
                <c:pt idx="1143">
                  <c:v>41687</c:v>
                </c:pt>
                <c:pt idx="1144">
                  <c:v>41688</c:v>
                </c:pt>
                <c:pt idx="1145">
                  <c:v>41689</c:v>
                </c:pt>
                <c:pt idx="1146">
                  <c:v>41690</c:v>
                </c:pt>
                <c:pt idx="1147">
                  <c:v>41691</c:v>
                </c:pt>
                <c:pt idx="1148">
                  <c:v>41692</c:v>
                </c:pt>
                <c:pt idx="1149">
                  <c:v>41693</c:v>
                </c:pt>
                <c:pt idx="1150">
                  <c:v>41694</c:v>
                </c:pt>
                <c:pt idx="1151">
                  <c:v>41695</c:v>
                </c:pt>
                <c:pt idx="1152">
                  <c:v>41696</c:v>
                </c:pt>
                <c:pt idx="1153">
                  <c:v>41697</c:v>
                </c:pt>
                <c:pt idx="1154">
                  <c:v>41698</c:v>
                </c:pt>
                <c:pt idx="1155">
                  <c:v>41699</c:v>
                </c:pt>
                <c:pt idx="1156">
                  <c:v>41700</c:v>
                </c:pt>
                <c:pt idx="1157">
                  <c:v>41701</c:v>
                </c:pt>
                <c:pt idx="1158">
                  <c:v>41702</c:v>
                </c:pt>
                <c:pt idx="1159">
                  <c:v>41703</c:v>
                </c:pt>
                <c:pt idx="1160">
                  <c:v>41704</c:v>
                </c:pt>
                <c:pt idx="1161">
                  <c:v>41705</c:v>
                </c:pt>
                <c:pt idx="1162">
                  <c:v>41706</c:v>
                </c:pt>
                <c:pt idx="1163">
                  <c:v>41707</c:v>
                </c:pt>
                <c:pt idx="1164">
                  <c:v>41708</c:v>
                </c:pt>
                <c:pt idx="1165">
                  <c:v>41709</c:v>
                </c:pt>
                <c:pt idx="1166">
                  <c:v>41710</c:v>
                </c:pt>
                <c:pt idx="1167">
                  <c:v>41711</c:v>
                </c:pt>
                <c:pt idx="1168">
                  <c:v>41712</c:v>
                </c:pt>
                <c:pt idx="1169">
                  <c:v>41713</c:v>
                </c:pt>
                <c:pt idx="1170">
                  <c:v>41714</c:v>
                </c:pt>
                <c:pt idx="1171">
                  <c:v>41715</c:v>
                </c:pt>
                <c:pt idx="1172">
                  <c:v>41716</c:v>
                </c:pt>
                <c:pt idx="1173">
                  <c:v>41717</c:v>
                </c:pt>
                <c:pt idx="1174">
                  <c:v>41718</c:v>
                </c:pt>
                <c:pt idx="1175">
                  <c:v>41719</c:v>
                </c:pt>
                <c:pt idx="1176">
                  <c:v>41720</c:v>
                </c:pt>
                <c:pt idx="1177">
                  <c:v>41721</c:v>
                </c:pt>
                <c:pt idx="1178">
                  <c:v>41722</c:v>
                </c:pt>
                <c:pt idx="1179">
                  <c:v>41723</c:v>
                </c:pt>
                <c:pt idx="1180">
                  <c:v>41724</c:v>
                </c:pt>
                <c:pt idx="1181">
                  <c:v>41725</c:v>
                </c:pt>
                <c:pt idx="1182">
                  <c:v>41726</c:v>
                </c:pt>
                <c:pt idx="1183">
                  <c:v>41727</c:v>
                </c:pt>
                <c:pt idx="1184">
                  <c:v>41728</c:v>
                </c:pt>
                <c:pt idx="1185">
                  <c:v>41729</c:v>
                </c:pt>
                <c:pt idx="1186">
                  <c:v>41730</c:v>
                </c:pt>
                <c:pt idx="1187">
                  <c:v>41731</c:v>
                </c:pt>
                <c:pt idx="1188">
                  <c:v>41732</c:v>
                </c:pt>
                <c:pt idx="1189">
                  <c:v>41733</c:v>
                </c:pt>
                <c:pt idx="1190">
                  <c:v>41734</c:v>
                </c:pt>
                <c:pt idx="1191">
                  <c:v>41735</c:v>
                </c:pt>
                <c:pt idx="1192">
                  <c:v>41736</c:v>
                </c:pt>
                <c:pt idx="1193">
                  <c:v>41737</c:v>
                </c:pt>
                <c:pt idx="1194">
                  <c:v>41738</c:v>
                </c:pt>
                <c:pt idx="1195">
                  <c:v>41739</c:v>
                </c:pt>
                <c:pt idx="1196">
                  <c:v>41740</c:v>
                </c:pt>
                <c:pt idx="1197">
                  <c:v>41741</c:v>
                </c:pt>
                <c:pt idx="1198">
                  <c:v>41742</c:v>
                </c:pt>
                <c:pt idx="1199">
                  <c:v>41743</c:v>
                </c:pt>
                <c:pt idx="1200">
                  <c:v>41744</c:v>
                </c:pt>
                <c:pt idx="1201">
                  <c:v>41745</c:v>
                </c:pt>
                <c:pt idx="1202">
                  <c:v>41746</c:v>
                </c:pt>
                <c:pt idx="1203">
                  <c:v>41747</c:v>
                </c:pt>
                <c:pt idx="1204">
                  <c:v>41748</c:v>
                </c:pt>
                <c:pt idx="1205">
                  <c:v>41749</c:v>
                </c:pt>
                <c:pt idx="1206">
                  <c:v>41750</c:v>
                </c:pt>
                <c:pt idx="1207">
                  <c:v>41751</c:v>
                </c:pt>
                <c:pt idx="1208">
                  <c:v>41752</c:v>
                </c:pt>
                <c:pt idx="1209">
                  <c:v>41753</c:v>
                </c:pt>
                <c:pt idx="1210">
                  <c:v>41754</c:v>
                </c:pt>
                <c:pt idx="1211">
                  <c:v>41755</c:v>
                </c:pt>
                <c:pt idx="1212">
                  <c:v>41756</c:v>
                </c:pt>
                <c:pt idx="1213">
                  <c:v>41757</c:v>
                </c:pt>
                <c:pt idx="1214">
                  <c:v>41758</c:v>
                </c:pt>
                <c:pt idx="1215">
                  <c:v>41759</c:v>
                </c:pt>
                <c:pt idx="1216">
                  <c:v>41760</c:v>
                </c:pt>
                <c:pt idx="1217">
                  <c:v>41761</c:v>
                </c:pt>
                <c:pt idx="1218">
                  <c:v>41762</c:v>
                </c:pt>
                <c:pt idx="1219">
                  <c:v>41763</c:v>
                </c:pt>
                <c:pt idx="1220">
                  <c:v>41764</c:v>
                </c:pt>
                <c:pt idx="1221">
                  <c:v>41765</c:v>
                </c:pt>
                <c:pt idx="1222">
                  <c:v>41766</c:v>
                </c:pt>
                <c:pt idx="1223">
                  <c:v>41767</c:v>
                </c:pt>
                <c:pt idx="1224">
                  <c:v>41768</c:v>
                </c:pt>
                <c:pt idx="1225">
                  <c:v>41769</c:v>
                </c:pt>
                <c:pt idx="1226">
                  <c:v>41770</c:v>
                </c:pt>
                <c:pt idx="1227">
                  <c:v>41771</c:v>
                </c:pt>
                <c:pt idx="1228">
                  <c:v>41772</c:v>
                </c:pt>
                <c:pt idx="1229">
                  <c:v>41773</c:v>
                </c:pt>
                <c:pt idx="1230">
                  <c:v>41774</c:v>
                </c:pt>
                <c:pt idx="1231">
                  <c:v>41775</c:v>
                </c:pt>
                <c:pt idx="1232">
                  <c:v>41776</c:v>
                </c:pt>
                <c:pt idx="1233">
                  <c:v>41777</c:v>
                </c:pt>
                <c:pt idx="1234">
                  <c:v>41778</c:v>
                </c:pt>
                <c:pt idx="1235">
                  <c:v>41779</c:v>
                </c:pt>
                <c:pt idx="1236">
                  <c:v>41780</c:v>
                </c:pt>
                <c:pt idx="1237">
                  <c:v>41781</c:v>
                </c:pt>
                <c:pt idx="1238">
                  <c:v>41782</c:v>
                </c:pt>
                <c:pt idx="1239">
                  <c:v>41783</c:v>
                </c:pt>
                <c:pt idx="1240">
                  <c:v>41784</c:v>
                </c:pt>
                <c:pt idx="1241">
                  <c:v>41785</c:v>
                </c:pt>
                <c:pt idx="1242">
                  <c:v>41786</c:v>
                </c:pt>
                <c:pt idx="1243">
                  <c:v>41787</c:v>
                </c:pt>
                <c:pt idx="1244">
                  <c:v>41788</c:v>
                </c:pt>
                <c:pt idx="1245">
                  <c:v>41789</c:v>
                </c:pt>
                <c:pt idx="1246">
                  <c:v>41790</c:v>
                </c:pt>
                <c:pt idx="1247">
                  <c:v>41791</c:v>
                </c:pt>
                <c:pt idx="1248">
                  <c:v>41792</c:v>
                </c:pt>
                <c:pt idx="1249">
                  <c:v>41793</c:v>
                </c:pt>
                <c:pt idx="1250">
                  <c:v>41794</c:v>
                </c:pt>
                <c:pt idx="1251">
                  <c:v>41795</c:v>
                </c:pt>
                <c:pt idx="1252">
                  <c:v>41796</c:v>
                </c:pt>
                <c:pt idx="1253">
                  <c:v>41797</c:v>
                </c:pt>
                <c:pt idx="1254">
                  <c:v>41798</c:v>
                </c:pt>
                <c:pt idx="1255">
                  <c:v>41799</c:v>
                </c:pt>
                <c:pt idx="1256">
                  <c:v>41800</c:v>
                </c:pt>
                <c:pt idx="1257">
                  <c:v>41801</c:v>
                </c:pt>
                <c:pt idx="1258">
                  <c:v>41802</c:v>
                </c:pt>
                <c:pt idx="1259">
                  <c:v>41803</c:v>
                </c:pt>
                <c:pt idx="1260">
                  <c:v>41804</c:v>
                </c:pt>
                <c:pt idx="1261">
                  <c:v>41805</c:v>
                </c:pt>
                <c:pt idx="1262">
                  <c:v>41806</c:v>
                </c:pt>
                <c:pt idx="1263">
                  <c:v>41807</c:v>
                </c:pt>
                <c:pt idx="1264">
                  <c:v>41808</c:v>
                </c:pt>
                <c:pt idx="1265">
                  <c:v>41809</c:v>
                </c:pt>
                <c:pt idx="1266">
                  <c:v>41810</c:v>
                </c:pt>
                <c:pt idx="1267">
                  <c:v>41811</c:v>
                </c:pt>
                <c:pt idx="1268">
                  <c:v>41812</c:v>
                </c:pt>
                <c:pt idx="1269">
                  <c:v>41813</c:v>
                </c:pt>
                <c:pt idx="1270">
                  <c:v>41814</c:v>
                </c:pt>
                <c:pt idx="1271">
                  <c:v>41815</c:v>
                </c:pt>
                <c:pt idx="1272">
                  <c:v>41816</c:v>
                </c:pt>
                <c:pt idx="1273">
                  <c:v>41817</c:v>
                </c:pt>
                <c:pt idx="1274">
                  <c:v>41818</c:v>
                </c:pt>
                <c:pt idx="1275">
                  <c:v>41819</c:v>
                </c:pt>
                <c:pt idx="1276">
                  <c:v>41820</c:v>
                </c:pt>
                <c:pt idx="1277">
                  <c:v>41821</c:v>
                </c:pt>
                <c:pt idx="1278">
                  <c:v>41822</c:v>
                </c:pt>
                <c:pt idx="1279">
                  <c:v>41823</c:v>
                </c:pt>
                <c:pt idx="1280">
                  <c:v>41824</c:v>
                </c:pt>
                <c:pt idx="1281">
                  <c:v>41825</c:v>
                </c:pt>
                <c:pt idx="1282">
                  <c:v>41826</c:v>
                </c:pt>
                <c:pt idx="1283">
                  <c:v>41827</c:v>
                </c:pt>
                <c:pt idx="1284">
                  <c:v>41828</c:v>
                </c:pt>
                <c:pt idx="1285">
                  <c:v>41829</c:v>
                </c:pt>
                <c:pt idx="1286">
                  <c:v>41830</c:v>
                </c:pt>
                <c:pt idx="1287">
                  <c:v>41831</c:v>
                </c:pt>
                <c:pt idx="1288">
                  <c:v>41832</c:v>
                </c:pt>
                <c:pt idx="1289">
                  <c:v>41833</c:v>
                </c:pt>
                <c:pt idx="1290">
                  <c:v>41834</c:v>
                </c:pt>
                <c:pt idx="1291">
                  <c:v>41835</c:v>
                </c:pt>
                <c:pt idx="1292">
                  <c:v>41836</c:v>
                </c:pt>
                <c:pt idx="1293">
                  <c:v>41837</c:v>
                </c:pt>
                <c:pt idx="1294">
                  <c:v>41838</c:v>
                </c:pt>
                <c:pt idx="1295">
                  <c:v>41839</c:v>
                </c:pt>
                <c:pt idx="1296">
                  <c:v>41840</c:v>
                </c:pt>
                <c:pt idx="1297">
                  <c:v>41841</c:v>
                </c:pt>
                <c:pt idx="1298">
                  <c:v>41842</c:v>
                </c:pt>
                <c:pt idx="1299">
                  <c:v>41843</c:v>
                </c:pt>
                <c:pt idx="1300">
                  <c:v>41844</c:v>
                </c:pt>
                <c:pt idx="1301">
                  <c:v>41845</c:v>
                </c:pt>
                <c:pt idx="1302">
                  <c:v>41846</c:v>
                </c:pt>
                <c:pt idx="1303">
                  <c:v>41847</c:v>
                </c:pt>
                <c:pt idx="1304">
                  <c:v>41848</c:v>
                </c:pt>
                <c:pt idx="1305">
                  <c:v>41849</c:v>
                </c:pt>
                <c:pt idx="1306">
                  <c:v>41850</c:v>
                </c:pt>
                <c:pt idx="1307">
                  <c:v>41851</c:v>
                </c:pt>
                <c:pt idx="1308">
                  <c:v>41852</c:v>
                </c:pt>
                <c:pt idx="1309">
                  <c:v>41853</c:v>
                </c:pt>
                <c:pt idx="1310">
                  <c:v>41854</c:v>
                </c:pt>
                <c:pt idx="1311">
                  <c:v>41855</c:v>
                </c:pt>
                <c:pt idx="1312">
                  <c:v>41856</c:v>
                </c:pt>
                <c:pt idx="1313">
                  <c:v>41857</c:v>
                </c:pt>
                <c:pt idx="1314">
                  <c:v>41858</c:v>
                </c:pt>
                <c:pt idx="1315">
                  <c:v>41859</c:v>
                </c:pt>
                <c:pt idx="1316">
                  <c:v>41860</c:v>
                </c:pt>
                <c:pt idx="1317">
                  <c:v>41861</c:v>
                </c:pt>
                <c:pt idx="1318">
                  <c:v>41862</c:v>
                </c:pt>
                <c:pt idx="1319">
                  <c:v>41863</c:v>
                </c:pt>
                <c:pt idx="1320">
                  <c:v>41864</c:v>
                </c:pt>
                <c:pt idx="1321">
                  <c:v>41865</c:v>
                </c:pt>
                <c:pt idx="1322">
                  <c:v>41866</c:v>
                </c:pt>
                <c:pt idx="1323">
                  <c:v>41867</c:v>
                </c:pt>
                <c:pt idx="1324">
                  <c:v>41868</c:v>
                </c:pt>
                <c:pt idx="1325">
                  <c:v>41869</c:v>
                </c:pt>
                <c:pt idx="1326">
                  <c:v>41870</c:v>
                </c:pt>
                <c:pt idx="1327">
                  <c:v>41871</c:v>
                </c:pt>
                <c:pt idx="1328">
                  <c:v>41872</c:v>
                </c:pt>
                <c:pt idx="1329">
                  <c:v>41873</c:v>
                </c:pt>
                <c:pt idx="1330">
                  <c:v>41874</c:v>
                </c:pt>
                <c:pt idx="1331">
                  <c:v>41875</c:v>
                </c:pt>
                <c:pt idx="1332">
                  <c:v>41876</c:v>
                </c:pt>
                <c:pt idx="1333">
                  <c:v>41877</c:v>
                </c:pt>
                <c:pt idx="1334">
                  <c:v>41878</c:v>
                </c:pt>
                <c:pt idx="1335">
                  <c:v>41879</c:v>
                </c:pt>
                <c:pt idx="1336">
                  <c:v>41880</c:v>
                </c:pt>
                <c:pt idx="1337">
                  <c:v>41881</c:v>
                </c:pt>
                <c:pt idx="1338">
                  <c:v>41882</c:v>
                </c:pt>
                <c:pt idx="1339">
                  <c:v>41883</c:v>
                </c:pt>
                <c:pt idx="1340">
                  <c:v>41884</c:v>
                </c:pt>
                <c:pt idx="1341">
                  <c:v>41885</c:v>
                </c:pt>
                <c:pt idx="1342">
                  <c:v>41886</c:v>
                </c:pt>
                <c:pt idx="1343">
                  <c:v>41887</c:v>
                </c:pt>
                <c:pt idx="1344">
                  <c:v>41888</c:v>
                </c:pt>
                <c:pt idx="1345">
                  <c:v>41889</c:v>
                </c:pt>
                <c:pt idx="1346">
                  <c:v>41890</c:v>
                </c:pt>
                <c:pt idx="1347">
                  <c:v>41891</c:v>
                </c:pt>
                <c:pt idx="1348">
                  <c:v>41892</c:v>
                </c:pt>
                <c:pt idx="1349">
                  <c:v>41893</c:v>
                </c:pt>
                <c:pt idx="1350">
                  <c:v>41894</c:v>
                </c:pt>
                <c:pt idx="1351">
                  <c:v>41895</c:v>
                </c:pt>
                <c:pt idx="1352">
                  <c:v>41896</c:v>
                </c:pt>
                <c:pt idx="1353">
                  <c:v>41897</c:v>
                </c:pt>
                <c:pt idx="1354">
                  <c:v>41898</c:v>
                </c:pt>
                <c:pt idx="1355">
                  <c:v>41899</c:v>
                </c:pt>
                <c:pt idx="1356">
                  <c:v>41900</c:v>
                </c:pt>
                <c:pt idx="1357">
                  <c:v>41901</c:v>
                </c:pt>
                <c:pt idx="1358">
                  <c:v>41902</c:v>
                </c:pt>
                <c:pt idx="1359">
                  <c:v>41903</c:v>
                </c:pt>
                <c:pt idx="1360">
                  <c:v>41904</c:v>
                </c:pt>
                <c:pt idx="1361">
                  <c:v>41905</c:v>
                </c:pt>
                <c:pt idx="1362">
                  <c:v>41906</c:v>
                </c:pt>
                <c:pt idx="1363">
                  <c:v>41907</c:v>
                </c:pt>
                <c:pt idx="1364">
                  <c:v>41908</c:v>
                </c:pt>
                <c:pt idx="1365">
                  <c:v>41909</c:v>
                </c:pt>
                <c:pt idx="1366">
                  <c:v>41910</c:v>
                </c:pt>
                <c:pt idx="1367">
                  <c:v>41911</c:v>
                </c:pt>
                <c:pt idx="1368">
                  <c:v>41912</c:v>
                </c:pt>
                <c:pt idx="1369">
                  <c:v>41913</c:v>
                </c:pt>
                <c:pt idx="1370">
                  <c:v>41914</c:v>
                </c:pt>
                <c:pt idx="1371">
                  <c:v>41915</c:v>
                </c:pt>
                <c:pt idx="1372">
                  <c:v>41916</c:v>
                </c:pt>
                <c:pt idx="1373">
                  <c:v>41917</c:v>
                </c:pt>
                <c:pt idx="1374">
                  <c:v>41918</c:v>
                </c:pt>
                <c:pt idx="1375">
                  <c:v>41919</c:v>
                </c:pt>
                <c:pt idx="1376">
                  <c:v>41920</c:v>
                </c:pt>
                <c:pt idx="1377">
                  <c:v>41921</c:v>
                </c:pt>
                <c:pt idx="1378">
                  <c:v>41922</c:v>
                </c:pt>
                <c:pt idx="1379">
                  <c:v>41923</c:v>
                </c:pt>
                <c:pt idx="1380">
                  <c:v>41924</c:v>
                </c:pt>
                <c:pt idx="1381">
                  <c:v>41925</c:v>
                </c:pt>
                <c:pt idx="1382">
                  <c:v>41926</c:v>
                </c:pt>
                <c:pt idx="1383">
                  <c:v>41927</c:v>
                </c:pt>
                <c:pt idx="1384">
                  <c:v>41928</c:v>
                </c:pt>
                <c:pt idx="1385">
                  <c:v>41929</c:v>
                </c:pt>
                <c:pt idx="1386">
                  <c:v>41930</c:v>
                </c:pt>
                <c:pt idx="1387">
                  <c:v>41931</c:v>
                </c:pt>
                <c:pt idx="1388">
                  <c:v>41932</c:v>
                </c:pt>
                <c:pt idx="1389">
                  <c:v>41933</c:v>
                </c:pt>
                <c:pt idx="1390">
                  <c:v>41934</c:v>
                </c:pt>
                <c:pt idx="1391">
                  <c:v>41935</c:v>
                </c:pt>
                <c:pt idx="1392">
                  <c:v>41936</c:v>
                </c:pt>
                <c:pt idx="1393">
                  <c:v>41937</c:v>
                </c:pt>
                <c:pt idx="1394">
                  <c:v>41938</c:v>
                </c:pt>
                <c:pt idx="1395">
                  <c:v>41939</c:v>
                </c:pt>
                <c:pt idx="1396">
                  <c:v>41940</c:v>
                </c:pt>
                <c:pt idx="1397">
                  <c:v>41941</c:v>
                </c:pt>
                <c:pt idx="1398">
                  <c:v>41942</c:v>
                </c:pt>
                <c:pt idx="1399">
                  <c:v>41943</c:v>
                </c:pt>
                <c:pt idx="1400">
                  <c:v>41944</c:v>
                </c:pt>
                <c:pt idx="1401">
                  <c:v>41945</c:v>
                </c:pt>
                <c:pt idx="1402">
                  <c:v>41946</c:v>
                </c:pt>
                <c:pt idx="1403">
                  <c:v>41947</c:v>
                </c:pt>
                <c:pt idx="1404">
                  <c:v>41948</c:v>
                </c:pt>
                <c:pt idx="1405">
                  <c:v>41949</c:v>
                </c:pt>
                <c:pt idx="1406">
                  <c:v>41950</c:v>
                </c:pt>
                <c:pt idx="1407">
                  <c:v>41951</c:v>
                </c:pt>
                <c:pt idx="1408">
                  <c:v>41952</c:v>
                </c:pt>
                <c:pt idx="1409">
                  <c:v>41953</c:v>
                </c:pt>
                <c:pt idx="1410">
                  <c:v>41954</c:v>
                </c:pt>
                <c:pt idx="1411">
                  <c:v>41955</c:v>
                </c:pt>
                <c:pt idx="1412">
                  <c:v>41956</c:v>
                </c:pt>
                <c:pt idx="1413">
                  <c:v>41957</c:v>
                </c:pt>
                <c:pt idx="1414">
                  <c:v>41958</c:v>
                </c:pt>
                <c:pt idx="1415">
                  <c:v>41959</c:v>
                </c:pt>
                <c:pt idx="1416">
                  <c:v>41960</c:v>
                </c:pt>
                <c:pt idx="1417">
                  <c:v>41961</c:v>
                </c:pt>
                <c:pt idx="1418">
                  <c:v>41962</c:v>
                </c:pt>
                <c:pt idx="1419">
                  <c:v>41963</c:v>
                </c:pt>
                <c:pt idx="1420">
                  <c:v>41964</c:v>
                </c:pt>
                <c:pt idx="1421">
                  <c:v>41965</c:v>
                </c:pt>
                <c:pt idx="1422">
                  <c:v>41966</c:v>
                </c:pt>
                <c:pt idx="1423">
                  <c:v>41967</c:v>
                </c:pt>
                <c:pt idx="1424">
                  <c:v>41968</c:v>
                </c:pt>
                <c:pt idx="1425">
                  <c:v>41969</c:v>
                </c:pt>
                <c:pt idx="1426">
                  <c:v>41970</c:v>
                </c:pt>
                <c:pt idx="1427">
                  <c:v>41971</c:v>
                </c:pt>
                <c:pt idx="1428">
                  <c:v>41972</c:v>
                </c:pt>
                <c:pt idx="1429">
                  <c:v>41973</c:v>
                </c:pt>
                <c:pt idx="1430">
                  <c:v>41974</c:v>
                </c:pt>
                <c:pt idx="1431">
                  <c:v>41975</c:v>
                </c:pt>
                <c:pt idx="1432">
                  <c:v>41976</c:v>
                </c:pt>
                <c:pt idx="1433">
                  <c:v>41977</c:v>
                </c:pt>
                <c:pt idx="1434">
                  <c:v>41978</c:v>
                </c:pt>
                <c:pt idx="1435">
                  <c:v>41979</c:v>
                </c:pt>
                <c:pt idx="1436">
                  <c:v>41980</c:v>
                </c:pt>
                <c:pt idx="1437">
                  <c:v>41981</c:v>
                </c:pt>
                <c:pt idx="1438">
                  <c:v>41982</c:v>
                </c:pt>
                <c:pt idx="1439">
                  <c:v>41983</c:v>
                </c:pt>
                <c:pt idx="1440">
                  <c:v>41984</c:v>
                </c:pt>
                <c:pt idx="1441">
                  <c:v>41985</c:v>
                </c:pt>
                <c:pt idx="1442">
                  <c:v>41986</c:v>
                </c:pt>
                <c:pt idx="1443">
                  <c:v>41987</c:v>
                </c:pt>
                <c:pt idx="1444">
                  <c:v>41988</c:v>
                </c:pt>
                <c:pt idx="1445">
                  <c:v>41989</c:v>
                </c:pt>
                <c:pt idx="1446">
                  <c:v>41990</c:v>
                </c:pt>
                <c:pt idx="1447">
                  <c:v>41991</c:v>
                </c:pt>
                <c:pt idx="1448">
                  <c:v>41992</c:v>
                </c:pt>
                <c:pt idx="1449">
                  <c:v>41993</c:v>
                </c:pt>
                <c:pt idx="1450">
                  <c:v>41994</c:v>
                </c:pt>
                <c:pt idx="1451">
                  <c:v>41995</c:v>
                </c:pt>
                <c:pt idx="1452">
                  <c:v>41996</c:v>
                </c:pt>
                <c:pt idx="1453">
                  <c:v>41997</c:v>
                </c:pt>
                <c:pt idx="1454">
                  <c:v>41998</c:v>
                </c:pt>
                <c:pt idx="1455">
                  <c:v>41999</c:v>
                </c:pt>
                <c:pt idx="1456">
                  <c:v>42000</c:v>
                </c:pt>
                <c:pt idx="1457">
                  <c:v>42001</c:v>
                </c:pt>
                <c:pt idx="1458">
                  <c:v>42002</c:v>
                </c:pt>
                <c:pt idx="1459">
                  <c:v>42003</c:v>
                </c:pt>
                <c:pt idx="1460">
                  <c:v>42004</c:v>
                </c:pt>
                <c:pt idx="1461">
                  <c:v>42005</c:v>
                </c:pt>
                <c:pt idx="1462">
                  <c:v>42006</c:v>
                </c:pt>
                <c:pt idx="1463">
                  <c:v>42007</c:v>
                </c:pt>
                <c:pt idx="1464">
                  <c:v>42008</c:v>
                </c:pt>
                <c:pt idx="1465">
                  <c:v>42009</c:v>
                </c:pt>
                <c:pt idx="1466">
                  <c:v>42010</c:v>
                </c:pt>
                <c:pt idx="1467">
                  <c:v>42011</c:v>
                </c:pt>
                <c:pt idx="1468">
                  <c:v>42012</c:v>
                </c:pt>
                <c:pt idx="1469">
                  <c:v>42013</c:v>
                </c:pt>
                <c:pt idx="1470">
                  <c:v>42014</c:v>
                </c:pt>
                <c:pt idx="1471">
                  <c:v>42015</c:v>
                </c:pt>
                <c:pt idx="1472">
                  <c:v>42016</c:v>
                </c:pt>
                <c:pt idx="1473">
                  <c:v>42017</c:v>
                </c:pt>
                <c:pt idx="1474">
                  <c:v>42018</c:v>
                </c:pt>
                <c:pt idx="1475">
                  <c:v>42019</c:v>
                </c:pt>
                <c:pt idx="1476">
                  <c:v>42020</c:v>
                </c:pt>
                <c:pt idx="1477">
                  <c:v>42021</c:v>
                </c:pt>
                <c:pt idx="1478">
                  <c:v>42022</c:v>
                </c:pt>
                <c:pt idx="1479">
                  <c:v>42023</c:v>
                </c:pt>
                <c:pt idx="1480">
                  <c:v>42024</c:v>
                </c:pt>
                <c:pt idx="1481">
                  <c:v>42025</c:v>
                </c:pt>
                <c:pt idx="1482">
                  <c:v>42026</c:v>
                </c:pt>
                <c:pt idx="1483">
                  <c:v>42027</c:v>
                </c:pt>
                <c:pt idx="1484">
                  <c:v>42028</c:v>
                </c:pt>
                <c:pt idx="1485">
                  <c:v>42029</c:v>
                </c:pt>
                <c:pt idx="1486">
                  <c:v>42030</c:v>
                </c:pt>
                <c:pt idx="1487">
                  <c:v>42031</c:v>
                </c:pt>
                <c:pt idx="1488">
                  <c:v>42032</c:v>
                </c:pt>
                <c:pt idx="1489">
                  <c:v>42033</c:v>
                </c:pt>
                <c:pt idx="1490">
                  <c:v>42034</c:v>
                </c:pt>
                <c:pt idx="1491">
                  <c:v>42035</c:v>
                </c:pt>
                <c:pt idx="1492">
                  <c:v>42036</c:v>
                </c:pt>
                <c:pt idx="1493">
                  <c:v>42037</c:v>
                </c:pt>
                <c:pt idx="1494">
                  <c:v>42038</c:v>
                </c:pt>
                <c:pt idx="1495">
                  <c:v>42039</c:v>
                </c:pt>
                <c:pt idx="1496">
                  <c:v>42040</c:v>
                </c:pt>
                <c:pt idx="1497">
                  <c:v>42041</c:v>
                </c:pt>
                <c:pt idx="1498">
                  <c:v>42042</c:v>
                </c:pt>
                <c:pt idx="1499">
                  <c:v>42043</c:v>
                </c:pt>
                <c:pt idx="1500">
                  <c:v>42044</c:v>
                </c:pt>
                <c:pt idx="1501">
                  <c:v>42045</c:v>
                </c:pt>
                <c:pt idx="1502">
                  <c:v>42046</c:v>
                </c:pt>
                <c:pt idx="1503">
                  <c:v>42047</c:v>
                </c:pt>
                <c:pt idx="1504">
                  <c:v>42048</c:v>
                </c:pt>
                <c:pt idx="1505">
                  <c:v>42049</c:v>
                </c:pt>
                <c:pt idx="1506">
                  <c:v>42050</c:v>
                </c:pt>
                <c:pt idx="1507">
                  <c:v>42051</c:v>
                </c:pt>
                <c:pt idx="1508">
                  <c:v>42052</c:v>
                </c:pt>
                <c:pt idx="1509">
                  <c:v>42053</c:v>
                </c:pt>
                <c:pt idx="1510">
                  <c:v>42054</c:v>
                </c:pt>
                <c:pt idx="1511">
                  <c:v>42055</c:v>
                </c:pt>
                <c:pt idx="1512">
                  <c:v>42056</c:v>
                </c:pt>
                <c:pt idx="1513">
                  <c:v>42057</c:v>
                </c:pt>
                <c:pt idx="1514">
                  <c:v>42058</c:v>
                </c:pt>
                <c:pt idx="1515">
                  <c:v>42059</c:v>
                </c:pt>
                <c:pt idx="1516">
                  <c:v>42060</c:v>
                </c:pt>
                <c:pt idx="1517">
                  <c:v>42061</c:v>
                </c:pt>
                <c:pt idx="1518">
                  <c:v>42062</c:v>
                </c:pt>
                <c:pt idx="1519">
                  <c:v>42063</c:v>
                </c:pt>
                <c:pt idx="1520">
                  <c:v>42064</c:v>
                </c:pt>
                <c:pt idx="1521">
                  <c:v>42065</c:v>
                </c:pt>
                <c:pt idx="1522">
                  <c:v>42066</c:v>
                </c:pt>
                <c:pt idx="1523">
                  <c:v>42067</c:v>
                </c:pt>
                <c:pt idx="1524">
                  <c:v>42068</c:v>
                </c:pt>
                <c:pt idx="1525">
                  <c:v>42069</c:v>
                </c:pt>
                <c:pt idx="1526">
                  <c:v>42070</c:v>
                </c:pt>
                <c:pt idx="1527">
                  <c:v>42071</c:v>
                </c:pt>
                <c:pt idx="1528">
                  <c:v>42072</c:v>
                </c:pt>
                <c:pt idx="1529">
                  <c:v>42073</c:v>
                </c:pt>
                <c:pt idx="1530">
                  <c:v>42074</c:v>
                </c:pt>
                <c:pt idx="1531">
                  <c:v>42075</c:v>
                </c:pt>
                <c:pt idx="1532">
                  <c:v>42076</c:v>
                </c:pt>
                <c:pt idx="1533">
                  <c:v>42077</c:v>
                </c:pt>
                <c:pt idx="1534">
                  <c:v>42078</c:v>
                </c:pt>
                <c:pt idx="1535">
                  <c:v>42079</c:v>
                </c:pt>
                <c:pt idx="1536">
                  <c:v>42080</c:v>
                </c:pt>
                <c:pt idx="1537">
                  <c:v>42081</c:v>
                </c:pt>
                <c:pt idx="1538">
                  <c:v>42082</c:v>
                </c:pt>
                <c:pt idx="1539">
                  <c:v>42083</c:v>
                </c:pt>
                <c:pt idx="1540">
                  <c:v>42084</c:v>
                </c:pt>
                <c:pt idx="1541">
                  <c:v>42085</c:v>
                </c:pt>
                <c:pt idx="1542">
                  <c:v>42086</c:v>
                </c:pt>
                <c:pt idx="1543">
                  <c:v>42087</c:v>
                </c:pt>
                <c:pt idx="1544">
                  <c:v>42088</c:v>
                </c:pt>
                <c:pt idx="1545">
                  <c:v>42089</c:v>
                </c:pt>
                <c:pt idx="1546">
                  <c:v>42090</c:v>
                </c:pt>
                <c:pt idx="1547">
                  <c:v>42091</c:v>
                </c:pt>
                <c:pt idx="1548">
                  <c:v>42092</c:v>
                </c:pt>
                <c:pt idx="1549">
                  <c:v>42093</c:v>
                </c:pt>
                <c:pt idx="1550">
                  <c:v>42094</c:v>
                </c:pt>
                <c:pt idx="1551">
                  <c:v>42095</c:v>
                </c:pt>
                <c:pt idx="1552">
                  <c:v>42096</c:v>
                </c:pt>
                <c:pt idx="1553">
                  <c:v>42097</c:v>
                </c:pt>
                <c:pt idx="1554">
                  <c:v>42098</c:v>
                </c:pt>
                <c:pt idx="1555">
                  <c:v>42099</c:v>
                </c:pt>
                <c:pt idx="1556">
                  <c:v>42100</c:v>
                </c:pt>
                <c:pt idx="1557">
                  <c:v>42101</c:v>
                </c:pt>
                <c:pt idx="1558">
                  <c:v>42102</c:v>
                </c:pt>
                <c:pt idx="1559">
                  <c:v>42103</c:v>
                </c:pt>
                <c:pt idx="1560">
                  <c:v>42104</c:v>
                </c:pt>
                <c:pt idx="1561">
                  <c:v>42105</c:v>
                </c:pt>
                <c:pt idx="1562">
                  <c:v>42106</c:v>
                </c:pt>
                <c:pt idx="1563">
                  <c:v>42107</c:v>
                </c:pt>
                <c:pt idx="1564">
                  <c:v>42108</c:v>
                </c:pt>
                <c:pt idx="1565">
                  <c:v>42109</c:v>
                </c:pt>
                <c:pt idx="1566">
                  <c:v>42110</c:v>
                </c:pt>
                <c:pt idx="1567">
                  <c:v>42111</c:v>
                </c:pt>
                <c:pt idx="1568">
                  <c:v>42112</c:v>
                </c:pt>
                <c:pt idx="1569">
                  <c:v>42113</c:v>
                </c:pt>
                <c:pt idx="1570">
                  <c:v>42114</c:v>
                </c:pt>
                <c:pt idx="1571">
                  <c:v>42115</c:v>
                </c:pt>
                <c:pt idx="1572">
                  <c:v>42116</c:v>
                </c:pt>
                <c:pt idx="1573">
                  <c:v>42117</c:v>
                </c:pt>
                <c:pt idx="1574">
                  <c:v>42118</c:v>
                </c:pt>
                <c:pt idx="1575">
                  <c:v>42119</c:v>
                </c:pt>
                <c:pt idx="1576">
                  <c:v>42120</c:v>
                </c:pt>
                <c:pt idx="1577">
                  <c:v>42121</c:v>
                </c:pt>
                <c:pt idx="1578">
                  <c:v>42122</c:v>
                </c:pt>
                <c:pt idx="1579">
                  <c:v>42123</c:v>
                </c:pt>
                <c:pt idx="1580">
                  <c:v>42124</c:v>
                </c:pt>
                <c:pt idx="1581">
                  <c:v>42125</c:v>
                </c:pt>
                <c:pt idx="1582">
                  <c:v>42126</c:v>
                </c:pt>
                <c:pt idx="1583">
                  <c:v>42127</c:v>
                </c:pt>
                <c:pt idx="1584">
                  <c:v>42128</c:v>
                </c:pt>
                <c:pt idx="1585">
                  <c:v>42129</c:v>
                </c:pt>
                <c:pt idx="1586">
                  <c:v>42130</c:v>
                </c:pt>
                <c:pt idx="1587">
                  <c:v>42131</c:v>
                </c:pt>
                <c:pt idx="1588">
                  <c:v>42132</c:v>
                </c:pt>
                <c:pt idx="1589">
                  <c:v>42133</c:v>
                </c:pt>
                <c:pt idx="1590">
                  <c:v>42134</c:v>
                </c:pt>
                <c:pt idx="1591">
                  <c:v>42135</c:v>
                </c:pt>
                <c:pt idx="1592">
                  <c:v>42136</c:v>
                </c:pt>
                <c:pt idx="1593">
                  <c:v>42137</c:v>
                </c:pt>
                <c:pt idx="1594">
                  <c:v>42138</c:v>
                </c:pt>
                <c:pt idx="1595">
                  <c:v>42139</c:v>
                </c:pt>
                <c:pt idx="1596">
                  <c:v>42140</c:v>
                </c:pt>
                <c:pt idx="1597">
                  <c:v>42141</c:v>
                </c:pt>
                <c:pt idx="1598">
                  <c:v>42142</c:v>
                </c:pt>
                <c:pt idx="1599">
                  <c:v>42143</c:v>
                </c:pt>
                <c:pt idx="1600">
                  <c:v>42144</c:v>
                </c:pt>
                <c:pt idx="1601">
                  <c:v>42145</c:v>
                </c:pt>
                <c:pt idx="1602">
                  <c:v>42146</c:v>
                </c:pt>
                <c:pt idx="1603">
                  <c:v>42147</c:v>
                </c:pt>
                <c:pt idx="1604">
                  <c:v>42148</c:v>
                </c:pt>
                <c:pt idx="1605">
                  <c:v>42149</c:v>
                </c:pt>
                <c:pt idx="1606">
                  <c:v>42150</c:v>
                </c:pt>
                <c:pt idx="1607">
                  <c:v>42151</c:v>
                </c:pt>
                <c:pt idx="1608">
                  <c:v>42152</c:v>
                </c:pt>
                <c:pt idx="1609">
                  <c:v>42153</c:v>
                </c:pt>
                <c:pt idx="1610">
                  <c:v>42154</c:v>
                </c:pt>
                <c:pt idx="1611">
                  <c:v>42155</c:v>
                </c:pt>
                <c:pt idx="1612">
                  <c:v>42156</c:v>
                </c:pt>
                <c:pt idx="1613">
                  <c:v>42157</c:v>
                </c:pt>
                <c:pt idx="1614">
                  <c:v>42158</c:v>
                </c:pt>
                <c:pt idx="1615">
                  <c:v>42159</c:v>
                </c:pt>
                <c:pt idx="1616">
                  <c:v>42160</c:v>
                </c:pt>
                <c:pt idx="1617">
                  <c:v>42161</c:v>
                </c:pt>
                <c:pt idx="1618">
                  <c:v>42162</c:v>
                </c:pt>
                <c:pt idx="1619">
                  <c:v>42163</c:v>
                </c:pt>
                <c:pt idx="1620">
                  <c:v>42164</c:v>
                </c:pt>
                <c:pt idx="1621">
                  <c:v>42165</c:v>
                </c:pt>
                <c:pt idx="1622">
                  <c:v>42166</c:v>
                </c:pt>
                <c:pt idx="1623">
                  <c:v>42167</c:v>
                </c:pt>
                <c:pt idx="1624">
                  <c:v>42168</c:v>
                </c:pt>
                <c:pt idx="1625">
                  <c:v>42169</c:v>
                </c:pt>
                <c:pt idx="1626">
                  <c:v>42170</c:v>
                </c:pt>
                <c:pt idx="1627">
                  <c:v>42171</c:v>
                </c:pt>
                <c:pt idx="1628">
                  <c:v>42172</c:v>
                </c:pt>
                <c:pt idx="1629">
                  <c:v>42173</c:v>
                </c:pt>
                <c:pt idx="1630">
                  <c:v>42174</c:v>
                </c:pt>
                <c:pt idx="1631">
                  <c:v>42175</c:v>
                </c:pt>
                <c:pt idx="1632">
                  <c:v>42176</c:v>
                </c:pt>
                <c:pt idx="1633">
                  <c:v>42177</c:v>
                </c:pt>
                <c:pt idx="1634">
                  <c:v>42178</c:v>
                </c:pt>
                <c:pt idx="1635">
                  <c:v>42179</c:v>
                </c:pt>
                <c:pt idx="1636">
                  <c:v>42180</c:v>
                </c:pt>
                <c:pt idx="1637">
                  <c:v>42181</c:v>
                </c:pt>
                <c:pt idx="1638">
                  <c:v>42182</c:v>
                </c:pt>
                <c:pt idx="1639">
                  <c:v>42183</c:v>
                </c:pt>
                <c:pt idx="1640">
                  <c:v>42184</c:v>
                </c:pt>
                <c:pt idx="1641">
                  <c:v>42185</c:v>
                </c:pt>
                <c:pt idx="1642">
                  <c:v>42186</c:v>
                </c:pt>
                <c:pt idx="1643">
                  <c:v>42187</c:v>
                </c:pt>
                <c:pt idx="1644">
                  <c:v>42188</c:v>
                </c:pt>
                <c:pt idx="1645">
                  <c:v>42189</c:v>
                </c:pt>
                <c:pt idx="1646">
                  <c:v>42190</c:v>
                </c:pt>
                <c:pt idx="1647">
                  <c:v>42191</c:v>
                </c:pt>
                <c:pt idx="1648">
                  <c:v>42192</c:v>
                </c:pt>
                <c:pt idx="1649">
                  <c:v>42193</c:v>
                </c:pt>
                <c:pt idx="1650">
                  <c:v>42194</c:v>
                </c:pt>
                <c:pt idx="1651">
                  <c:v>42195</c:v>
                </c:pt>
                <c:pt idx="1652">
                  <c:v>42196</c:v>
                </c:pt>
                <c:pt idx="1653">
                  <c:v>42197</c:v>
                </c:pt>
                <c:pt idx="1654">
                  <c:v>42198</c:v>
                </c:pt>
                <c:pt idx="1655">
                  <c:v>42199</c:v>
                </c:pt>
                <c:pt idx="1656">
                  <c:v>42200</c:v>
                </c:pt>
                <c:pt idx="1657">
                  <c:v>42201</c:v>
                </c:pt>
                <c:pt idx="1658">
                  <c:v>42202</c:v>
                </c:pt>
                <c:pt idx="1659">
                  <c:v>42203</c:v>
                </c:pt>
                <c:pt idx="1660">
                  <c:v>42204</c:v>
                </c:pt>
                <c:pt idx="1661">
                  <c:v>42205</c:v>
                </c:pt>
                <c:pt idx="1662">
                  <c:v>42206</c:v>
                </c:pt>
                <c:pt idx="1663">
                  <c:v>42207</c:v>
                </c:pt>
                <c:pt idx="1664">
                  <c:v>42208</c:v>
                </c:pt>
                <c:pt idx="1665">
                  <c:v>42209</c:v>
                </c:pt>
                <c:pt idx="1666">
                  <c:v>42210</c:v>
                </c:pt>
                <c:pt idx="1667">
                  <c:v>42211</c:v>
                </c:pt>
                <c:pt idx="1668">
                  <c:v>42212</c:v>
                </c:pt>
                <c:pt idx="1669">
                  <c:v>42213</c:v>
                </c:pt>
                <c:pt idx="1670">
                  <c:v>42214</c:v>
                </c:pt>
                <c:pt idx="1671">
                  <c:v>42215</c:v>
                </c:pt>
                <c:pt idx="1672">
                  <c:v>42216</c:v>
                </c:pt>
                <c:pt idx="1673">
                  <c:v>42217</c:v>
                </c:pt>
                <c:pt idx="1674">
                  <c:v>42218</c:v>
                </c:pt>
                <c:pt idx="1675">
                  <c:v>42219</c:v>
                </c:pt>
                <c:pt idx="1676">
                  <c:v>42220</c:v>
                </c:pt>
                <c:pt idx="1677">
                  <c:v>42221</c:v>
                </c:pt>
                <c:pt idx="1678">
                  <c:v>42222</c:v>
                </c:pt>
                <c:pt idx="1679">
                  <c:v>42223</c:v>
                </c:pt>
                <c:pt idx="1680">
                  <c:v>42224</c:v>
                </c:pt>
                <c:pt idx="1681">
                  <c:v>42225</c:v>
                </c:pt>
                <c:pt idx="1682">
                  <c:v>42226</c:v>
                </c:pt>
                <c:pt idx="1683">
                  <c:v>42227</c:v>
                </c:pt>
                <c:pt idx="1684">
                  <c:v>42228</c:v>
                </c:pt>
                <c:pt idx="1685">
                  <c:v>42229</c:v>
                </c:pt>
                <c:pt idx="1686">
                  <c:v>42230</c:v>
                </c:pt>
                <c:pt idx="1687">
                  <c:v>42231</c:v>
                </c:pt>
                <c:pt idx="1688">
                  <c:v>42232</c:v>
                </c:pt>
                <c:pt idx="1689">
                  <c:v>42233</c:v>
                </c:pt>
                <c:pt idx="1690">
                  <c:v>42234</c:v>
                </c:pt>
                <c:pt idx="1691">
                  <c:v>42235</c:v>
                </c:pt>
                <c:pt idx="1692">
                  <c:v>42236</c:v>
                </c:pt>
                <c:pt idx="1693">
                  <c:v>42237</c:v>
                </c:pt>
                <c:pt idx="1694">
                  <c:v>42238</c:v>
                </c:pt>
                <c:pt idx="1695">
                  <c:v>42239</c:v>
                </c:pt>
                <c:pt idx="1696">
                  <c:v>42240</c:v>
                </c:pt>
                <c:pt idx="1697">
                  <c:v>42241</c:v>
                </c:pt>
                <c:pt idx="1698">
                  <c:v>42242</c:v>
                </c:pt>
                <c:pt idx="1699">
                  <c:v>42243</c:v>
                </c:pt>
                <c:pt idx="1700">
                  <c:v>42244</c:v>
                </c:pt>
                <c:pt idx="1701">
                  <c:v>42245</c:v>
                </c:pt>
                <c:pt idx="1702">
                  <c:v>42246</c:v>
                </c:pt>
                <c:pt idx="1703">
                  <c:v>42247</c:v>
                </c:pt>
                <c:pt idx="1704">
                  <c:v>42248</c:v>
                </c:pt>
                <c:pt idx="1705">
                  <c:v>42249</c:v>
                </c:pt>
                <c:pt idx="1706">
                  <c:v>42250</c:v>
                </c:pt>
                <c:pt idx="1707">
                  <c:v>42251</c:v>
                </c:pt>
                <c:pt idx="1708">
                  <c:v>42252</c:v>
                </c:pt>
                <c:pt idx="1709">
                  <c:v>42253</c:v>
                </c:pt>
                <c:pt idx="1710">
                  <c:v>42254</c:v>
                </c:pt>
                <c:pt idx="1711">
                  <c:v>42255</c:v>
                </c:pt>
                <c:pt idx="1712">
                  <c:v>42256</c:v>
                </c:pt>
                <c:pt idx="1713">
                  <c:v>42257</c:v>
                </c:pt>
                <c:pt idx="1714">
                  <c:v>42258</c:v>
                </c:pt>
                <c:pt idx="1715">
                  <c:v>42259</c:v>
                </c:pt>
                <c:pt idx="1716">
                  <c:v>42260</c:v>
                </c:pt>
                <c:pt idx="1717">
                  <c:v>42261</c:v>
                </c:pt>
                <c:pt idx="1718">
                  <c:v>42262</c:v>
                </c:pt>
                <c:pt idx="1719">
                  <c:v>42263</c:v>
                </c:pt>
                <c:pt idx="1720">
                  <c:v>42264</c:v>
                </c:pt>
                <c:pt idx="1721">
                  <c:v>42265</c:v>
                </c:pt>
                <c:pt idx="1722">
                  <c:v>42266</c:v>
                </c:pt>
                <c:pt idx="1723">
                  <c:v>42267</c:v>
                </c:pt>
                <c:pt idx="1724">
                  <c:v>42268</c:v>
                </c:pt>
                <c:pt idx="1725">
                  <c:v>42269</c:v>
                </c:pt>
                <c:pt idx="1726">
                  <c:v>42270</c:v>
                </c:pt>
                <c:pt idx="1727">
                  <c:v>42271</c:v>
                </c:pt>
                <c:pt idx="1728">
                  <c:v>42272</c:v>
                </c:pt>
                <c:pt idx="1729">
                  <c:v>42273</c:v>
                </c:pt>
                <c:pt idx="1730">
                  <c:v>42274</c:v>
                </c:pt>
                <c:pt idx="1731">
                  <c:v>42275</c:v>
                </c:pt>
                <c:pt idx="1732">
                  <c:v>42276</c:v>
                </c:pt>
                <c:pt idx="1733">
                  <c:v>42277</c:v>
                </c:pt>
                <c:pt idx="1734">
                  <c:v>42278</c:v>
                </c:pt>
                <c:pt idx="1735">
                  <c:v>42279</c:v>
                </c:pt>
                <c:pt idx="1736">
                  <c:v>42280</c:v>
                </c:pt>
                <c:pt idx="1737">
                  <c:v>42281</c:v>
                </c:pt>
                <c:pt idx="1738">
                  <c:v>42282</c:v>
                </c:pt>
                <c:pt idx="1739">
                  <c:v>42283</c:v>
                </c:pt>
                <c:pt idx="1740">
                  <c:v>42284</c:v>
                </c:pt>
                <c:pt idx="1741">
                  <c:v>42285</c:v>
                </c:pt>
                <c:pt idx="1742">
                  <c:v>42286</c:v>
                </c:pt>
                <c:pt idx="1743">
                  <c:v>42287</c:v>
                </c:pt>
                <c:pt idx="1744">
                  <c:v>42288</c:v>
                </c:pt>
                <c:pt idx="1745">
                  <c:v>42289</c:v>
                </c:pt>
                <c:pt idx="1746">
                  <c:v>42290</c:v>
                </c:pt>
                <c:pt idx="1747">
                  <c:v>42291</c:v>
                </c:pt>
                <c:pt idx="1748">
                  <c:v>42292</c:v>
                </c:pt>
                <c:pt idx="1749">
                  <c:v>42293</c:v>
                </c:pt>
                <c:pt idx="1750">
                  <c:v>42294</c:v>
                </c:pt>
                <c:pt idx="1751">
                  <c:v>42295</c:v>
                </c:pt>
                <c:pt idx="1752">
                  <c:v>42296</c:v>
                </c:pt>
                <c:pt idx="1753">
                  <c:v>42297</c:v>
                </c:pt>
                <c:pt idx="1754">
                  <c:v>42298</c:v>
                </c:pt>
                <c:pt idx="1755">
                  <c:v>42299</c:v>
                </c:pt>
                <c:pt idx="1756">
                  <c:v>42300</c:v>
                </c:pt>
                <c:pt idx="1757">
                  <c:v>42301</c:v>
                </c:pt>
                <c:pt idx="1758">
                  <c:v>42302</c:v>
                </c:pt>
                <c:pt idx="1759">
                  <c:v>42303</c:v>
                </c:pt>
                <c:pt idx="1760">
                  <c:v>42304</c:v>
                </c:pt>
                <c:pt idx="1761">
                  <c:v>42305</c:v>
                </c:pt>
                <c:pt idx="1762">
                  <c:v>42306</c:v>
                </c:pt>
                <c:pt idx="1763">
                  <c:v>42307</c:v>
                </c:pt>
                <c:pt idx="1764">
                  <c:v>42308</c:v>
                </c:pt>
                <c:pt idx="1765">
                  <c:v>42309</c:v>
                </c:pt>
                <c:pt idx="1766">
                  <c:v>42310</c:v>
                </c:pt>
                <c:pt idx="1767">
                  <c:v>42311</c:v>
                </c:pt>
                <c:pt idx="1768">
                  <c:v>42312</c:v>
                </c:pt>
                <c:pt idx="1769">
                  <c:v>42313</c:v>
                </c:pt>
                <c:pt idx="1770">
                  <c:v>42314</c:v>
                </c:pt>
                <c:pt idx="1771">
                  <c:v>42315</c:v>
                </c:pt>
                <c:pt idx="1772">
                  <c:v>42316</c:v>
                </c:pt>
                <c:pt idx="1773">
                  <c:v>42317</c:v>
                </c:pt>
                <c:pt idx="1774">
                  <c:v>42318</c:v>
                </c:pt>
                <c:pt idx="1775">
                  <c:v>42319</c:v>
                </c:pt>
                <c:pt idx="1776">
                  <c:v>42320</c:v>
                </c:pt>
                <c:pt idx="1777">
                  <c:v>42321</c:v>
                </c:pt>
                <c:pt idx="1778">
                  <c:v>42322</c:v>
                </c:pt>
                <c:pt idx="1779">
                  <c:v>42323</c:v>
                </c:pt>
                <c:pt idx="1780">
                  <c:v>42324</c:v>
                </c:pt>
                <c:pt idx="1781">
                  <c:v>42325</c:v>
                </c:pt>
                <c:pt idx="1782">
                  <c:v>42326</c:v>
                </c:pt>
                <c:pt idx="1783">
                  <c:v>42327</c:v>
                </c:pt>
                <c:pt idx="1784">
                  <c:v>42328</c:v>
                </c:pt>
                <c:pt idx="1785">
                  <c:v>42329</c:v>
                </c:pt>
                <c:pt idx="1786">
                  <c:v>42330</c:v>
                </c:pt>
                <c:pt idx="1787">
                  <c:v>42331</c:v>
                </c:pt>
                <c:pt idx="1788">
                  <c:v>42332</c:v>
                </c:pt>
                <c:pt idx="1789">
                  <c:v>42333</c:v>
                </c:pt>
                <c:pt idx="1790">
                  <c:v>42334</c:v>
                </c:pt>
                <c:pt idx="1791">
                  <c:v>42335</c:v>
                </c:pt>
                <c:pt idx="1792">
                  <c:v>42336</c:v>
                </c:pt>
                <c:pt idx="1793">
                  <c:v>42337</c:v>
                </c:pt>
                <c:pt idx="1794">
                  <c:v>42338</c:v>
                </c:pt>
                <c:pt idx="1795">
                  <c:v>42339</c:v>
                </c:pt>
                <c:pt idx="1796">
                  <c:v>42340</c:v>
                </c:pt>
                <c:pt idx="1797">
                  <c:v>42341</c:v>
                </c:pt>
                <c:pt idx="1798">
                  <c:v>42342</c:v>
                </c:pt>
                <c:pt idx="1799">
                  <c:v>42343</c:v>
                </c:pt>
                <c:pt idx="1800">
                  <c:v>42344</c:v>
                </c:pt>
                <c:pt idx="1801">
                  <c:v>42345</c:v>
                </c:pt>
                <c:pt idx="1802">
                  <c:v>42346</c:v>
                </c:pt>
                <c:pt idx="1803">
                  <c:v>42347</c:v>
                </c:pt>
                <c:pt idx="1804">
                  <c:v>42348</c:v>
                </c:pt>
                <c:pt idx="1805">
                  <c:v>42349</c:v>
                </c:pt>
                <c:pt idx="1806">
                  <c:v>42350</c:v>
                </c:pt>
                <c:pt idx="1807">
                  <c:v>42351</c:v>
                </c:pt>
                <c:pt idx="1808">
                  <c:v>42352</c:v>
                </c:pt>
                <c:pt idx="1809">
                  <c:v>42353</c:v>
                </c:pt>
                <c:pt idx="1810">
                  <c:v>42354</c:v>
                </c:pt>
                <c:pt idx="1811">
                  <c:v>42355</c:v>
                </c:pt>
                <c:pt idx="1812">
                  <c:v>42356</c:v>
                </c:pt>
                <c:pt idx="1813">
                  <c:v>42357</c:v>
                </c:pt>
                <c:pt idx="1814">
                  <c:v>42358</c:v>
                </c:pt>
                <c:pt idx="1815">
                  <c:v>42359</c:v>
                </c:pt>
                <c:pt idx="1816">
                  <c:v>42360</c:v>
                </c:pt>
                <c:pt idx="1817">
                  <c:v>42361</c:v>
                </c:pt>
                <c:pt idx="1818">
                  <c:v>42362</c:v>
                </c:pt>
                <c:pt idx="1819">
                  <c:v>42363</c:v>
                </c:pt>
                <c:pt idx="1820">
                  <c:v>42364</c:v>
                </c:pt>
                <c:pt idx="1821">
                  <c:v>42365</c:v>
                </c:pt>
                <c:pt idx="1822">
                  <c:v>42366</c:v>
                </c:pt>
                <c:pt idx="1823">
                  <c:v>42367</c:v>
                </c:pt>
                <c:pt idx="1824">
                  <c:v>42368</c:v>
                </c:pt>
                <c:pt idx="1825">
                  <c:v>42369</c:v>
                </c:pt>
                <c:pt idx="1826">
                  <c:v>42370</c:v>
                </c:pt>
                <c:pt idx="1827">
                  <c:v>42371</c:v>
                </c:pt>
                <c:pt idx="1828">
                  <c:v>42372</c:v>
                </c:pt>
                <c:pt idx="1829">
                  <c:v>42373</c:v>
                </c:pt>
                <c:pt idx="1830">
                  <c:v>42374</c:v>
                </c:pt>
                <c:pt idx="1831">
                  <c:v>42375</c:v>
                </c:pt>
                <c:pt idx="1832">
                  <c:v>42376</c:v>
                </c:pt>
                <c:pt idx="1833">
                  <c:v>42377</c:v>
                </c:pt>
                <c:pt idx="1834">
                  <c:v>42378</c:v>
                </c:pt>
                <c:pt idx="1835">
                  <c:v>42379</c:v>
                </c:pt>
                <c:pt idx="1836">
                  <c:v>42380</c:v>
                </c:pt>
                <c:pt idx="1837">
                  <c:v>42381</c:v>
                </c:pt>
                <c:pt idx="1838">
                  <c:v>42382</c:v>
                </c:pt>
                <c:pt idx="1839">
                  <c:v>42383</c:v>
                </c:pt>
                <c:pt idx="1840">
                  <c:v>42384</c:v>
                </c:pt>
                <c:pt idx="1841">
                  <c:v>42385</c:v>
                </c:pt>
                <c:pt idx="1842">
                  <c:v>42386</c:v>
                </c:pt>
                <c:pt idx="1843">
                  <c:v>42387</c:v>
                </c:pt>
                <c:pt idx="1844">
                  <c:v>42388</c:v>
                </c:pt>
                <c:pt idx="1845">
                  <c:v>42389</c:v>
                </c:pt>
                <c:pt idx="1846">
                  <c:v>42390</c:v>
                </c:pt>
                <c:pt idx="1847">
                  <c:v>42391</c:v>
                </c:pt>
                <c:pt idx="1848">
                  <c:v>42392</c:v>
                </c:pt>
                <c:pt idx="1849">
                  <c:v>42393</c:v>
                </c:pt>
                <c:pt idx="1850">
                  <c:v>42394</c:v>
                </c:pt>
                <c:pt idx="1851">
                  <c:v>42395</c:v>
                </c:pt>
                <c:pt idx="1852">
                  <c:v>42396</c:v>
                </c:pt>
                <c:pt idx="1853">
                  <c:v>42397</c:v>
                </c:pt>
                <c:pt idx="1854">
                  <c:v>42398</c:v>
                </c:pt>
                <c:pt idx="1855">
                  <c:v>42399</c:v>
                </c:pt>
                <c:pt idx="1856">
                  <c:v>42400</c:v>
                </c:pt>
                <c:pt idx="1857">
                  <c:v>42401</c:v>
                </c:pt>
                <c:pt idx="1858">
                  <c:v>42402</c:v>
                </c:pt>
                <c:pt idx="1859">
                  <c:v>42403</c:v>
                </c:pt>
                <c:pt idx="1860">
                  <c:v>42404</c:v>
                </c:pt>
                <c:pt idx="1861">
                  <c:v>42405</c:v>
                </c:pt>
                <c:pt idx="1862">
                  <c:v>42406</c:v>
                </c:pt>
                <c:pt idx="1863">
                  <c:v>42407</c:v>
                </c:pt>
                <c:pt idx="1864">
                  <c:v>42408</c:v>
                </c:pt>
                <c:pt idx="1865">
                  <c:v>42409</c:v>
                </c:pt>
                <c:pt idx="1866">
                  <c:v>42410</c:v>
                </c:pt>
                <c:pt idx="1867">
                  <c:v>42411</c:v>
                </c:pt>
                <c:pt idx="1868">
                  <c:v>42412</c:v>
                </c:pt>
                <c:pt idx="1869">
                  <c:v>42413</c:v>
                </c:pt>
                <c:pt idx="1870">
                  <c:v>42414</c:v>
                </c:pt>
                <c:pt idx="1871">
                  <c:v>42415</c:v>
                </c:pt>
                <c:pt idx="1872">
                  <c:v>42416</c:v>
                </c:pt>
                <c:pt idx="1873">
                  <c:v>42417</c:v>
                </c:pt>
                <c:pt idx="1874">
                  <c:v>42418</c:v>
                </c:pt>
                <c:pt idx="1875">
                  <c:v>42419</c:v>
                </c:pt>
                <c:pt idx="1876">
                  <c:v>42420</c:v>
                </c:pt>
                <c:pt idx="1877">
                  <c:v>42421</c:v>
                </c:pt>
                <c:pt idx="1878">
                  <c:v>42422</c:v>
                </c:pt>
                <c:pt idx="1879">
                  <c:v>42423</c:v>
                </c:pt>
                <c:pt idx="1880">
                  <c:v>42424</c:v>
                </c:pt>
                <c:pt idx="1881">
                  <c:v>42425</c:v>
                </c:pt>
                <c:pt idx="1882">
                  <c:v>42426</c:v>
                </c:pt>
                <c:pt idx="1883">
                  <c:v>42427</c:v>
                </c:pt>
                <c:pt idx="1884">
                  <c:v>42428</c:v>
                </c:pt>
                <c:pt idx="1885">
                  <c:v>42429</c:v>
                </c:pt>
                <c:pt idx="1886">
                  <c:v>42430</c:v>
                </c:pt>
                <c:pt idx="1887">
                  <c:v>42431</c:v>
                </c:pt>
                <c:pt idx="1888">
                  <c:v>42432</c:v>
                </c:pt>
                <c:pt idx="1889">
                  <c:v>42433</c:v>
                </c:pt>
                <c:pt idx="1890">
                  <c:v>42434</c:v>
                </c:pt>
                <c:pt idx="1891">
                  <c:v>42435</c:v>
                </c:pt>
                <c:pt idx="1892">
                  <c:v>42436</c:v>
                </c:pt>
                <c:pt idx="1893">
                  <c:v>42437</c:v>
                </c:pt>
                <c:pt idx="1894">
                  <c:v>42438</c:v>
                </c:pt>
                <c:pt idx="1895">
                  <c:v>42439</c:v>
                </c:pt>
                <c:pt idx="1896">
                  <c:v>42440</c:v>
                </c:pt>
                <c:pt idx="1897">
                  <c:v>42441</c:v>
                </c:pt>
                <c:pt idx="1898">
                  <c:v>42442</c:v>
                </c:pt>
                <c:pt idx="1899">
                  <c:v>42443</c:v>
                </c:pt>
                <c:pt idx="1900">
                  <c:v>42444</c:v>
                </c:pt>
                <c:pt idx="1901">
                  <c:v>42445</c:v>
                </c:pt>
                <c:pt idx="1902">
                  <c:v>42446</c:v>
                </c:pt>
                <c:pt idx="1903">
                  <c:v>42447</c:v>
                </c:pt>
                <c:pt idx="1904">
                  <c:v>42448</c:v>
                </c:pt>
                <c:pt idx="1905">
                  <c:v>42449</c:v>
                </c:pt>
                <c:pt idx="1906">
                  <c:v>42450</c:v>
                </c:pt>
                <c:pt idx="1907">
                  <c:v>42451</c:v>
                </c:pt>
                <c:pt idx="1908">
                  <c:v>42452</c:v>
                </c:pt>
                <c:pt idx="1909">
                  <c:v>42453</c:v>
                </c:pt>
                <c:pt idx="1910">
                  <c:v>42454</c:v>
                </c:pt>
                <c:pt idx="1911">
                  <c:v>42455</c:v>
                </c:pt>
                <c:pt idx="1912">
                  <c:v>42456</c:v>
                </c:pt>
                <c:pt idx="1913">
                  <c:v>42457</c:v>
                </c:pt>
                <c:pt idx="1914">
                  <c:v>42458</c:v>
                </c:pt>
                <c:pt idx="1915">
                  <c:v>42459</c:v>
                </c:pt>
                <c:pt idx="1916">
                  <c:v>42460</c:v>
                </c:pt>
                <c:pt idx="1917">
                  <c:v>42461</c:v>
                </c:pt>
                <c:pt idx="1918">
                  <c:v>42462</c:v>
                </c:pt>
                <c:pt idx="1919">
                  <c:v>42463</c:v>
                </c:pt>
                <c:pt idx="1920">
                  <c:v>42464</c:v>
                </c:pt>
                <c:pt idx="1921">
                  <c:v>42465</c:v>
                </c:pt>
                <c:pt idx="1922">
                  <c:v>42466</c:v>
                </c:pt>
                <c:pt idx="1923">
                  <c:v>42467</c:v>
                </c:pt>
                <c:pt idx="1924">
                  <c:v>42468</c:v>
                </c:pt>
                <c:pt idx="1925">
                  <c:v>42469</c:v>
                </c:pt>
                <c:pt idx="1926">
                  <c:v>42470</c:v>
                </c:pt>
                <c:pt idx="1927">
                  <c:v>42471</c:v>
                </c:pt>
                <c:pt idx="1928">
                  <c:v>42472</c:v>
                </c:pt>
                <c:pt idx="1929">
                  <c:v>42473</c:v>
                </c:pt>
                <c:pt idx="1930">
                  <c:v>42474</c:v>
                </c:pt>
                <c:pt idx="1931">
                  <c:v>42475</c:v>
                </c:pt>
                <c:pt idx="1932">
                  <c:v>42476</c:v>
                </c:pt>
                <c:pt idx="1933">
                  <c:v>42477</c:v>
                </c:pt>
                <c:pt idx="1934">
                  <c:v>42478</c:v>
                </c:pt>
                <c:pt idx="1935">
                  <c:v>42479</c:v>
                </c:pt>
                <c:pt idx="1936">
                  <c:v>42480</c:v>
                </c:pt>
                <c:pt idx="1937">
                  <c:v>42481</c:v>
                </c:pt>
                <c:pt idx="1938">
                  <c:v>42482</c:v>
                </c:pt>
                <c:pt idx="1939">
                  <c:v>42483</c:v>
                </c:pt>
                <c:pt idx="1940">
                  <c:v>42484</c:v>
                </c:pt>
                <c:pt idx="1941">
                  <c:v>42485</c:v>
                </c:pt>
                <c:pt idx="1942">
                  <c:v>42486</c:v>
                </c:pt>
                <c:pt idx="1943">
                  <c:v>42487</c:v>
                </c:pt>
                <c:pt idx="1944">
                  <c:v>42488</c:v>
                </c:pt>
                <c:pt idx="1945">
                  <c:v>42489</c:v>
                </c:pt>
                <c:pt idx="1946">
                  <c:v>42490</c:v>
                </c:pt>
                <c:pt idx="1947">
                  <c:v>42491</c:v>
                </c:pt>
                <c:pt idx="1948">
                  <c:v>42492</c:v>
                </c:pt>
                <c:pt idx="1949">
                  <c:v>42493</c:v>
                </c:pt>
                <c:pt idx="1950">
                  <c:v>42494</c:v>
                </c:pt>
                <c:pt idx="1951">
                  <c:v>42495</c:v>
                </c:pt>
                <c:pt idx="1952">
                  <c:v>42496</c:v>
                </c:pt>
                <c:pt idx="1953">
                  <c:v>42497</c:v>
                </c:pt>
                <c:pt idx="1954">
                  <c:v>42498</c:v>
                </c:pt>
                <c:pt idx="1955">
                  <c:v>42499</c:v>
                </c:pt>
                <c:pt idx="1956">
                  <c:v>42500</c:v>
                </c:pt>
                <c:pt idx="1957">
                  <c:v>42501</c:v>
                </c:pt>
                <c:pt idx="1958">
                  <c:v>42502</c:v>
                </c:pt>
                <c:pt idx="1959">
                  <c:v>42503</c:v>
                </c:pt>
                <c:pt idx="1960">
                  <c:v>42504</c:v>
                </c:pt>
                <c:pt idx="1961">
                  <c:v>42505</c:v>
                </c:pt>
                <c:pt idx="1962">
                  <c:v>42506</c:v>
                </c:pt>
                <c:pt idx="1963">
                  <c:v>42507</c:v>
                </c:pt>
                <c:pt idx="1964">
                  <c:v>42508</c:v>
                </c:pt>
                <c:pt idx="1965">
                  <c:v>42509</c:v>
                </c:pt>
                <c:pt idx="1966">
                  <c:v>42510</c:v>
                </c:pt>
                <c:pt idx="1967">
                  <c:v>42511</c:v>
                </c:pt>
                <c:pt idx="1968">
                  <c:v>42512</c:v>
                </c:pt>
                <c:pt idx="1969">
                  <c:v>42513</c:v>
                </c:pt>
                <c:pt idx="1970">
                  <c:v>42514</c:v>
                </c:pt>
                <c:pt idx="1971">
                  <c:v>42515</c:v>
                </c:pt>
                <c:pt idx="1972">
                  <c:v>42516</c:v>
                </c:pt>
                <c:pt idx="1973">
                  <c:v>42517</c:v>
                </c:pt>
                <c:pt idx="1974">
                  <c:v>42518</c:v>
                </c:pt>
                <c:pt idx="1975">
                  <c:v>42519</c:v>
                </c:pt>
                <c:pt idx="1976">
                  <c:v>42520</c:v>
                </c:pt>
                <c:pt idx="1977">
                  <c:v>42521</c:v>
                </c:pt>
                <c:pt idx="1978">
                  <c:v>42522</c:v>
                </c:pt>
                <c:pt idx="1979">
                  <c:v>42523</c:v>
                </c:pt>
                <c:pt idx="1980">
                  <c:v>42524</c:v>
                </c:pt>
                <c:pt idx="1981">
                  <c:v>42525</c:v>
                </c:pt>
                <c:pt idx="1982">
                  <c:v>42526</c:v>
                </c:pt>
                <c:pt idx="1983">
                  <c:v>42527</c:v>
                </c:pt>
                <c:pt idx="1984">
                  <c:v>42528</c:v>
                </c:pt>
                <c:pt idx="1985">
                  <c:v>42529</c:v>
                </c:pt>
                <c:pt idx="1986">
                  <c:v>42530</c:v>
                </c:pt>
                <c:pt idx="1987">
                  <c:v>42531</c:v>
                </c:pt>
                <c:pt idx="1988">
                  <c:v>42532</c:v>
                </c:pt>
                <c:pt idx="1989">
                  <c:v>42533</c:v>
                </c:pt>
                <c:pt idx="1990">
                  <c:v>42534</c:v>
                </c:pt>
                <c:pt idx="1991">
                  <c:v>42535</c:v>
                </c:pt>
                <c:pt idx="1992">
                  <c:v>42536</c:v>
                </c:pt>
                <c:pt idx="1993">
                  <c:v>42537</c:v>
                </c:pt>
                <c:pt idx="1994">
                  <c:v>42538</c:v>
                </c:pt>
                <c:pt idx="1995">
                  <c:v>42539</c:v>
                </c:pt>
                <c:pt idx="1996">
                  <c:v>42540</c:v>
                </c:pt>
                <c:pt idx="1997">
                  <c:v>42541</c:v>
                </c:pt>
                <c:pt idx="1998">
                  <c:v>42542</c:v>
                </c:pt>
                <c:pt idx="1999">
                  <c:v>42543</c:v>
                </c:pt>
                <c:pt idx="2000">
                  <c:v>42544</c:v>
                </c:pt>
                <c:pt idx="2001">
                  <c:v>42545</c:v>
                </c:pt>
                <c:pt idx="2002">
                  <c:v>42546</c:v>
                </c:pt>
                <c:pt idx="2003">
                  <c:v>42547</c:v>
                </c:pt>
                <c:pt idx="2004">
                  <c:v>42548</c:v>
                </c:pt>
                <c:pt idx="2005">
                  <c:v>42549</c:v>
                </c:pt>
                <c:pt idx="2006">
                  <c:v>42550</c:v>
                </c:pt>
                <c:pt idx="2007">
                  <c:v>42551</c:v>
                </c:pt>
                <c:pt idx="2008">
                  <c:v>42552</c:v>
                </c:pt>
                <c:pt idx="2009">
                  <c:v>42553</c:v>
                </c:pt>
                <c:pt idx="2010">
                  <c:v>42554</c:v>
                </c:pt>
                <c:pt idx="2011">
                  <c:v>42555</c:v>
                </c:pt>
                <c:pt idx="2012">
                  <c:v>42556</c:v>
                </c:pt>
                <c:pt idx="2013">
                  <c:v>42557</c:v>
                </c:pt>
                <c:pt idx="2014">
                  <c:v>42558</c:v>
                </c:pt>
                <c:pt idx="2015">
                  <c:v>42559</c:v>
                </c:pt>
                <c:pt idx="2016">
                  <c:v>42560</c:v>
                </c:pt>
                <c:pt idx="2017">
                  <c:v>42561</c:v>
                </c:pt>
                <c:pt idx="2018">
                  <c:v>42562</c:v>
                </c:pt>
                <c:pt idx="2019">
                  <c:v>42563</c:v>
                </c:pt>
                <c:pt idx="2020">
                  <c:v>42564</c:v>
                </c:pt>
                <c:pt idx="2021">
                  <c:v>42565</c:v>
                </c:pt>
                <c:pt idx="2022">
                  <c:v>42566</c:v>
                </c:pt>
                <c:pt idx="2023">
                  <c:v>42567</c:v>
                </c:pt>
                <c:pt idx="2024">
                  <c:v>42568</c:v>
                </c:pt>
                <c:pt idx="2025">
                  <c:v>42569</c:v>
                </c:pt>
                <c:pt idx="2026">
                  <c:v>42570</c:v>
                </c:pt>
                <c:pt idx="2027">
                  <c:v>42571</c:v>
                </c:pt>
                <c:pt idx="2028">
                  <c:v>42572</c:v>
                </c:pt>
                <c:pt idx="2029">
                  <c:v>42573</c:v>
                </c:pt>
                <c:pt idx="2030">
                  <c:v>42574</c:v>
                </c:pt>
                <c:pt idx="2031">
                  <c:v>42575</c:v>
                </c:pt>
                <c:pt idx="2032">
                  <c:v>42576</c:v>
                </c:pt>
                <c:pt idx="2033">
                  <c:v>42577</c:v>
                </c:pt>
                <c:pt idx="2034">
                  <c:v>42578</c:v>
                </c:pt>
                <c:pt idx="2035">
                  <c:v>42579</c:v>
                </c:pt>
                <c:pt idx="2036">
                  <c:v>42580</c:v>
                </c:pt>
                <c:pt idx="2037">
                  <c:v>42581</c:v>
                </c:pt>
                <c:pt idx="2038">
                  <c:v>42582</c:v>
                </c:pt>
                <c:pt idx="2039">
                  <c:v>42583</c:v>
                </c:pt>
                <c:pt idx="2040">
                  <c:v>42584</c:v>
                </c:pt>
                <c:pt idx="2041">
                  <c:v>42585</c:v>
                </c:pt>
                <c:pt idx="2042">
                  <c:v>42586</c:v>
                </c:pt>
                <c:pt idx="2043">
                  <c:v>42587</c:v>
                </c:pt>
                <c:pt idx="2044">
                  <c:v>42588</c:v>
                </c:pt>
                <c:pt idx="2045">
                  <c:v>42589</c:v>
                </c:pt>
                <c:pt idx="2046">
                  <c:v>42590</c:v>
                </c:pt>
                <c:pt idx="2047">
                  <c:v>42591</c:v>
                </c:pt>
                <c:pt idx="2048">
                  <c:v>42592</c:v>
                </c:pt>
                <c:pt idx="2049">
                  <c:v>42593</c:v>
                </c:pt>
                <c:pt idx="2050">
                  <c:v>42594</c:v>
                </c:pt>
                <c:pt idx="2051">
                  <c:v>42595</c:v>
                </c:pt>
                <c:pt idx="2052">
                  <c:v>42596</c:v>
                </c:pt>
                <c:pt idx="2053">
                  <c:v>42597</c:v>
                </c:pt>
                <c:pt idx="2054">
                  <c:v>42598</c:v>
                </c:pt>
                <c:pt idx="2055">
                  <c:v>42599</c:v>
                </c:pt>
                <c:pt idx="2056">
                  <c:v>42600</c:v>
                </c:pt>
                <c:pt idx="2057">
                  <c:v>42601</c:v>
                </c:pt>
                <c:pt idx="2058">
                  <c:v>42602</c:v>
                </c:pt>
                <c:pt idx="2059">
                  <c:v>42603</c:v>
                </c:pt>
                <c:pt idx="2060">
                  <c:v>42604</c:v>
                </c:pt>
                <c:pt idx="2061">
                  <c:v>42605</c:v>
                </c:pt>
                <c:pt idx="2062">
                  <c:v>42606</c:v>
                </c:pt>
                <c:pt idx="2063">
                  <c:v>42607</c:v>
                </c:pt>
                <c:pt idx="2064">
                  <c:v>42608</c:v>
                </c:pt>
                <c:pt idx="2065">
                  <c:v>42609</c:v>
                </c:pt>
                <c:pt idx="2066">
                  <c:v>42610</c:v>
                </c:pt>
                <c:pt idx="2067">
                  <c:v>42611</c:v>
                </c:pt>
                <c:pt idx="2068">
                  <c:v>42612</c:v>
                </c:pt>
                <c:pt idx="2069">
                  <c:v>42613</c:v>
                </c:pt>
                <c:pt idx="2070">
                  <c:v>42614</c:v>
                </c:pt>
                <c:pt idx="2071">
                  <c:v>42615</c:v>
                </c:pt>
                <c:pt idx="2072">
                  <c:v>42616</c:v>
                </c:pt>
                <c:pt idx="2073">
                  <c:v>42617</c:v>
                </c:pt>
                <c:pt idx="2074">
                  <c:v>42618</c:v>
                </c:pt>
                <c:pt idx="2075">
                  <c:v>42619</c:v>
                </c:pt>
                <c:pt idx="2076">
                  <c:v>42620</c:v>
                </c:pt>
                <c:pt idx="2077">
                  <c:v>42621</c:v>
                </c:pt>
                <c:pt idx="2078">
                  <c:v>42622</c:v>
                </c:pt>
                <c:pt idx="2079">
                  <c:v>42623</c:v>
                </c:pt>
                <c:pt idx="2080">
                  <c:v>42624</c:v>
                </c:pt>
                <c:pt idx="2081">
                  <c:v>42625</c:v>
                </c:pt>
                <c:pt idx="2082">
                  <c:v>42626</c:v>
                </c:pt>
                <c:pt idx="2083">
                  <c:v>42627</c:v>
                </c:pt>
                <c:pt idx="2084">
                  <c:v>42628</c:v>
                </c:pt>
                <c:pt idx="2085">
                  <c:v>42629</c:v>
                </c:pt>
                <c:pt idx="2086">
                  <c:v>42630</c:v>
                </c:pt>
                <c:pt idx="2087">
                  <c:v>42631</c:v>
                </c:pt>
                <c:pt idx="2088">
                  <c:v>42632</c:v>
                </c:pt>
                <c:pt idx="2089">
                  <c:v>42633</c:v>
                </c:pt>
                <c:pt idx="2090">
                  <c:v>42634</c:v>
                </c:pt>
                <c:pt idx="2091">
                  <c:v>42635</c:v>
                </c:pt>
                <c:pt idx="2092">
                  <c:v>42636</c:v>
                </c:pt>
                <c:pt idx="2093">
                  <c:v>42637</c:v>
                </c:pt>
                <c:pt idx="2094">
                  <c:v>42638</c:v>
                </c:pt>
                <c:pt idx="2095">
                  <c:v>42639</c:v>
                </c:pt>
                <c:pt idx="2096">
                  <c:v>42640</c:v>
                </c:pt>
                <c:pt idx="2097">
                  <c:v>42641</c:v>
                </c:pt>
                <c:pt idx="2098">
                  <c:v>42642</c:v>
                </c:pt>
                <c:pt idx="2099">
                  <c:v>42643</c:v>
                </c:pt>
                <c:pt idx="2100">
                  <c:v>42644</c:v>
                </c:pt>
                <c:pt idx="2101">
                  <c:v>42645</c:v>
                </c:pt>
                <c:pt idx="2102">
                  <c:v>42646</c:v>
                </c:pt>
                <c:pt idx="2103">
                  <c:v>42647</c:v>
                </c:pt>
                <c:pt idx="2104">
                  <c:v>42648</c:v>
                </c:pt>
                <c:pt idx="2105">
                  <c:v>42649</c:v>
                </c:pt>
                <c:pt idx="2106">
                  <c:v>42650</c:v>
                </c:pt>
                <c:pt idx="2107">
                  <c:v>42651</c:v>
                </c:pt>
                <c:pt idx="2108">
                  <c:v>42652</c:v>
                </c:pt>
                <c:pt idx="2109">
                  <c:v>42653</c:v>
                </c:pt>
                <c:pt idx="2110">
                  <c:v>42654</c:v>
                </c:pt>
                <c:pt idx="2111">
                  <c:v>42655</c:v>
                </c:pt>
                <c:pt idx="2112">
                  <c:v>42656</c:v>
                </c:pt>
                <c:pt idx="2113">
                  <c:v>42657</c:v>
                </c:pt>
                <c:pt idx="2114">
                  <c:v>42658</c:v>
                </c:pt>
                <c:pt idx="2115">
                  <c:v>42659</c:v>
                </c:pt>
                <c:pt idx="2116">
                  <c:v>42660</c:v>
                </c:pt>
                <c:pt idx="2117">
                  <c:v>42661</c:v>
                </c:pt>
                <c:pt idx="2118">
                  <c:v>42662</c:v>
                </c:pt>
                <c:pt idx="2119">
                  <c:v>42663</c:v>
                </c:pt>
                <c:pt idx="2120">
                  <c:v>42664</c:v>
                </c:pt>
                <c:pt idx="2121">
                  <c:v>42665</c:v>
                </c:pt>
                <c:pt idx="2122">
                  <c:v>42666</c:v>
                </c:pt>
                <c:pt idx="2123">
                  <c:v>42667</c:v>
                </c:pt>
                <c:pt idx="2124">
                  <c:v>42668</c:v>
                </c:pt>
                <c:pt idx="2125">
                  <c:v>42669</c:v>
                </c:pt>
                <c:pt idx="2126">
                  <c:v>42670</c:v>
                </c:pt>
                <c:pt idx="2127">
                  <c:v>42671</c:v>
                </c:pt>
                <c:pt idx="2128">
                  <c:v>42672</c:v>
                </c:pt>
                <c:pt idx="2129">
                  <c:v>42673</c:v>
                </c:pt>
                <c:pt idx="2130">
                  <c:v>42674</c:v>
                </c:pt>
                <c:pt idx="2131">
                  <c:v>42675</c:v>
                </c:pt>
                <c:pt idx="2132">
                  <c:v>42676</c:v>
                </c:pt>
                <c:pt idx="2133">
                  <c:v>42677</c:v>
                </c:pt>
                <c:pt idx="2134">
                  <c:v>42678</c:v>
                </c:pt>
                <c:pt idx="2135">
                  <c:v>42679</c:v>
                </c:pt>
                <c:pt idx="2136">
                  <c:v>42680</c:v>
                </c:pt>
                <c:pt idx="2137">
                  <c:v>42681</c:v>
                </c:pt>
                <c:pt idx="2138">
                  <c:v>42682</c:v>
                </c:pt>
                <c:pt idx="2139">
                  <c:v>42683</c:v>
                </c:pt>
                <c:pt idx="2140">
                  <c:v>42684</c:v>
                </c:pt>
                <c:pt idx="2141">
                  <c:v>42685</c:v>
                </c:pt>
                <c:pt idx="2142">
                  <c:v>42686</c:v>
                </c:pt>
                <c:pt idx="2143">
                  <c:v>42687</c:v>
                </c:pt>
                <c:pt idx="2144">
                  <c:v>42688</c:v>
                </c:pt>
                <c:pt idx="2145">
                  <c:v>42689</c:v>
                </c:pt>
                <c:pt idx="2146">
                  <c:v>42690</c:v>
                </c:pt>
                <c:pt idx="2147">
                  <c:v>42691</c:v>
                </c:pt>
                <c:pt idx="2148">
                  <c:v>42692</c:v>
                </c:pt>
                <c:pt idx="2149">
                  <c:v>42693</c:v>
                </c:pt>
                <c:pt idx="2150">
                  <c:v>42694</c:v>
                </c:pt>
                <c:pt idx="2151">
                  <c:v>42695</c:v>
                </c:pt>
                <c:pt idx="2152">
                  <c:v>42696</c:v>
                </c:pt>
                <c:pt idx="2153">
                  <c:v>42697</c:v>
                </c:pt>
                <c:pt idx="2154">
                  <c:v>42698</c:v>
                </c:pt>
                <c:pt idx="2155">
                  <c:v>42699</c:v>
                </c:pt>
                <c:pt idx="2156">
                  <c:v>42700</c:v>
                </c:pt>
                <c:pt idx="2157">
                  <c:v>42701</c:v>
                </c:pt>
                <c:pt idx="2158">
                  <c:v>42702</c:v>
                </c:pt>
                <c:pt idx="2159">
                  <c:v>42703</c:v>
                </c:pt>
                <c:pt idx="2160">
                  <c:v>42704</c:v>
                </c:pt>
                <c:pt idx="2161">
                  <c:v>42705</c:v>
                </c:pt>
                <c:pt idx="2162">
                  <c:v>42706</c:v>
                </c:pt>
                <c:pt idx="2163">
                  <c:v>42707</c:v>
                </c:pt>
                <c:pt idx="2164">
                  <c:v>42708</c:v>
                </c:pt>
                <c:pt idx="2165">
                  <c:v>42709</c:v>
                </c:pt>
                <c:pt idx="2166">
                  <c:v>42710</c:v>
                </c:pt>
                <c:pt idx="2167">
                  <c:v>42711</c:v>
                </c:pt>
                <c:pt idx="2168">
                  <c:v>42712</c:v>
                </c:pt>
                <c:pt idx="2169">
                  <c:v>42713</c:v>
                </c:pt>
                <c:pt idx="2170">
                  <c:v>42714</c:v>
                </c:pt>
                <c:pt idx="2171">
                  <c:v>42715</c:v>
                </c:pt>
                <c:pt idx="2172">
                  <c:v>42716</c:v>
                </c:pt>
                <c:pt idx="2173">
                  <c:v>42717</c:v>
                </c:pt>
                <c:pt idx="2174">
                  <c:v>42718</c:v>
                </c:pt>
                <c:pt idx="2175">
                  <c:v>42719</c:v>
                </c:pt>
                <c:pt idx="2176">
                  <c:v>42720</c:v>
                </c:pt>
                <c:pt idx="2177">
                  <c:v>42721</c:v>
                </c:pt>
                <c:pt idx="2178">
                  <c:v>42722</c:v>
                </c:pt>
                <c:pt idx="2179">
                  <c:v>42723</c:v>
                </c:pt>
                <c:pt idx="2180">
                  <c:v>42724</c:v>
                </c:pt>
                <c:pt idx="2181">
                  <c:v>42725</c:v>
                </c:pt>
                <c:pt idx="2182">
                  <c:v>42726</c:v>
                </c:pt>
                <c:pt idx="2183">
                  <c:v>42727</c:v>
                </c:pt>
                <c:pt idx="2184">
                  <c:v>42728</c:v>
                </c:pt>
                <c:pt idx="2185">
                  <c:v>42729</c:v>
                </c:pt>
                <c:pt idx="2186">
                  <c:v>42730</c:v>
                </c:pt>
                <c:pt idx="2187">
                  <c:v>42731</c:v>
                </c:pt>
                <c:pt idx="2188">
                  <c:v>42732</c:v>
                </c:pt>
                <c:pt idx="2189">
                  <c:v>42733</c:v>
                </c:pt>
                <c:pt idx="2190">
                  <c:v>42734</c:v>
                </c:pt>
                <c:pt idx="2191">
                  <c:v>42735</c:v>
                </c:pt>
                <c:pt idx="2192">
                  <c:v>42736</c:v>
                </c:pt>
                <c:pt idx="2193">
                  <c:v>42737</c:v>
                </c:pt>
                <c:pt idx="2194">
                  <c:v>42738</c:v>
                </c:pt>
                <c:pt idx="2195">
                  <c:v>42739</c:v>
                </c:pt>
                <c:pt idx="2196">
                  <c:v>42740</c:v>
                </c:pt>
                <c:pt idx="2197">
                  <c:v>42741</c:v>
                </c:pt>
                <c:pt idx="2198">
                  <c:v>42742</c:v>
                </c:pt>
                <c:pt idx="2199">
                  <c:v>42743</c:v>
                </c:pt>
                <c:pt idx="2200">
                  <c:v>42744</c:v>
                </c:pt>
                <c:pt idx="2201">
                  <c:v>42745</c:v>
                </c:pt>
                <c:pt idx="2202">
                  <c:v>42746</c:v>
                </c:pt>
                <c:pt idx="2203">
                  <c:v>42747</c:v>
                </c:pt>
                <c:pt idx="2204">
                  <c:v>42748</c:v>
                </c:pt>
                <c:pt idx="2205">
                  <c:v>42749</c:v>
                </c:pt>
                <c:pt idx="2206">
                  <c:v>42750</c:v>
                </c:pt>
                <c:pt idx="2207">
                  <c:v>42751</c:v>
                </c:pt>
                <c:pt idx="2208">
                  <c:v>42752</c:v>
                </c:pt>
                <c:pt idx="2209">
                  <c:v>42753</c:v>
                </c:pt>
                <c:pt idx="2210">
                  <c:v>42754</c:v>
                </c:pt>
                <c:pt idx="2211">
                  <c:v>42755</c:v>
                </c:pt>
                <c:pt idx="2212">
                  <c:v>42756</c:v>
                </c:pt>
                <c:pt idx="2213">
                  <c:v>42757</c:v>
                </c:pt>
                <c:pt idx="2214">
                  <c:v>42758</c:v>
                </c:pt>
                <c:pt idx="2215">
                  <c:v>42759</c:v>
                </c:pt>
                <c:pt idx="2216">
                  <c:v>42760</c:v>
                </c:pt>
                <c:pt idx="2217">
                  <c:v>42761</c:v>
                </c:pt>
                <c:pt idx="2218">
                  <c:v>42762</c:v>
                </c:pt>
                <c:pt idx="2219">
                  <c:v>42763</c:v>
                </c:pt>
                <c:pt idx="2220">
                  <c:v>42764</c:v>
                </c:pt>
                <c:pt idx="2221">
                  <c:v>42765</c:v>
                </c:pt>
                <c:pt idx="2222">
                  <c:v>42766</c:v>
                </c:pt>
                <c:pt idx="2223">
                  <c:v>42767</c:v>
                </c:pt>
                <c:pt idx="2224">
                  <c:v>42768</c:v>
                </c:pt>
                <c:pt idx="2225">
                  <c:v>42769</c:v>
                </c:pt>
                <c:pt idx="2226">
                  <c:v>42770</c:v>
                </c:pt>
                <c:pt idx="2227">
                  <c:v>42771</c:v>
                </c:pt>
                <c:pt idx="2228">
                  <c:v>42772</c:v>
                </c:pt>
                <c:pt idx="2229">
                  <c:v>42773</c:v>
                </c:pt>
                <c:pt idx="2230">
                  <c:v>42774</c:v>
                </c:pt>
                <c:pt idx="2231">
                  <c:v>42775</c:v>
                </c:pt>
                <c:pt idx="2232">
                  <c:v>42776</c:v>
                </c:pt>
                <c:pt idx="2233">
                  <c:v>42777</c:v>
                </c:pt>
                <c:pt idx="2234">
                  <c:v>42778</c:v>
                </c:pt>
                <c:pt idx="2235">
                  <c:v>42779</c:v>
                </c:pt>
                <c:pt idx="2236">
                  <c:v>42780</c:v>
                </c:pt>
                <c:pt idx="2237">
                  <c:v>42781</c:v>
                </c:pt>
                <c:pt idx="2238">
                  <c:v>42782</c:v>
                </c:pt>
                <c:pt idx="2239">
                  <c:v>42783</c:v>
                </c:pt>
                <c:pt idx="2240">
                  <c:v>42784</c:v>
                </c:pt>
                <c:pt idx="2241">
                  <c:v>42785</c:v>
                </c:pt>
                <c:pt idx="2242">
                  <c:v>42786</c:v>
                </c:pt>
                <c:pt idx="2243">
                  <c:v>42787</c:v>
                </c:pt>
                <c:pt idx="2244">
                  <c:v>42788</c:v>
                </c:pt>
                <c:pt idx="2245">
                  <c:v>42789</c:v>
                </c:pt>
                <c:pt idx="2246">
                  <c:v>42790</c:v>
                </c:pt>
                <c:pt idx="2247">
                  <c:v>42791</c:v>
                </c:pt>
                <c:pt idx="2248">
                  <c:v>42792</c:v>
                </c:pt>
                <c:pt idx="2249">
                  <c:v>42793</c:v>
                </c:pt>
                <c:pt idx="2250">
                  <c:v>42794</c:v>
                </c:pt>
                <c:pt idx="2251">
                  <c:v>42795</c:v>
                </c:pt>
                <c:pt idx="2252">
                  <c:v>42796</c:v>
                </c:pt>
                <c:pt idx="2253">
                  <c:v>42797</c:v>
                </c:pt>
                <c:pt idx="2254">
                  <c:v>42798</c:v>
                </c:pt>
                <c:pt idx="2255">
                  <c:v>42799</c:v>
                </c:pt>
                <c:pt idx="2256">
                  <c:v>42800</c:v>
                </c:pt>
                <c:pt idx="2257">
                  <c:v>42801</c:v>
                </c:pt>
                <c:pt idx="2258">
                  <c:v>42802</c:v>
                </c:pt>
                <c:pt idx="2259">
                  <c:v>42803</c:v>
                </c:pt>
                <c:pt idx="2260">
                  <c:v>42804</c:v>
                </c:pt>
                <c:pt idx="2261">
                  <c:v>42805</c:v>
                </c:pt>
                <c:pt idx="2262">
                  <c:v>42806</c:v>
                </c:pt>
                <c:pt idx="2263">
                  <c:v>42807</c:v>
                </c:pt>
                <c:pt idx="2264">
                  <c:v>42808</c:v>
                </c:pt>
                <c:pt idx="2265">
                  <c:v>42809</c:v>
                </c:pt>
                <c:pt idx="2266">
                  <c:v>42810</c:v>
                </c:pt>
                <c:pt idx="2267">
                  <c:v>42811</c:v>
                </c:pt>
                <c:pt idx="2268">
                  <c:v>42812</c:v>
                </c:pt>
                <c:pt idx="2269">
                  <c:v>42813</c:v>
                </c:pt>
                <c:pt idx="2270">
                  <c:v>42814</c:v>
                </c:pt>
                <c:pt idx="2271">
                  <c:v>42815</c:v>
                </c:pt>
                <c:pt idx="2272">
                  <c:v>42816</c:v>
                </c:pt>
                <c:pt idx="2273">
                  <c:v>42817</c:v>
                </c:pt>
                <c:pt idx="2274">
                  <c:v>42818</c:v>
                </c:pt>
                <c:pt idx="2275">
                  <c:v>42819</c:v>
                </c:pt>
                <c:pt idx="2276">
                  <c:v>42820</c:v>
                </c:pt>
                <c:pt idx="2277">
                  <c:v>42821</c:v>
                </c:pt>
                <c:pt idx="2278">
                  <c:v>42822</c:v>
                </c:pt>
                <c:pt idx="2279">
                  <c:v>42823</c:v>
                </c:pt>
                <c:pt idx="2280">
                  <c:v>42824</c:v>
                </c:pt>
                <c:pt idx="2281">
                  <c:v>42825</c:v>
                </c:pt>
                <c:pt idx="2282">
                  <c:v>42826</c:v>
                </c:pt>
                <c:pt idx="2283">
                  <c:v>42827</c:v>
                </c:pt>
                <c:pt idx="2284">
                  <c:v>42828</c:v>
                </c:pt>
                <c:pt idx="2285">
                  <c:v>42829</c:v>
                </c:pt>
                <c:pt idx="2286">
                  <c:v>42830</c:v>
                </c:pt>
                <c:pt idx="2287">
                  <c:v>42831</c:v>
                </c:pt>
                <c:pt idx="2288">
                  <c:v>42832</c:v>
                </c:pt>
                <c:pt idx="2289">
                  <c:v>42833</c:v>
                </c:pt>
                <c:pt idx="2290">
                  <c:v>42834</c:v>
                </c:pt>
                <c:pt idx="2291">
                  <c:v>42835</c:v>
                </c:pt>
                <c:pt idx="2292">
                  <c:v>42836</c:v>
                </c:pt>
                <c:pt idx="2293">
                  <c:v>42837</c:v>
                </c:pt>
                <c:pt idx="2294">
                  <c:v>42838</c:v>
                </c:pt>
                <c:pt idx="2295">
                  <c:v>42839</c:v>
                </c:pt>
                <c:pt idx="2296">
                  <c:v>42840</c:v>
                </c:pt>
                <c:pt idx="2297">
                  <c:v>42841</c:v>
                </c:pt>
                <c:pt idx="2298">
                  <c:v>42842</c:v>
                </c:pt>
                <c:pt idx="2299">
                  <c:v>42843</c:v>
                </c:pt>
                <c:pt idx="2300">
                  <c:v>42844</c:v>
                </c:pt>
                <c:pt idx="2301">
                  <c:v>42845</c:v>
                </c:pt>
                <c:pt idx="2302">
                  <c:v>42846</c:v>
                </c:pt>
                <c:pt idx="2303">
                  <c:v>42847</c:v>
                </c:pt>
                <c:pt idx="2304">
                  <c:v>42848</c:v>
                </c:pt>
                <c:pt idx="2305">
                  <c:v>42849</c:v>
                </c:pt>
                <c:pt idx="2306">
                  <c:v>42850</c:v>
                </c:pt>
                <c:pt idx="2307">
                  <c:v>42851</c:v>
                </c:pt>
                <c:pt idx="2308">
                  <c:v>42852</c:v>
                </c:pt>
                <c:pt idx="2309">
                  <c:v>42853</c:v>
                </c:pt>
                <c:pt idx="2310">
                  <c:v>42854</c:v>
                </c:pt>
                <c:pt idx="2311">
                  <c:v>42855</c:v>
                </c:pt>
                <c:pt idx="2312">
                  <c:v>42856</c:v>
                </c:pt>
                <c:pt idx="2313">
                  <c:v>42857</c:v>
                </c:pt>
                <c:pt idx="2314">
                  <c:v>42858</c:v>
                </c:pt>
                <c:pt idx="2315">
                  <c:v>42859</c:v>
                </c:pt>
                <c:pt idx="2316">
                  <c:v>42860</c:v>
                </c:pt>
                <c:pt idx="2317">
                  <c:v>42861</c:v>
                </c:pt>
                <c:pt idx="2318">
                  <c:v>42862</c:v>
                </c:pt>
                <c:pt idx="2319">
                  <c:v>42863</c:v>
                </c:pt>
                <c:pt idx="2320">
                  <c:v>42864</c:v>
                </c:pt>
                <c:pt idx="2321">
                  <c:v>42865</c:v>
                </c:pt>
                <c:pt idx="2322">
                  <c:v>42866</c:v>
                </c:pt>
                <c:pt idx="2323">
                  <c:v>42867</c:v>
                </c:pt>
                <c:pt idx="2324">
                  <c:v>42868</c:v>
                </c:pt>
                <c:pt idx="2325">
                  <c:v>42869</c:v>
                </c:pt>
                <c:pt idx="2326">
                  <c:v>42870</c:v>
                </c:pt>
                <c:pt idx="2327">
                  <c:v>42871</c:v>
                </c:pt>
                <c:pt idx="2328">
                  <c:v>42872</c:v>
                </c:pt>
                <c:pt idx="2329">
                  <c:v>42873</c:v>
                </c:pt>
                <c:pt idx="2330">
                  <c:v>42874</c:v>
                </c:pt>
                <c:pt idx="2331">
                  <c:v>42875</c:v>
                </c:pt>
                <c:pt idx="2332">
                  <c:v>42876</c:v>
                </c:pt>
                <c:pt idx="2333">
                  <c:v>42877</c:v>
                </c:pt>
                <c:pt idx="2334">
                  <c:v>42878</c:v>
                </c:pt>
                <c:pt idx="2335">
                  <c:v>42879</c:v>
                </c:pt>
                <c:pt idx="2336">
                  <c:v>42880</c:v>
                </c:pt>
                <c:pt idx="2337">
                  <c:v>42881</c:v>
                </c:pt>
                <c:pt idx="2338">
                  <c:v>42882</c:v>
                </c:pt>
                <c:pt idx="2339">
                  <c:v>42883</c:v>
                </c:pt>
                <c:pt idx="2340">
                  <c:v>42884</c:v>
                </c:pt>
                <c:pt idx="2341">
                  <c:v>42885</c:v>
                </c:pt>
                <c:pt idx="2342">
                  <c:v>42886</c:v>
                </c:pt>
                <c:pt idx="2343">
                  <c:v>42887</c:v>
                </c:pt>
                <c:pt idx="2344">
                  <c:v>42888</c:v>
                </c:pt>
                <c:pt idx="2345">
                  <c:v>42889</c:v>
                </c:pt>
                <c:pt idx="2346">
                  <c:v>42890</c:v>
                </c:pt>
                <c:pt idx="2347">
                  <c:v>42891</c:v>
                </c:pt>
                <c:pt idx="2348">
                  <c:v>42892</c:v>
                </c:pt>
                <c:pt idx="2349">
                  <c:v>42893</c:v>
                </c:pt>
                <c:pt idx="2350">
                  <c:v>42894</c:v>
                </c:pt>
                <c:pt idx="2351">
                  <c:v>42895</c:v>
                </c:pt>
                <c:pt idx="2352">
                  <c:v>42896</c:v>
                </c:pt>
                <c:pt idx="2353">
                  <c:v>42897</c:v>
                </c:pt>
                <c:pt idx="2354">
                  <c:v>42898</c:v>
                </c:pt>
                <c:pt idx="2355">
                  <c:v>42899</c:v>
                </c:pt>
                <c:pt idx="2356">
                  <c:v>42900</c:v>
                </c:pt>
                <c:pt idx="2357">
                  <c:v>42901</c:v>
                </c:pt>
                <c:pt idx="2358">
                  <c:v>42902</c:v>
                </c:pt>
                <c:pt idx="2359">
                  <c:v>42903</c:v>
                </c:pt>
                <c:pt idx="2360">
                  <c:v>42904</c:v>
                </c:pt>
                <c:pt idx="2361">
                  <c:v>42905</c:v>
                </c:pt>
                <c:pt idx="2362">
                  <c:v>42906</c:v>
                </c:pt>
                <c:pt idx="2363">
                  <c:v>42907</c:v>
                </c:pt>
                <c:pt idx="2364">
                  <c:v>42908</c:v>
                </c:pt>
                <c:pt idx="2365">
                  <c:v>42909</c:v>
                </c:pt>
                <c:pt idx="2366">
                  <c:v>42910</c:v>
                </c:pt>
                <c:pt idx="2367">
                  <c:v>42911</c:v>
                </c:pt>
                <c:pt idx="2368">
                  <c:v>42912</c:v>
                </c:pt>
                <c:pt idx="2369">
                  <c:v>42913</c:v>
                </c:pt>
                <c:pt idx="2370">
                  <c:v>42914</c:v>
                </c:pt>
                <c:pt idx="2371">
                  <c:v>42915</c:v>
                </c:pt>
                <c:pt idx="2372">
                  <c:v>42916</c:v>
                </c:pt>
                <c:pt idx="2373">
                  <c:v>42917</c:v>
                </c:pt>
                <c:pt idx="2374">
                  <c:v>42918</c:v>
                </c:pt>
                <c:pt idx="2375">
                  <c:v>42919</c:v>
                </c:pt>
                <c:pt idx="2376">
                  <c:v>42920</c:v>
                </c:pt>
                <c:pt idx="2377">
                  <c:v>42921</c:v>
                </c:pt>
                <c:pt idx="2378">
                  <c:v>42922</c:v>
                </c:pt>
                <c:pt idx="2379">
                  <c:v>42923</c:v>
                </c:pt>
                <c:pt idx="2380">
                  <c:v>42924</c:v>
                </c:pt>
                <c:pt idx="2381">
                  <c:v>42925</c:v>
                </c:pt>
                <c:pt idx="2382">
                  <c:v>42926</c:v>
                </c:pt>
                <c:pt idx="2383">
                  <c:v>42927</c:v>
                </c:pt>
                <c:pt idx="2384">
                  <c:v>42928</c:v>
                </c:pt>
                <c:pt idx="2385">
                  <c:v>42929</c:v>
                </c:pt>
                <c:pt idx="2386">
                  <c:v>42930</c:v>
                </c:pt>
                <c:pt idx="2387">
                  <c:v>42931</c:v>
                </c:pt>
                <c:pt idx="2388">
                  <c:v>42932</c:v>
                </c:pt>
                <c:pt idx="2389">
                  <c:v>42933</c:v>
                </c:pt>
                <c:pt idx="2390">
                  <c:v>42934</c:v>
                </c:pt>
                <c:pt idx="2391">
                  <c:v>42935</c:v>
                </c:pt>
                <c:pt idx="2392">
                  <c:v>42936</c:v>
                </c:pt>
                <c:pt idx="2393">
                  <c:v>42937</c:v>
                </c:pt>
                <c:pt idx="2394">
                  <c:v>42938</c:v>
                </c:pt>
                <c:pt idx="2395">
                  <c:v>42939</c:v>
                </c:pt>
                <c:pt idx="2396">
                  <c:v>42940</c:v>
                </c:pt>
                <c:pt idx="2397">
                  <c:v>42941</c:v>
                </c:pt>
                <c:pt idx="2398">
                  <c:v>42942</c:v>
                </c:pt>
                <c:pt idx="2399">
                  <c:v>42943</c:v>
                </c:pt>
                <c:pt idx="2400">
                  <c:v>42944</c:v>
                </c:pt>
                <c:pt idx="2401">
                  <c:v>42945</c:v>
                </c:pt>
                <c:pt idx="2402">
                  <c:v>42946</c:v>
                </c:pt>
                <c:pt idx="2403">
                  <c:v>42947</c:v>
                </c:pt>
                <c:pt idx="2404">
                  <c:v>42948</c:v>
                </c:pt>
                <c:pt idx="2405">
                  <c:v>42949</c:v>
                </c:pt>
                <c:pt idx="2406">
                  <c:v>42950</c:v>
                </c:pt>
                <c:pt idx="2407">
                  <c:v>42951</c:v>
                </c:pt>
                <c:pt idx="2408">
                  <c:v>42952</c:v>
                </c:pt>
                <c:pt idx="2409">
                  <c:v>42953</c:v>
                </c:pt>
                <c:pt idx="2410">
                  <c:v>42954</c:v>
                </c:pt>
                <c:pt idx="2411">
                  <c:v>42955</c:v>
                </c:pt>
                <c:pt idx="2412">
                  <c:v>42956</c:v>
                </c:pt>
                <c:pt idx="2413">
                  <c:v>42957</c:v>
                </c:pt>
                <c:pt idx="2414">
                  <c:v>42958</c:v>
                </c:pt>
                <c:pt idx="2415">
                  <c:v>42959</c:v>
                </c:pt>
                <c:pt idx="2416">
                  <c:v>42960</c:v>
                </c:pt>
                <c:pt idx="2417">
                  <c:v>42961</c:v>
                </c:pt>
                <c:pt idx="2418">
                  <c:v>42962</c:v>
                </c:pt>
                <c:pt idx="2419">
                  <c:v>42963</c:v>
                </c:pt>
                <c:pt idx="2420">
                  <c:v>42964</c:v>
                </c:pt>
                <c:pt idx="2421">
                  <c:v>42965</c:v>
                </c:pt>
                <c:pt idx="2422">
                  <c:v>42966</c:v>
                </c:pt>
                <c:pt idx="2423">
                  <c:v>42967</c:v>
                </c:pt>
                <c:pt idx="2424">
                  <c:v>42968</c:v>
                </c:pt>
                <c:pt idx="2425">
                  <c:v>42969</c:v>
                </c:pt>
                <c:pt idx="2426">
                  <c:v>42970</c:v>
                </c:pt>
                <c:pt idx="2427">
                  <c:v>42971</c:v>
                </c:pt>
                <c:pt idx="2428">
                  <c:v>42972</c:v>
                </c:pt>
                <c:pt idx="2429">
                  <c:v>42973</c:v>
                </c:pt>
                <c:pt idx="2430">
                  <c:v>42974</c:v>
                </c:pt>
                <c:pt idx="2431">
                  <c:v>42975</c:v>
                </c:pt>
                <c:pt idx="2432">
                  <c:v>42976</c:v>
                </c:pt>
                <c:pt idx="2433">
                  <c:v>42977</c:v>
                </c:pt>
                <c:pt idx="2434">
                  <c:v>42978</c:v>
                </c:pt>
                <c:pt idx="2435">
                  <c:v>42979</c:v>
                </c:pt>
                <c:pt idx="2436">
                  <c:v>42980</c:v>
                </c:pt>
                <c:pt idx="2437">
                  <c:v>42981</c:v>
                </c:pt>
                <c:pt idx="2438">
                  <c:v>42982</c:v>
                </c:pt>
                <c:pt idx="2439">
                  <c:v>42983</c:v>
                </c:pt>
                <c:pt idx="2440">
                  <c:v>42984</c:v>
                </c:pt>
                <c:pt idx="2441">
                  <c:v>42985</c:v>
                </c:pt>
                <c:pt idx="2442">
                  <c:v>42986</c:v>
                </c:pt>
                <c:pt idx="2443">
                  <c:v>42987</c:v>
                </c:pt>
                <c:pt idx="2444">
                  <c:v>42988</c:v>
                </c:pt>
                <c:pt idx="2445">
                  <c:v>42989</c:v>
                </c:pt>
                <c:pt idx="2446">
                  <c:v>42990</c:v>
                </c:pt>
                <c:pt idx="2447">
                  <c:v>42991</c:v>
                </c:pt>
                <c:pt idx="2448">
                  <c:v>42992</c:v>
                </c:pt>
                <c:pt idx="2449">
                  <c:v>42993</c:v>
                </c:pt>
                <c:pt idx="2450">
                  <c:v>42994</c:v>
                </c:pt>
                <c:pt idx="2451">
                  <c:v>42995</c:v>
                </c:pt>
                <c:pt idx="2452">
                  <c:v>42996</c:v>
                </c:pt>
                <c:pt idx="2453">
                  <c:v>42997</c:v>
                </c:pt>
                <c:pt idx="2454">
                  <c:v>42998</c:v>
                </c:pt>
                <c:pt idx="2455">
                  <c:v>42999</c:v>
                </c:pt>
                <c:pt idx="2456">
                  <c:v>43000</c:v>
                </c:pt>
                <c:pt idx="2457">
                  <c:v>43001</c:v>
                </c:pt>
                <c:pt idx="2458">
                  <c:v>43002</c:v>
                </c:pt>
                <c:pt idx="2459">
                  <c:v>43003</c:v>
                </c:pt>
                <c:pt idx="2460">
                  <c:v>43004</c:v>
                </c:pt>
                <c:pt idx="2461">
                  <c:v>43005</c:v>
                </c:pt>
                <c:pt idx="2462">
                  <c:v>43006</c:v>
                </c:pt>
                <c:pt idx="2463">
                  <c:v>43007</c:v>
                </c:pt>
                <c:pt idx="2464">
                  <c:v>43008</c:v>
                </c:pt>
                <c:pt idx="2465">
                  <c:v>43009</c:v>
                </c:pt>
                <c:pt idx="2466">
                  <c:v>43010</c:v>
                </c:pt>
                <c:pt idx="2467">
                  <c:v>43011</c:v>
                </c:pt>
                <c:pt idx="2468">
                  <c:v>43012</c:v>
                </c:pt>
                <c:pt idx="2469">
                  <c:v>43013</c:v>
                </c:pt>
                <c:pt idx="2470">
                  <c:v>43014</c:v>
                </c:pt>
                <c:pt idx="2471">
                  <c:v>43015</c:v>
                </c:pt>
                <c:pt idx="2472">
                  <c:v>43016</c:v>
                </c:pt>
                <c:pt idx="2473">
                  <c:v>43017</c:v>
                </c:pt>
                <c:pt idx="2474">
                  <c:v>43018</c:v>
                </c:pt>
                <c:pt idx="2475">
                  <c:v>43019</c:v>
                </c:pt>
                <c:pt idx="2476">
                  <c:v>43020</c:v>
                </c:pt>
                <c:pt idx="2477">
                  <c:v>43021</c:v>
                </c:pt>
                <c:pt idx="2478">
                  <c:v>43022</c:v>
                </c:pt>
                <c:pt idx="2479">
                  <c:v>43023</c:v>
                </c:pt>
                <c:pt idx="2480">
                  <c:v>43024</c:v>
                </c:pt>
                <c:pt idx="2481">
                  <c:v>43025</c:v>
                </c:pt>
                <c:pt idx="2482">
                  <c:v>43026</c:v>
                </c:pt>
                <c:pt idx="2483">
                  <c:v>43027</c:v>
                </c:pt>
                <c:pt idx="2484">
                  <c:v>43028</c:v>
                </c:pt>
                <c:pt idx="2485">
                  <c:v>43029</c:v>
                </c:pt>
                <c:pt idx="2486">
                  <c:v>43030</c:v>
                </c:pt>
                <c:pt idx="2487">
                  <c:v>43031</c:v>
                </c:pt>
                <c:pt idx="2488">
                  <c:v>43032</c:v>
                </c:pt>
                <c:pt idx="2489">
                  <c:v>43033</c:v>
                </c:pt>
                <c:pt idx="2490">
                  <c:v>43034</c:v>
                </c:pt>
                <c:pt idx="2491">
                  <c:v>43035</c:v>
                </c:pt>
                <c:pt idx="2492">
                  <c:v>43036</c:v>
                </c:pt>
                <c:pt idx="2493">
                  <c:v>43037</c:v>
                </c:pt>
                <c:pt idx="2494">
                  <c:v>43038</c:v>
                </c:pt>
                <c:pt idx="2495">
                  <c:v>43039</c:v>
                </c:pt>
                <c:pt idx="2496">
                  <c:v>43040</c:v>
                </c:pt>
                <c:pt idx="2497">
                  <c:v>43041</c:v>
                </c:pt>
                <c:pt idx="2498">
                  <c:v>43042</c:v>
                </c:pt>
                <c:pt idx="2499">
                  <c:v>43043</c:v>
                </c:pt>
                <c:pt idx="2500">
                  <c:v>43044</c:v>
                </c:pt>
                <c:pt idx="2501">
                  <c:v>43045</c:v>
                </c:pt>
                <c:pt idx="2502">
                  <c:v>43046</c:v>
                </c:pt>
                <c:pt idx="2503">
                  <c:v>43047</c:v>
                </c:pt>
                <c:pt idx="2504">
                  <c:v>43048</c:v>
                </c:pt>
                <c:pt idx="2505">
                  <c:v>43049</c:v>
                </c:pt>
                <c:pt idx="2506">
                  <c:v>43050</c:v>
                </c:pt>
                <c:pt idx="2507">
                  <c:v>43051</c:v>
                </c:pt>
                <c:pt idx="2508">
                  <c:v>43052</c:v>
                </c:pt>
                <c:pt idx="2509">
                  <c:v>43053</c:v>
                </c:pt>
                <c:pt idx="2510">
                  <c:v>43054</c:v>
                </c:pt>
                <c:pt idx="2511">
                  <c:v>43055</c:v>
                </c:pt>
                <c:pt idx="2512">
                  <c:v>43056</c:v>
                </c:pt>
                <c:pt idx="2513">
                  <c:v>43057</c:v>
                </c:pt>
                <c:pt idx="2514">
                  <c:v>43058</c:v>
                </c:pt>
                <c:pt idx="2515">
                  <c:v>43059</c:v>
                </c:pt>
                <c:pt idx="2516">
                  <c:v>43060</c:v>
                </c:pt>
                <c:pt idx="2517">
                  <c:v>43061</c:v>
                </c:pt>
                <c:pt idx="2518">
                  <c:v>43062</c:v>
                </c:pt>
                <c:pt idx="2519">
                  <c:v>43063</c:v>
                </c:pt>
                <c:pt idx="2520">
                  <c:v>43064</c:v>
                </c:pt>
                <c:pt idx="2521">
                  <c:v>43065</c:v>
                </c:pt>
                <c:pt idx="2522">
                  <c:v>43066</c:v>
                </c:pt>
                <c:pt idx="2523">
                  <c:v>43067</c:v>
                </c:pt>
                <c:pt idx="2524">
                  <c:v>43068</c:v>
                </c:pt>
                <c:pt idx="2525">
                  <c:v>43069</c:v>
                </c:pt>
                <c:pt idx="2526">
                  <c:v>43070</c:v>
                </c:pt>
                <c:pt idx="2527">
                  <c:v>43071</c:v>
                </c:pt>
                <c:pt idx="2528">
                  <c:v>43072</c:v>
                </c:pt>
                <c:pt idx="2529">
                  <c:v>43073</c:v>
                </c:pt>
                <c:pt idx="2530">
                  <c:v>43074</c:v>
                </c:pt>
                <c:pt idx="2531">
                  <c:v>43075</c:v>
                </c:pt>
                <c:pt idx="2532">
                  <c:v>43076</c:v>
                </c:pt>
                <c:pt idx="2533">
                  <c:v>43077</c:v>
                </c:pt>
                <c:pt idx="2534">
                  <c:v>43078</c:v>
                </c:pt>
                <c:pt idx="2535">
                  <c:v>43079</c:v>
                </c:pt>
                <c:pt idx="2536">
                  <c:v>43080</c:v>
                </c:pt>
                <c:pt idx="2537">
                  <c:v>43081</c:v>
                </c:pt>
                <c:pt idx="2538">
                  <c:v>43082</c:v>
                </c:pt>
                <c:pt idx="2539">
                  <c:v>43083</c:v>
                </c:pt>
                <c:pt idx="2540">
                  <c:v>43084</c:v>
                </c:pt>
                <c:pt idx="2541">
                  <c:v>43085</c:v>
                </c:pt>
                <c:pt idx="2542">
                  <c:v>43086</c:v>
                </c:pt>
                <c:pt idx="2543">
                  <c:v>43087</c:v>
                </c:pt>
                <c:pt idx="2544">
                  <c:v>43088</c:v>
                </c:pt>
                <c:pt idx="2545">
                  <c:v>43089</c:v>
                </c:pt>
                <c:pt idx="2546">
                  <c:v>43090</c:v>
                </c:pt>
                <c:pt idx="2547">
                  <c:v>43091</c:v>
                </c:pt>
                <c:pt idx="2548">
                  <c:v>43092</c:v>
                </c:pt>
                <c:pt idx="2549">
                  <c:v>43093</c:v>
                </c:pt>
                <c:pt idx="2550">
                  <c:v>43094</c:v>
                </c:pt>
                <c:pt idx="2551">
                  <c:v>43095</c:v>
                </c:pt>
                <c:pt idx="2552">
                  <c:v>43096</c:v>
                </c:pt>
                <c:pt idx="2553">
                  <c:v>43097</c:v>
                </c:pt>
                <c:pt idx="2554">
                  <c:v>43098</c:v>
                </c:pt>
                <c:pt idx="2555">
                  <c:v>43099</c:v>
                </c:pt>
                <c:pt idx="2556">
                  <c:v>43100</c:v>
                </c:pt>
              </c:numCache>
            </c:numRef>
          </c:cat>
          <c:val>
            <c:numRef>
              <c:f>Sheet1!$K$2:$K$2558</c:f>
              <c:numCache>
                <c:formatCode>General</c:formatCode>
                <c:ptCount val="2557"/>
                <c:pt idx="1080">
                  <c:v>7728839</c:v>
                </c:pt>
                <c:pt idx="1081">
                  <c:v>7728839</c:v>
                </c:pt>
                <c:pt idx="1082">
                  <c:v>7732139</c:v>
                </c:pt>
                <c:pt idx="1083">
                  <c:v>7735611</c:v>
                </c:pt>
                <c:pt idx="1084">
                  <c:v>7740638</c:v>
                </c:pt>
                <c:pt idx="1085">
                  <c:v>7747000</c:v>
                </c:pt>
                <c:pt idx="1086">
                  <c:v>7758093</c:v>
                </c:pt>
                <c:pt idx="1087">
                  <c:v>7767352</c:v>
                </c:pt>
                <c:pt idx="1088">
                  <c:v>7774667</c:v>
                </c:pt>
                <c:pt idx="1089">
                  <c:v>7781031</c:v>
                </c:pt>
                <c:pt idx="1090">
                  <c:v>7789442</c:v>
                </c:pt>
                <c:pt idx="1091">
                  <c:v>7801379</c:v>
                </c:pt>
                <c:pt idx="1092">
                  <c:v>7806056</c:v>
                </c:pt>
                <c:pt idx="1093">
                  <c:v>7811245</c:v>
                </c:pt>
                <c:pt idx="1094">
                  <c:v>7822425</c:v>
                </c:pt>
                <c:pt idx="1095">
                  <c:v>7827483</c:v>
                </c:pt>
                <c:pt idx="1096">
                  <c:v>7827483</c:v>
                </c:pt>
                <c:pt idx="1097">
                  <c:v>7844633</c:v>
                </c:pt>
                <c:pt idx="1098">
                  <c:v>7844633</c:v>
                </c:pt>
                <c:pt idx="1099">
                  <c:v>7938927</c:v>
                </c:pt>
                <c:pt idx="1100">
                  <c:v>7938927</c:v>
                </c:pt>
                <c:pt idx="1101">
                  <c:v>7946427</c:v>
                </c:pt>
                <c:pt idx="1102">
                  <c:v>7951354</c:v>
                </c:pt>
                <c:pt idx="1103">
                  <c:v>7957170</c:v>
                </c:pt>
                <c:pt idx="1104">
                  <c:v>7957170</c:v>
                </c:pt>
                <c:pt idx="1105">
                  <c:v>7962386</c:v>
                </c:pt>
                <c:pt idx="1106">
                  <c:v>7970993</c:v>
                </c:pt>
                <c:pt idx="1107">
                  <c:v>7974905</c:v>
                </c:pt>
                <c:pt idx="1108">
                  <c:v>7978667</c:v>
                </c:pt>
                <c:pt idx="1109">
                  <c:v>7978667</c:v>
                </c:pt>
                <c:pt idx="1110">
                  <c:v>7983207</c:v>
                </c:pt>
                <c:pt idx="1111">
                  <c:v>7987476</c:v>
                </c:pt>
                <c:pt idx="1112">
                  <c:v>7993868</c:v>
                </c:pt>
                <c:pt idx="1113">
                  <c:v>8003068</c:v>
                </c:pt>
                <c:pt idx="1114">
                  <c:v>8012627</c:v>
                </c:pt>
                <c:pt idx="1115">
                  <c:v>8029921</c:v>
                </c:pt>
                <c:pt idx="1116">
                  <c:v>8068544</c:v>
                </c:pt>
                <c:pt idx="1117">
                  <c:v>8093134</c:v>
                </c:pt>
                <c:pt idx="1118">
                  <c:v>8097364</c:v>
                </c:pt>
                <c:pt idx="1119">
                  <c:v>8101948</c:v>
                </c:pt>
                <c:pt idx="1120">
                  <c:v>8113462</c:v>
                </c:pt>
                <c:pt idx="1121">
                  <c:v>8132650</c:v>
                </c:pt>
                <c:pt idx="1122">
                  <c:v>8148844</c:v>
                </c:pt>
                <c:pt idx="1123">
                  <c:v>8156005</c:v>
                </c:pt>
                <c:pt idx="1124">
                  <c:v>8160825</c:v>
                </c:pt>
                <c:pt idx="1125">
                  <c:v>8165004</c:v>
                </c:pt>
                <c:pt idx="1126">
                  <c:v>8169053</c:v>
                </c:pt>
                <c:pt idx="1127">
                  <c:v>8174033</c:v>
                </c:pt>
                <c:pt idx="1128">
                  <c:v>8177852</c:v>
                </c:pt>
                <c:pt idx="1129">
                  <c:v>8181770</c:v>
                </c:pt>
                <c:pt idx="1130">
                  <c:v>8185453</c:v>
                </c:pt>
                <c:pt idx="1131">
                  <c:v>8188996</c:v>
                </c:pt>
                <c:pt idx="1132">
                  <c:v>8192723</c:v>
                </c:pt>
                <c:pt idx="1133">
                  <c:v>8197462</c:v>
                </c:pt>
                <c:pt idx="1134">
                  <c:v>8203681</c:v>
                </c:pt>
                <c:pt idx="1135">
                  <c:v>8208959</c:v>
                </c:pt>
                <c:pt idx="1136">
                  <c:v>8214070</c:v>
                </c:pt>
                <c:pt idx="1137">
                  <c:v>8220037</c:v>
                </c:pt>
                <c:pt idx="1138">
                  <c:v>8225598</c:v>
                </c:pt>
                <c:pt idx="1139">
                  <c:v>8231129</c:v>
                </c:pt>
                <c:pt idx="1140">
                  <c:v>8236739</c:v>
                </c:pt>
                <c:pt idx="1141">
                  <c:v>8243747</c:v>
                </c:pt>
                <c:pt idx="1142">
                  <c:v>8249032</c:v>
                </c:pt>
                <c:pt idx="1143">
                  <c:v>8254620</c:v>
                </c:pt>
                <c:pt idx="1144">
                  <c:v>8260551</c:v>
                </c:pt>
                <c:pt idx="1145">
                  <c:v>8266224</c:v>
                </c:pt>
                <c:pt idx="1146">
                  <c:v>8270987</c:v>
                </c:pt>
                <c:pt idx="1147">
                  <c:v>8276219</c:v>
                </c:pt>
                <c:pt idx="1148">
                  <c:v>8281792</c:v>
                </c:pt>
                <c:pt idx="1149">
                  <c:v>8286646</c:v>
                </c:pt>
                <c:pt idx="1150">
                  <c:v>8291112</c:v>
                </c:pt>
                <c:pt idx="1151">
                  <c:v>8296394</c:v>
                </c:pt>
                <c:pt idx="1152">
                  <c:v>8301394</c:v>
                </c:pt>
                <c:pt idx="1153">
                  <c:v>8306360</c:v>
                </c:pt>
                <c:pt idx="1154">
                  <c:v>8311737</c:v>
                </c:pt>
                <c:pt idx="1155">
                  <c:v>8309584</c:v>
                </c:pt>
                <c:pt idx="1156">
                  <c:v>8314421</c:v>
                </c:pt>
                <c:pt idx="1157">
                  <c:v>8319671</c:v>
                </c:pt>
                <c:pt idx="1158">
                  <c:v>8325039</c:v>
                </c:pt>
                <c:pt idx="1159">
                  <c:v>8330115</c:v>
                </c:pt>
                <c:pt idx="1160">
                  <c:v>8335032</c:v>
                </c:pt>
                <c:pt idx="1161">
                  <c:v>8340511</c:v>
                </c:pt>
                <c:pt idx="1162">
                  <c:v>8345411</c:v>
                </c:pt>
                <c:pt idx="1163">
                  <c:v>8349503</c:v>
                </c:pt>
                <c:pt idx="1164">
                  <c:v>8354154</c:v>
                </c:pt>
                <c:pt idx="1165">
                  <c:v>8359759</c:v>
                </c:pt>
                <c:pt idx="1166">
                  <c:v>8365751</c:v>
                </c:pt>
                <c:pt idx="1167">
                  <c:v>8372317</c:v>
                </c:pt>
                <c:pt idx="1168">
                  <c:v>8378963</c:v>
                </c:pt>
                <c:pt idx="1169">
                  <c:v>8386101</c:v>
                </c:pt>
                <c:pt idx="1170">
                  <c:v>8391653</c:v>
                </c:pt>
                <c:pt idx="1171">
                  <c:v>8397841</c:v>
                </c:pt>
                <c:pt idx="1172">
                  <c:v>8404647</c:v>
                </c:pt>
                <c:pt idx="1173">
                  <c:v>8410354</c:v>
                </c:pt>
                <c:pt idx="1174">
                  <c:v>8416263</c:v>
                </c:pt>
                <c:pt idx="1175">
                  <c:v>8423921</c:v>
                </c:pt>
                <c:pt idx="1176">
                  <c:v>8431692</c:v>
                </c:pt>
                <c:pt idx="1177">
                  <c:v>8437318</c:v>
                </c:pt>
                <c:pt idx="1178">
                  <c:v>8448356</c:v>
                </c:pt>
                <c:pt idx="1179">
                  <c:v>8448356</c:v>
                </c:pt>
                <c:pt idx="1180">
                  <c:v>8454172</c:v>
                </c:pt>
                <c:pt idx="1181">
                  <c:v>8460896</c:v>
                </c:pt>
                <c:pt idx="1182">
                  <c:v>8467054</c:v>
                </c:pt>
                <c:pt idx="1183">
                  <c:v>8473004</c:v>
                </c:pt>
                <c:pt idx="1184">
                  <c:v>8478208</c:v>
                </c:pt>
                <c:pt idx="1185">
                  <c:v>8482921</c:v>
                </c:pt>
                <c:pt idx="1186">
                  <c:v>8487246</c:v>
                </c:pt>
                <c:pt idx="1187">
                  <c:v>8494637</c:v>
                </c:pt>
                <c:pt idx="1188">
                  <c:v>8500847</c:v>
                </c:pt>
                <c:pt idx="1189">
                  <c:v>8508671</c:v>
                </c:pt>
                <c:pt idx="1190">
                  <c:v>8539848</c:v>
                </c:pt>
                <c:pt idx="1191">
                  <c:v>8569414</c:v>
                </c:pt>
                <c:pt idx="1192">
                  <c:v>8569414</c:v>
                </c:pt>
                <c:pt idx="1193">
                  <c:v>8685246</c:v>
                </c:pt>
                <c:pt idx="1194">
                  <c:v>8735641</c:v>
                </c:pt>
                <c:pt idx="1195">
                  <c:v>8735641</c:v>
                </c:pt>
                <c:pt idx="1196">
                  <c:v>8766284</c:v>
                </c:pt>
                <c:pt idx="1197">
                  <c:v>8790992</c:v>
                </c:pt>
                <c:pt idx="1198">
                  <c:v>8805860</c:v>
                </c:pt>
                <c:pt idx="1199">
                  <c:v>8834434</c:v>
                </c:pt>
                <c:pt idx="1200">
                  <c:v>8834434</c:v>
                </c:pt>
                <c:pt idx="1201">
                  <c:v>8863553</c:v>
                </c:pt>
                <c:pt idx="1202">
                  <c:v>8863553</c:v>
                </c:pt>
                <c:pt idx="1203">
                  <c:v>8870858</c:v>
                </c:pt>
                <c:pt idx="1204">
                  <c:v>8877943</c:v>
                </c:pt>
                <c:pt idx="1205">
                  <c:v>8884952</c:v>
                </c:pt>
                <c:pt idx="1206">
                  <c:v>8894109</c:v>
                </c:pt>
                <c:pt idx="1207">
                  <c:v>8909013</c:v>
                </c:pt>
                <c:pt idx="1208">
                  <c:v>8909013</c:v>
                </c:pt>
                <c:pt idx="1209">
                  <c:v>8916496</c:v>
                </c:pt>
                <c:pt idx="1210">
                  <c:v>8931496</c:v>
                </c:pt>
                <c:pt idx="1211">
                  <c:v>8931496</c:v>
                </c:pt>
                <c:pt idx="1212">
                  <c:v>8936089</c:v>
                </c:pt>
                <c:pt idx="1213">
                  <c:v>8947614</c:v>
                </c:pt>
                <c:pt idx="1214">
                  <c:v>8951494</c:v>
                </c:pt>
                <c:pt idx="1215">
                  <c:v>8958916</c:v>
                </c:pt>
                <c:pt idx="1216">
                  <c:v>8958916</c:v>
                </c:pt>
                <c:pt idx="1217">
                  <c:v>8966047</c:v>
                </c:pt>
                <c:pt idx="1218">
                  <c:v>8968930</c:v>
                </c:pt>
                <c:pt idx="1219">
                  <c:v>8968930</c:v>
                </c:pt>
                <c:pt idx="1220">
                  <c:v>8977484</c:v>
                </c:pt>
                <c:pt idx="1221">
                  <c:v>8977484</c:v>
                </c:pt>
                <c:pt idx="1222">
                  <c:v>8988391</c:v>
                </c:pt>
                <c:pt idx="1223">
                  <c:v>8993599</c:v>
                </c:pt>
                <c:pt idx="1224">
                  <c:v>8999136</c:v>
                </c:pt>
                <c:pt idx="1225">
                  <c:v>9004135</c:v>
                </c:pt>
                <c:pt idx="1226">
                  <c:v>9004135</c:v>
                </c:pt>
                <c:pt idx="1227">
                  <c:v>9013720</c:v>
                </c:pt>
                <c:pt idx="1228">
                  <c:v>9018877</c:v>
                </c:pt>
                <c:pt idx="1229">
                  <c:v>9018877</c:v>
                </c:pt>
                <c:pt idx="1230">
                  <c:v>9024959</c:v>
                </c:pt>
                <c:pt idx="1231">
                  <c:v>9031618</c:v>
                </c:pt>
                <c:pt idx="1232">
                  <c:v>9049899</c:v>
                </c:pt>
                <c:pt idx="1233">
                  <c:v>9049899</c:v>
                </c:pt>
                <c:pt idx="1234">
                  <c:v>9068027</c:v>
                </c:pt>
                <c:pt idx="1235">
                  <c:v>9073687</c:v>
                </c:pt>
                <c:pt idx="1236">
                  <c:v>9079329</c:v>
                </c:pt>
                <c:pt idx="1237">
                  <c:v>9084547</c:v>
                </c:pt>
                <c:pt idx="1238">
                  <c:v>9088160</c:v>
                </c:pt>
                <c:pt idx="1239">
                  <c:v>9091295</c:v>
                </c:pt>
                <c:pt idx="1240">
                  <c:v>9091295</c:v>
                </c:pt>
                <c:pt idx="1241">
                  <c:v>9097941</c:v>
                </c:pt>
                <c:pt idx="1242">
                  <c:v>9101327</c:v>
                </c:pt>
                <c:pt idx="1243">
                  <c:v>9104975</c:v>
                </c:pt>
                <c:pt idx="1244">
                  <c:v>9108767</c:v>
                </c:pt>
                <c:pt idx="1245">
                  <c:v>9108767</c:v>
                </c:pt>
                <c:pt idx="1246">
                  <c:v>9115182</c:v>
                </c:pt>
                <c:pt idx="1247">
                  <c:v>9115182</c:v>
                </c:pt>
                <c:pt idx="1248">
                  <c:v>9121802</c:v>
                </c:pt>
                <c:pt idx="1249">
                  <c:v>9124806</c:v>
                </c:pt>
                <c:pt idx="1250">
                  <c:v>9127895</c:v>
                </c:pt>
                <c:pt idx="1251">
                  <c:v>9130774</c:v>
                </c:pt>
                <c:pt idx="1252">
                  <c:v>9133759</c:v>
                </c:pt>
                <c:pt idx="1253">
                  <c:v>9136585</c:v>
                </c:pt>
                <c:pt idx="1254">
                  <c:v>9136585</c:v>
                </c:pt>
                <c:pt idx="1255">
                  <c:v>9142299</c:v>
                </c:pt>
                <c:pt idx="1256">
                  <c:v>9145318</c:v>
                </c:pt>
                <c:pt idx="1257">
                  <c:v>9145318</c:v>
                </c:pt>
                <c:pt idx="1258">
                  <c:v>9148533</c:v>
                </c:pt>
                <c:pt idx="1259">
                  <c:v>9187969</c:v>
                </c:pt>
                <c:pt idx="1260">
                  <c:v>9187969</c:v>
                </c:pt>
                <c:pt idx="1261">
                  <c:v>9191061</c:v>
                </c:pt>
                <c:pt idx="1262">
                  <c:v>9196987</c:v>
                </c:pt>
                <c:pt idx="1263">
                  <c:v>9205415</c:v>
                </c:pt>
                <c:pt idx="1264">
                  <c:v>9209291</c:v>
                </c:pt>
                <c:pt idx="1265">
                  <c:v>9222700</c:v>
                </c:pt>
                <c:pt idx="1266">
                  <c:v>9240213</c:v>
                </c:pt>
                <c:pt idx="1267">
                  <c:v>9267952</c:v>
                </c:pt>
                <c:pt idx="1268">
                  <c:v>9291714</c:v>
                </c:pt>
                <c:pt idx="1269">
                  <c:v>9313782</c:v>
                </c:pt>
                <c:pt idx="1270">
                  <c:v>9346405</c:v>
                </c:pt>
                <c:pt idx="1271">
                  <c:v>9383607</c:v>
                </c:pt>
                <c:pt idx="1272">
                  <c:v>9418901</c:v>
                </c:pt>
                <c:pt idx="1273">
                  <c:v>9449854</c:v>
                </c:pt>
                <c:pt idx="1274">
                  <c:v>9478885</c:v>
                </c:pt>
                <c:pt idx="1275">
                  <c:v>9478885</c:v>
                </c:pt>
                <c:pt idx="1276">
                  <c:v>9536006</c:v>
                </c:pt>
                <c:pt idx="1277">
                  <c:v>9559517</c:v>
                </c:pt>
                <c:pt idx="1278">
                  <c:v>9569715</c:v>
                </c:pt>
                <c:pt idx="1279">
                  <c:v>9569715</c:v>
                </c:pt>
                <c:pt idx="1280">
                  <c:v>9584808</c:v>
                </c:pt>
                <c:pt idx="1281">
                  <c:v>9611870</c:v>
                </c:pt>
                <c:pt idx="1282">
                  <c:v>9611870</c:v>
                </c:pt>
                <c:pt idx="1283">
                  <c:v>9623493</c:v>
                </c:pt>
                <c:pt idx="1284">
                  <c:v>9653529</c:v>
                </c:pt>
                <c:pt idx="1285">
                  <c:v>9653529</c:v>
                </c:pt>
                <c:pt idx="1286">
                  <c:v>9678027</c:v>
                </c:pt>
                <c:pt idx="1287">
                  <c:v>9678027</c:v>
                </c:pt>
                <c:pt idx="1288">
                  <c:v>9684258</c:v>
                </c:pt>
                <c:pt idx="1289">
                  <c:v>9687287</c:v>
                </c:pt>
                <c:pt idx="1290">
                  <c:v>9690698</c:v>
                </c:pt>
                <c:pt idx="1291">
                  <c:v>9695117</c:v>
                </c:pt>
                <c:pt idx="1292">
                  <c:v>9703436</c:v>
                </c:pt>
                <c:pt idx="1293">
                  <c:v>9707331</c:v>
                </c:pt>
                <c:pt idx="1294">
                  <c:v>9710938</c:v>
                </c:pt>
                <c:pt idx="1295">
                  <c:v>9715151</c:v>
                </c:pt>
                <c:pt idx="1296">
                  <c:v>9715151</c:v>
                </c:pt>
                <c:pt idx="1297">
                  <c:v>9721960</c:v>
                </c:pt>
                <c:pt idx="1298">
                  <c:v>9725239</c:v>
                </c:pt>
                <c:pt idx="1299">
                  <c:v>9729033</c:v>
                </c:pt>
                <c:pt idx="1300">
                  <c:v>9732287</c:v>
                </c:pt>
                <c:pt idx="1301">
                  <c:v>9742566</c:v>
                </c:pt>
                <c:pt idx="1302">
                  <c:v>9748899</c:v>
                </c:pt>
                <c:pt idx="1303">
                  <c:v>9748899</c:v>
                </c:pt>
                <c:pt idx="1304">
                  <c:v>9763637</c:v>
                </c:pt>
                <c:pt idx="1305">
                  <c:v>9771443</c:v>
                </c:pt>
                <c:pt idx="1306">
                  <c:v>9782568</c:v>
                </c:pt>
                <c:pt idx="1307">
                  <c:v>9793379</c:v>
                </c:pt>
                <c:pt idx="1308">
                  <c:v>9798359</c:v>
                </c:pt>
                <c:pt idx="1309">
                  <c:v>9803191</c:v>
                </c:pt>
                <c:pt idx="1310">
                  <c:v>9803191</c:v>
                </c:pt>
                <c:pt idx="1311">
                  <c:v>9812614</c:v>
                </c:pt>
                <c:pt idx="1312">
                  <c:v>9817747</c:v>
                </c:pt>
                <c:pt idx="1313">
                  <c:v>9817747</c:v>
                </c:pt>
                <c:pt idx="1314">
                  <c:v>9823687</c:v>
                </c:pt>
                <c:pt idx="1315">
                  <c:v>9829733</c:v>
                </c:pt>
                <c:pt idx="1316">
                  <c:v>9835432</c:v>
                </c:pt>
                <c:pt idx="1317">
                  <c:v>9839858</c:v>
                </c:pt>
                <c:pt idx="1318">
                  <c:v>9844048</c:v>
                </c:pt>
                <c:pt idx="1319">
                  <c:v>9853388</c:v>
                </c:pt>
                <c:pt idx="1320">
                  <c:v>9859899</c:v>
                </c:pt>
                <c:pt idx="1321">
                  <c:v>9864475</c:v>
                </c:pt>
                <c:pt idx="1322">
                  <c:v>9870956</c:v>
                </c:pt>
                <c:pt idx="1323">
                  <c:v>9876589</c:v>
                </c:pt>
                <c:pt idx="1324">
                  <c:v>9879391</c:v>
                </c:pt>
                <c:pt idx="1325">
                  <c:v>9882566</c:v>
                </c:pt>
                <c:pt idx="1326">
                  <c:v>9886825</c:v>
                </c:pt>
                <c:pt idx="1327">
                  <c:v>9904757</c:v>
                </c:pt>
                <c:pt idx="1328">
                  <c:v>9904757</c:v>
                </c:pt>
                <c:pt idx="1329">
                  <c:v>9910945</c:v>
                </c:pt>
                <c:pt idx="1330">
                  <c:v>9915631</c:v>
                </c:pt>
                <c:pt idx="1331">
                  <c:v>9922819</c:v>
                </c:pt>
                <c:pt idx="1332">
                  <c:v>9930933</c:v>
                </c:pt>
                <c:pt idx="1333">
                  <c:v>9945952</c:v>
                </c:pt>
                <c:pt idx="1334">
                  <c:v>9945952</c:v>
                </c:pt>
                <c:pt idx="1335">
                  <c:v>9958979</c:v>
                </c:pt>
                <c:pt idx="1336">
                  <c:v>9958979</c:v>
                </c:pt>
                <c:pt idx="1337">
                  <c:v>9969628</c:v>
                </c:pt>
                <c:pt idx="1338">
                  <c:v>9969628</c:v>
                </c:pt>
                <c:pt idx="1339">
                  <c:v>9979798</c:v>
                </c:pt>
                <c:pt idx="1340">
                  <c:v>9984944</c:v>
                </c:pt>
                <c:pt idx="1341">
                  <c:v>9992993</c:v>
                </c:pt>
                <c:pt idx="1342">
                  <c:v>9999766</c:v>
                </c:pt>
                <c:pt idx="1343">
                  <c:v>10005802</c:v>
                </c:pt>
                <c:pt idx="1344">
                  <c:v>10011646</c:v>
                </c:pt>
                <c:pt idx="1345">
                  <c:v>10011646</c:v>
                </c:pt>
                <c:pt idx="1346">
                  <c:v>10017013</c:v>
                </c:pt>
                <c:pt idx="1347">
                  <c:v>10021880</c:v>
                </c:pt>
                <c:pt idx="1348">
                  <c:v>10028339</c:v>
                </c:pt>
                <c:pt idx="1349">
                  <c:v>10036479</c:v>
                </c:pt>
                <c:pt idx="1350">
                  <c:v>10053385</c:v>
                </c:pt>
                <c:pt idx="1351">
                  <c:v>10071345</c:v>
                </c:pt>
                <c:pt idx="1352">
                  <c:v>10086129</c:v>
                </c:pt>
                <c:pt idx="1353">
                  <c:v>10100799</c:v>
                </c:pt>
                <c:pt idx="1354">
                  <c:v>10131165</c:v>
                </c:pt>
                <c:pt idx="1355">
                  <c:v>10147628</c:v>
                </c:pt>
                <c:pt idx="1356">
                  <c:v>10147628</c:v>
                </c:pt>
                <c:pt idx="1357">
                  <c:v>10167884</c:v>
                </c:pt>
                <c:pt idx="1358">
                  <c:v>10195929</c:v>
                </c:pt>
                <c:pt idx="1359">
                  <c:v>10195929</c:v>
                </c:pt>
                <c:pt idx="1360">
                  <c:v>10209454</c:v>
                </c:pt>
                <c:pt idx="1361">
                  <c:v>10225317</c:v>
                </c:pt>
                <c:pt idx="1362">
                  <c:v>10240627</c:v>
                </c:pt>
                <c:pt idx="1363">
                  <c:v>10250953</c:v>
                </c:pt>
                <c:pt idx="1364">
                  <c:v>10254706</c:v>
                </c:pt>
                <c:pt idx="1365">
                  <c:v>10268599</c:v>
                </c:pt>
                <c:pt idx="1366">
                  <c:v>10268599</c:v>
                </c:pt>
                <c:pt idx="1367">
                  <c:v>10277036</c:v>
                </c:pt>
                <c:pt idx="1368">
                  <c:v>10281087</c:v>
                </c:pt>
                <c:pt idx="1369">
                  <c:v>10284903</c:v>
                </c:pt>
                <c:pt idx="1370">
                  <c:v>10289382</c:v>
                </c:pt>
                <c:pt idx="1371">
                  <c:v>10293574</c:v>
                </c:pt>
                <c:pt idx="1372">
                  <c:v>10297192</c:v>
                </c:pt>
                <c:pt idx="1373">
                  <c:v>10297192</c:v>
                </c:pt>
                <c:pt idx="1374">
                  <c:v>10305408</c:v>
                </c:pt>
                <c:pt idx="1375">
                  <c:v>10309494</c:v>
                </c:pt>
                <c:pt idx="1376">
                  <c:v>10313059</c:v>
                </c:pt>
                <c:pt idx="1377">
                  <c:v>10313059</c:v>
                </c:pt>
                <c:pt idx="1378">
                  <c:v>10321281</c:v>
                </c:pt>
                <c:pt idx="1379">
                  <c:v>10326978</c:v>
                </c:pt>
                <c:pt idx="1380">
                  <c:v>10326978</c:v>
                </c:pt>
                <c:pt idx="1381">
                  <c:v>10340344</c:v>
                </c:pt>
                <c:pt idx="1382">
                  <c:v>10340344</c:v>
                </c:pt>
                <c:pt idx="1383">
                  <c:v>10350015</c:v>
                </c:pt>
                <c:pt idx="1384">
                  <c:v>10382400</c:v>
                </c:pt>
                <c:pt idx="1385">
                  <c:v>10382400</c:v>
                </c:pt>
                <c:pt idx="1386">
                  <c:v>10406904</c:v>
                </c:pt>
                <c:pt idx="1387">
                  <c:v>10424504</c:v>
                </c:pt>
                <c:pt idx="1388">
                  <c:v>10452686</c:v>
                </c:pt>
                <c:pt idx="1389">
                  <c:v>10520000</c:v>
                </c:pt>
                <c:pt idx="1390">
                  <c:v>10554217</c:v>
                </c:pt>
                <c:pt idx="1391">
                  <c:v>10554217</c:v>
                </c:pt>
                <c:pt idx="1392">
                  <c:v>10588511</c:v>
                </c:pt>
                <c:pt idx="1393">
                  <c:v>10600059</c:v>
                </c:pt>
                <c:pt idx="1394">
                  <c:v>10608650</c:v>
                </c:pt>
                <c:pt idx="1395">
                  <c:v>10614685</c:v>
                </c:pt>
                <c:pt idx="1396">
                  <c:v>10621522</c:v>
                </c:pt>
                <c:pt idx="1397">
                  <c:v>10637587</c:v>
                </c:pt>
                <c:pt idx="1398">
                  <c:v>10637587</c:v>
                </c:pt>
                <c:pt idx="1399">
                  <c:v>10644135</c:v>
                </c:pt>
                <c:pt idx="1400">
                  <c:v>10649719</c:v>
                </c:pt>
                <c:pt idx="1401">
                  <c:v>10653935</c:v>
                </c:pt>
                <c:pt idx="1402">
                  <c:v>10658114</c:v>
                </c:pt>
                <c:pt idx="1403">
                  <c:v>10663504</c:v>
                </c:pt>
                <c:pt idx="1404">
                  <c:v>10670431</c:v>
                </c:pt>
                <c:pt idx="1405">
                  <c:v>10675345</c:v>
                </c:pt>
                <c:pt idx="1406">
                  <c:v>10680512</c:v>
                </c:pt>
                <c:pt idx="1407">
                  <c:v>10686169</c:v>
                </c:pt>
                <c:pt idx="1408">
                  <c:v>10691005</c:v>
                </c:pt>
                <c:pt idx="1409">
                  <c:v>10691005</c:v>
                </c:pt>
                <c:pt idx="1410">
                  <c:v>10700932</c:v>
                </c:pt>
                <c:pt idx="1411">
                  <c:v>10706334</c:v>
                </c:pt>
                <c:pt idx="1412">
                  <c:v>10712288</c:v>
                </c:pt>
                <c:pt idx="1413">
                  <c:v>10735190</c:v>
                </c:pt>
                <c:pt idx="1414">
                  <c:v>10759283</c:v>
                </c:pt>
                <c:pt idx="1415">
                  <c:v>10781826</c:v>
                </c:pt>
                <c:pt idx="1416">
                  <c:v>10804028</c:v>
                </c:pt>
                <c:pt idx="1417">
                  <c:v>10826917</c:v>
                </c:pt>
                <c:pt idx="1418">
                  <c:v>10853041</c:v>
                </c:pt>
                <c:pt idx="1419">
                  <c:v>10875507</c:v>
                </c:pt>
                <c:pt idx="1420">
                  <c:v>10897941</c:v>
                </c:pt>
                <c:pt idx="1421">
                  <c:v>10920751</c:v>
                </c:pt>
                <c:pt idx="1422">
                  <c:v>10942799</c:v>
                </c:pt>
                <c:pt idx="1423">
                  <c:v>10968836</c:v>
                </c:pt>
                <c:pt idx="1424">
                  <c:v>11000239</c:v>
                </c:pt>
                <c:pt idx="1425">
                  <c:v>11000239</c:v>
                </c:pt>
                <c:pt idx="1426">
                  <c:v>11030898</c:v>
                </c:pt>
                <c:pt idx="1427">
                  <c:v>11157265</c:v>
                </c:pt>
                <c:pt idx="1428">
                  <c:v>11157265</c:v>
                </c:pt>
                <c:pt idx="1429">
                  <c:v>11176483</c:v>
                </c:pt>
                <c:pt idx="1430">
                  <c:v>11215157</c:v>
                </c:pt>
                <c:pt idx="1431">
                  <c:v>11215157</c:v>
                </c:pt>
                <c:pt idx="1432">
                  <c:v>11255280</c:v>
                </c:pt>
                <c:pt idx="1433">
                  <c:v>11255280</c:v>
                </c:pt>
                <c:pt idx="1434">
                  <c:v>11278720</c:v>
                </c:pt>
                <c:pt idx="1435">
                  <c:v>11299867</c:v>
                </c:pt>
                <c:pt idx="1436">
                  <c:v>11316092</c:v>
                </c:pt>
                <c:pt idx="1437">
                  <c:v>11351778</c:v>
                </c:pt>
                <c:pt idx="1438">
                  <c:v>11351778</c:v>
                </c:pt>
                <c:pt idx="1439">
                  <c:v>11371703</c:v>
                </c:pt>
                <c:pt idx="1440">
                  <c:v>11394513</c:v>
                </c:pt>
                <c:pt idx="1441">
                  <c:v>11418609</c:v>
                </c:pt>
                <c:pt idx="1442">
                  <c:v>11438081</c:v>
                </c:pt>
                <c:pt idx="1443">
                  <c:v>11455311</c:v>
                </c:pt>
                <c:pt idx="1444">
                  <c:v>11455311</c:v>
                </c:pt>
                <c:pt idx="1445">
                  <c:v>11483954</c:v>
                </c:pt>
                <c:pt idx="1446">
                  <c:v>11498033</c:v>
                </c:pt>
                <c:pt idx="1447">
                  <c:v>11515882</c:v>
                </c:pt>
                <c:pt idx="1448">
                  <c:v>11533069</c:v>
                </c:pt>
                <c:pt idx="1449">
                  <c:v>11549436</c:v>
                </c:pt>
                <c:pt idx="1450">
                  <c:v>11564715</c:v>
                </c:pt>
                <c:pt idx="1451">
                  <c:v>11579474</c:v>
                </c:pt>
                <c:pt idx="1452">
                  <c:v>11595093</c:v>
                </c:pt>
                <c:pt idx="1453">
                  <c:v>11609870</c:v>
                </c:pt>
                <c:pt idx="1454">
                  <c:v>11629528</c:v>
                </c:pt>
                <c:pt idx="1455">
                  <c:v>11650324</c:v>
                </c:pt>
                <c:pt idx="1456">
                  <c:v>11672656</c:v>
                </c:pt>
                <c:pt idx="1457">
                  <c:v>11716838</c:v>
                </c:pt>
                <c:pt idx="1458">
                  <c:v>11763367</c:v>
                </c:pt>
                <c:pt idx="1459">
                  <c:v>11814564</c:v>
                </c:pt>
                <c:pt idx="1460">
                  <c:v>11882720</c:v>
                </c:pt>
                <c:pt idx="1461">
                  <c:v>11953644</c:v>
                </c:pt>
                <c:pt idx="1462">
                  <c:v>11987261</c:v>
                </c:pt>
                <c:pt idx="1463">
                  <c:v>11993053</c:v>
                </c:pt>
                <c:pt idx="1464">
                  <c:v>11998579</c:v>
                </c:pt>
                <c:pt idx="1465">
                  <c:v>11998579</c:v>
                </c:pt>
                <c:pt idx="1466">
                  <c:v>12010048</c:v>
                </c:pt>
                <c:pt idx="1467">
                  <c:v>12016659</c:v>
                </c:pt>
                <c:pt idx="1468">
                  <c:v>12024076</c:v>
                </c:pt>
                <c:pt idx="1469">
                  <c:v>12031166</c:v>
                </c:pt>
                <c:pt idx="1470">
                  <c:v>12037744</c:v>
                </c:pt>
                <c:pt idx="1471">
                  <c:v>12044860</c:v>
                </c:pt>
                <c:pt idx="1472">
                  <c:v>12052475</c:v>
                </c:pt>
                <c:pt idx="1473">
                  <c:v>12059205</c:v>
                </c:pt>
                <c:pt idx="1474">
                  <c:v>12075322</c:v>
                </c:pt>
                <c:pt idx="1475">
                  <c:v>12075322</c:v>
                </c:pt>
                <c:pt idx="1476">
                  <c:v>12082247</c:v>
                </c:pt>
                <c:pt idx="1477">
                  <c:v>12088808</c:v>
                </c:pt>
                <c:pt idx="1478">
                  <c:v>12094739</c:v>
                </c:pt>
                <c:pt idx="1479">
                  <c:v>12100102</c:v>
                </c:pt>
                <c:pt idx="1480">
                  <c:v>12106189</c:v>
                </c:pt>
                <c:pt idx="1481">
                  <c:v>12111772</c:v>
                </c:pt>
                <c:pt idx="1482">
                  <c:v>12120737</c:v>
                </c:pt>
                <c:pt idx="1483">
                  <c:v>12151070</c:v>
                </c:pt>
                <c:pt idx="1484">
                  <c:v>12165618</c:v>
                </c:pt>
                <c:pt idx="1485">
                  <c:v>12179940</c:v>
                </c:pt>
                <c:pt idx="1486">
                  <c:v>12179940</c:v>
                </c:pt>
                <c:pt idx="1487">
                  <c:v>12229336</c:v>
                </c:pt>
                <c:pt idx="1488">
                  <c:v>12256073</c:v>
                </c:pt>
                <c:pt idx="1489">
                  <c:v>12280672</c:v>
                </c:pt>
                <c:pt idx="1490">
                  <c:v>12305768</c:v>
                </c:pt>
                <c:pt idx="1491">
                  <c:v>12331197</c:v>
                </c:pt>
                <c:pt idx="1492">
                  <c:v>12345178</c:v>
                </c:pt>
                <c:pt idx="1493">
                  <c:v>12345178</c:v>
                </c:pt>
                <c:pt idx="1494">
                  <c:v>12356787</c:v>
                </c:pt>
                <c:pt idx="1495">
                  <c:v>12367400</c:v>
                </c:pt>
                <c:pt idx="1496">
                  <c:v>12373070</c:v>
                </c:pt>
                <c:pt idx="1497">
                  <c:v>12379009</c:v>
                </c:pt>
                <c:pt idx="1498">
                  <c:v>12383870</c:v>
                </c:pt>
                <c:pt idx="1499">
                  <c:v>12391538</c:v>
                </c:pt>
                <c:pt idx="1500">
                  <c:v>12391538</c:v>
                </c:pt>
                <c:pt idx="1501">
                  <c:v>12404679</c:v>
                </c:pt>
                <c:pt idx="1502">
                  <c:v>12412180</c:v>
                </c:pt>
                <c:pt idx="1503">
                  <c:v>12417779</c:v>
                </c:pt>
                <c:pt idx="1504">
                  <c:v>12423397</c:v>
                </c:pt>
                <c:pt idx="1505">
                  <c:v>12428233</c:v>
                </c:pt>
                <c:pt idx="1506">
                  <c:v>12434294</c:v>
                </c:pt>
                <c:pt idx="1507">
                  <c:v>12438459</c:v>
                </c:pt>
                <c:pt idx="1508">
                  <c:v>12442758</c:v>
                </c:pt>
                <c:pt idx="1509">
                  <c:v>12447604</c:v>
                </c:pt>
                <c:pt idx="1510">
                  <c:v>12452377</c:v>
                </c:pt>
                <c:pt idx="1511">
                  <c:v>12457943</c:v>
                </c:pt>
                <c:pt idx="1512">
                  <c:v>12462790</c:v>
                </c:pt>
                <c:pt idx="1513">
                  <c:v>12466902</c:v>
                </c:pt>
                <c:pt idx="1514">
                  <c:v>12466902</c:v>
                </c:pt>
                <c:pt idx="1515">
                  <c:v>12466902</c:v>
                </c:pt>
                <c:pt idx="1516">
                  <c:v>12466902</c:v>
                </c:pt>
                <c:pt idx="1517">
                  <c:v>12484552</c:v>
                </c:pt>
                <c:pt idx="1518">
                  <c:v>12489803</c:v>
                </c:pt>
                <c:pt idx="1519">
                  <c:v>12494557</c:v>
                </c:pt>
                <c:pt idx="1520">
                  <c:v>12498412</c:v>
                </c:pt>
                <c:pt idx="1521">
                  <c:v>12498412</c:v>
                </c:pt>
                <c:pt idx="1522">
                  <c:v>12507033</c:v>
                </c:pt>
                <c:pt idx="1523">
                  <c:v>12511300</c:v>
                </c:pt>
                <c:pt idx="1524">
                  <c:v>12511300</c:v>
                </c:pt>
                <c:pt idx="1525">
                  <c:v>12515604</c:v>
                </c:pt>
                <c:pt idx="1526">
                  <c:v>12515604</c:v>
                </c:pt>
                <c:pt idx="1527">
                  <c:v>12515604</c:v>
                </c:pt>
                <c:pt idx="1528">
                  <c:v>12515604</c:v>
                </c:pt>
                <c:pt idx="1529">
                  <c:v>12515604</c:v>
                </c:pt>
                <c:pt idx="1530">
                  <c:v>12531265</c:v>
                </c:pt>
                <c:pt idx="1531">
                  <c:v>12540367</c:v>
                </c:pt>
                <c:pt idx="1532">
                  <c:v>12548396</c:v>
                </c:pt>
                <c:pt idx="1533">
                  <c:v>12558512</c:v>
                </c:pt>
                <c:pt idx="1534">
                  <c:v>12558512</c:v>
                </c:pt>
                <c:pt idx="1535">
                  <c:v>12567341</c:v>
                </c:pt>
                <c:pt idx="1536">
                  <c:v>12571554</c:v>
                </c:pt>
                <c:pt idx="1537">
                  <c:v>12578940</c:v>
                </c:pt>
                <c:pt idx="1538">
                  <c:v>12583306</c:v>
                </c:pt>
                <c:pt idx="1539">
                  <c:v>12587774</c:v>
                </c:pt>
                <c:pt idx="1540">
                  <c:v>12591611</c:v>
                </c:pt>
                <c:pt idx="1541">
                  <c:v>12591611</c:v>
                </c:pt>
                <c:pt idx="1542">
                  <c:v>12591611</c:v>
                </c:pt>
                <c:pt idx="1543">
                  <c:v>12599935</c:v>
                </c:pt>
                <c:pt idx="1544">
                  <c:v>12608503</c:v>
                </c:pt>
                <c:pt idx="1545">
                  <c:v>12612662</c:v>
                </c:pt>
                <c:pt idx="1546">
                  <c:v>12617022</c:v>
                </c:pt>
                <c:pt idx="1547">
                  <c:v>12629716</c:v>
                </c:pt>
                <c:pt idx="1548">
                  <c:v>12642755</c:v>
                </c:pt>
                <c:pt idx="1549">
                  <c:v>12642755</c:v>
                </c:pt>
                <c:pt idx="1550">
                  <c:v>12667370</c:v>
                </c:pt>
                <c:pt idx="1551">
                  <c:v>12677023</c:v>
                </c:pt>
                <c:pt idx="1552">
                  <c:v>12687999</c:v>
                </c:pt>
                <c:pt idx="1553">
                  <c:v>12693198</c:v>
                </c:pt>
                <c:pt idx="1554">
                  <c:v>12697946</c:v>
                </c:pt>
                <c:pt idx="1555">
                  <c:v>12697946</c:v>
                </c:pt>
                <c:pt idx="1556">
                  <c:v>12708432</c:v>
                </c:pt>
                <c:pt idx="1557">
                  <c:v>12712851</c:v>
                </c:pt>
                <c:pt idx="1558">
                  <c:v>12717796</c:v>
                </c:pt>
                <c:pt idx="1559">
                  <c:v>12722514</c:v>
                </c:pt>
                <c:pt idx="1560">
                  <c:v>12727054</c:v>
                </c:pt>
                <c:pt idx="1561">
                  <c:v>12731165</c:v>
                </c:pt>
                <c:pt idx="1562">
                  <c:v>12735022</c:v>
                </c:pt>
                <c:pt idx="1563">
                  <c:v>12735022</c:v>
                </c:pt>
                <c:pt idx="1564">
                  <c:v>12742778</c:v>
                </c:pt>
                <c:pt idx="1565">
                  <c:v>12746660</c:v>
                </c:pt>
                <c:pt idx="1566">
                  <c:v>12750965</c:v>
                </c:pt>
                <c:pt idx="1567">
                  <c:v>12761985</c:v>
                </c:pt>
                <c:pt idx="1568">
                  <c:v>12813498</c:v>
                </c:pt>
                <c:pt idx="1569">
                  <c:v>12868446</c:v>
                </c:pt>
                <c:pt idx="1570">
                  <c:v>12926649</c:v>
                </c:pt>
                <c:pt idx="1571">
                  <c:v>12986775</c:v>
                </c:pt>
                <c:pt idx="1572">
                  <c:v>13039290</c:v>
                </c:pt>
                <c:pt idx="1573">
                  <c:v>13044440</c:v>
                </c:pt>
                <c:pt idx="1574">
                  <c:v>13067571</c:v>
                </c:pt>
                <c:pt idx="1575">
                  <c:v>13087424</c:v>
                </c:pt>
                <c:pt idx="1576">
                  <c:v>13110148</c:v>
                </c:pt>
                <c:pt idx="1577">
                  <c:v>13110148</c:v>
                </c:pt>
                <c:pt idx="1578">
                  <c:v>13118376</c:v>
                </c:pt>
                <c:pt idx="1579">
                  <c:v>13122808</c:v>
                </c:pt>
                <c:pt idx="1580">
                  <c:v>13127125</c:v>
                </c:pt>
                <c:pt idx="1581">
                  <c:v>13131605</c:v>
                </c:pt>
                <c:pt idx="1582">
                  <c:v>13136911</c:v>
                </c:pt>
                <c:pt idx="1583">
                  <c:v>13141139</c:v>
                </c:pt>
                <c:pt idx="1584">
                  <c:v>13141139</c:v>
                </c:pt>
                <c:pt idx="1585">
                  <c:v>13150447</c:v>
                </c:pt>
                <c:pt idx="1586">
                  <c:v>13154576</c:v>
                </c:pt>
                <c:pt idx="1587">
                  <c:v>13158824</c:v>
                </c:pt>
                <c:pt idx="1588">
                  <c:v>13162976</c:v>
                </c:pt>
                <c:pt idx="1589">
                  <c:v>13167148</c:v>
                </c:pt>
                <c:pt idx="1590">
                  <c:v>13170846</c:v>
                </c:pt>
                <c:pt idx="1591">
                  <c:v>13175939</c:v>
                </c:pt>
                <c:pt idx="1592">
                  <c:v>13179613</c:v>
                </c:pt>
                <c:pt idx="1593">
                  <c:v>13184189</c:v>
                </c:pt>
                <c:pt idx="1594">
                  <c:v>13188488</c:v>
                </c:pt>
                <c:pt idx="1595">
                  <c:v>13194465</c:v>
                </c:pt>
                <c:pt idx="1596">
                  <c:v>13199473</c:v>
                </c:pt>
                <c:pt idx="1597">
                  <c:v>13203807</c:v>
                </c:pt>
                <c:pt idx="1598">
                  <c:v>13203807</c:v>
                </c:pt>
                <c:pt idx="1599">
                  <c:v>13213510</c:v>
                </c:pt>
                <c:pt idx="1600">
                  <c:v>13217036</c:v>
                </c:pt>
                <c:pt idx="1601">
                  <c:v>13221417</c:v>
                </c:pt>
                <c:pt idx="1602">
                  <c:v>13225435</c:v>
                </c:pt>
                <c:pt idx="1603">
                  <c:v>13231307</c:v>
                </c:pt>
                <c:pt idx="1604">
                  <c:v>13267740</c:v>
                </c:pt>
                <c:pt idx="1605">
                  <c:v>13297709</c:v>
                </c:pt>
                <c:pt idx="1606">
                  <c:v>13328184</c:v>
                </c:pt>
                <c:pt idx="1607">
                  <c:v>13340326</c:v>
                </c:pt>
                <c:pt idx="1608">
                  <c:v>13350707</c:v>
                </c:pt>
                <c:pt idx="1609">
                  <c:v>13363305</c:v>
                </c:pt>
                <c:pt idx="1610">
                  <c:v>13371209</c:v>
                </c:pt>
                <c:pt idx="1611">
                  <c:v>13378359</c:v>
                </c:pt>
                <c:pt idx="1612">
                  <c:v>13385540</c:v>
                </c:pt>
                <c:pt idx="1613">
                  <c:v>13385540</c:v>
                </c:pt>
                <c:pt idx="1614">
                  <c:v>13401105</c:v>
                </c:pt>
                <c:pt idx="1615">
                  <c:v>13405716</c:v>
                </c:pt>
                <c:pt idx="1616">
                  <c:v>13405716</c:v>
                </c:pt>
                <c:pt idx="1617">
                  <c:v>13415326</c:v>
                </c:pt>
                <c:pt idx="1618">
                  <c:v>13419590</c:v>
                </c:pt>
                <c:pt idx="1619">
                  <c:v>13423778</c:v>
                </c:pt>
                <c:pt idx="1620">
                  <c:v>13423778</c:v>
                </c:pt>
                <c:pt idx="1621">
                  <c:v>13434573</c:v>
                </c:pt>
                <c:pt idx="1622">
                  <c:v>13440126</c:v>
                </c:pt>
                <c:pt idx="1623">
                  <c:v>13446548</c:v>
                </c:pt>
                <c:pt idx="1624">
                  <c:v>13452369</c:v>
                </c:pt>
                <c:pt idx="1625">
                  <c:v>13457559</c:v>
                </c:pt>
                <c:pt idx="1626">
                  <c:v>13464827</c:v>
                </c:pt>
                <c:pt idx="1627">
                  <c:v>13464827</c:v>
                </c:pt>
                <c:pt idx="1628">
                  <c:v>13474453</c:v>
                </c:pt>
                <c:pt idx="1629">
                  <c:v>13479386</c:v>
                </c:pt>
                <c:pt idx="1630">
                  <c:v>13494264</c:v>
                </c:pt>
                <c:pt idx="1631">
                  <c:v>13519677</c:v>
                </c:pt>
                <c:pt idx="1632">
                  <c:v>13545613</c:v>
                </c:pt>
                <c:pt idx="1633">
                  <c:v>13570673</c:v>
                </c:pt>
                <c:pt idx="1634">
                  <c:v>13570673</c:v>
                </c:pt>
                <c:pt idx="1635">
                  <c:v>13570673</c:v>
                </c:pt>
                <c:pt idx="1636">
                  <c:v>13612637</c:v>
                </c:pt>
                <c:pt idx="1637">
                  <c:v>13627718</c:v>
                </c:pt>
                <c:pt idx="1638">
                  <c:v>13631933</c:v>
                </c:pt>
                <c:pt idx="1639">
                  <c:v>13644789</c:v>
                </c:pt>
                <c:pt idx="1640">
                  <c:v>13657769</c:v>
                </c:pt>
                <c:pt idx="1641">
                  <c:v>13657769</c:v>
                </c:pt>
                <c:pt idx="1642">
                  <c:v>13657769</c:v>
                </c:pt>
                <c:pt idx="1643">
                  <c:v>13657769</c:v>
                </c:pt>
                <c:pt idx="1644">
                  <c:v>13684842</c:v>
                </c:pt>
                <c:pt idx="1645">
                  <c:v>13803369</c:v>
                </c:pt>
                <c:pt idx="1646">
                  <c:v>13836270</c:v>
                </c:pt>
                <c:pt idx="1647">
                  <c:v>13852602</c:v>
                </c:pt>
                <c:pt idx="1648">
                  <c:v>13852602</c:v>
                </c:pt>
                <c:pt idx="1649">
                  <c:v>13880092</c:v>
                </c:pt>
                <c:pt idx="1650">
                  <c:v>13750618</c:v>
                </c:pt>
                <c:pt idx="1651">
                  <c:v>13757952</c:v>
                </c:pt>
                <c:pt idx="1652">
                  <c:v>13763794</c:v>
                </c:pt>
                <c:pt idx="1653">
                  <c:v>13767715</c:v>
                </c:pt>
                <c:pt idx="1654">
                  <c:v>13771668</c:v>
                </c:pt>
                <c:pt idx="1655">
                  <c:v>13771668</c:v>
                </c:pt>
                <c:pt idx="1656">
                  <c:v>13780287</c:v>
                </c:pt>
                <c:pt idx="1657">
                  <c:v>13784720</c:v>
                </c:pt>
                <c:pt idx="1658">
                  <c:v>13789725</c:v>
                </c:pt>
                <c:pt idx="1659">
                  <c:v>13794037</c:v>
                </c:pt>
                <c:pt idx="1660">
                  <c:v>13797659</c:v>
                </c:pt>
                <c:pt idx="1661">
                  <c:v>13801115</c:v>
                </c:pt>
                <c:pt idx="1662">
                  <c:v>13801115</c:v>
                </c:pt>
                <c:pt idx="1663">
                  <c:v>13812258</c:v>
                </c:pt>
                <c:pt idx="1664">
                  <c:v>13816728</c:v>
                </c:pt>
                <c:pt idx="1665">
                  <c:v>13821306</c:v>
                </c:pt>
                <c:pt idx="1666">
                  <c:v>13825542</c:v>
                </c:pt>
                <c:pt idx="1667">
                  <c:v>13830868</c:v>
                </c:pt>
                <c:pt idx="1668">
                  <c:v>13834526</c:v>
                </c:pt>
                <c:pt idx="1669">
                  <c:v>13834526</c:v>
                </c:pt>
                <c:pt idx="1670">
                  <c:v>13838795</c:v>
                </c:pt>
                <c:pt idx="1671">
                  <c:v>11690599</c:v>
                </c:pt>
                <c:pt idx="1672">
                  <c:v>11700116</c:v>
                </c:pt>
                <c:pt idx="1673">
                  <c:v>11706085</c:v>
                </c:pt>
                <c:pt idx="1674">
                  <c:v>11709894</c:v>
                </c:pt>
                <c:pt idx="1675">
                  <c:v>11713354</c:v>
                </c:pt>
                <c:pt idx="1676">
                  <c:v>11713354</c:v>
                </c:pt>
                <c:pt idx="1677">
                  <c:v>11713354</c:v>
                </c:pt>
                <c:pt idx="1678">
                  <c:v>11726684</c:v>
                </c:pt>
                <c:pt idx="1679">
                  <c:v>11730762</c:v>
                </c:pt>
                <c:pt idx="1680">
                  <c:v>11735535</c:v>
                </c:pt>
                <c:pt idx="1681">
                  <c:v>11741494</c:v>
                </c:pt>
                <c:pt idx="1682">
                  <c:v>11745728</c:v>
                </c:pt>
                <c:pt idx="1683">
                  <c:v>11745728</c:v>
                </c:pt>
                <c:pt idx="1684">
                  <c:v>11753444</c:v>
                </c:pt>
                <c:pt idx="1685">
                  <c:v>11757048</c:v>
                </c:pt>
                <c:pt idx="1686">
                  <c:v>11760910</c:v>
                </c:pt>
                <c:pt idx="1687">
                  <c:v>11771716</c:v>
                </c:pt>
                <c:pt idx="1688">
                  <c:v>11775371</c:v>
                </c:pt>
                <c:pt idx="1689">
                  <c:v>11778532</c:v>
                </c:pt>
                <c:pt idx="1690">
                  <c:v>11778532</c:v>
                </c:pt>
                <c:pt idx="1691">
                  <c:v>11786074</c:v>
                </c:pt>
                <c:pt idx="1692">
                  <c:v>11790134</c:v>
                </c:pt>
                <c:pt idx="1693">
                  <c:v>11794054</c:v>
                </c:pt>
                <c:pt idx="1694">
                  <c:v>11802994</c:v>
                </c:pt>
                <c:pt idx="1695">
                  <c:v>11806960</c:v>
                </c:pt>
                <c:pt idx="1696">
                  <c:v>11810378</c:v>
                </c:pt>
                <c:pt idx="1697">
                  <c:v>11810378</c:v>
                </c:pt>
                <c:pt idx="1698">
                  <c:v>11814179</c:v>
                </c:pt>
                <c:pt idx="1699">
                  <c:v>11826027</c:v>
                </c:pt>
                <c:pt idx="1700">
                  <c:v>11845243</c:v>
                </c:pt>
                <c:pt idx="1701">
                  <c:v>11848951</c:v>
                </c:pt>
                <c:pt idx="1702">
                  <c:v>11861683</c:v>
                </c:pt>
                <c:pt idx="1703">
                  <c:v>11875001</c:v>
                </c:pt>
                <c:pt idx="1704">
                  <c:v>11875001</c:v>
                </c:pt>
                <c:pt idx="1705">
                  <c:v>11888488</c:v>
                </c:pt>
                <c:pt idx="1706">
                  <c:v>11891843</c:v>
                </c:pt>
                <c:pt idx="1707">
                  <c:v>11896003</c:v>
                </c:pt>
                <c:pt idx="1708">
                  <c:v>11899397</c:v>
                </c:pt>
                <c:pt idx="1709">
                  <c:v>11902508</c:v>
                </c:pt>
                <c:pt idx="1710">
                  <c:v>11905408</c:v>
                </c:pt>
                <c:pt idx="1711">
                  <c:v>11905408</c:v>
                </c:pt>
                <c:pt idx="1712">
                  <c:v>11911810</c:v>
                </c:pt>
                <c:pt idx="1713">
                  <c:v>11914891</c:v>
                </c:pt>
                <c:pt idx="1714">
                  <c:v>11919197</c:v>
                </c:pt>
                <c:pt idx="1715">
                  <c:v>11922424</c:v>
                </c:pt>
                <c:pt idx="1716">
                  <c:v>11934961</c:v>
                </c:pt>
                <c:pt idx="1717">
                  <c:v>11938558</c:v>
                </c:pt>
                <c:pt idx="1718">
                  <c:v>11938558</c:v>
                </c:pt>
                <c:pt idx="1719">
                  <c:v>11947139</c:v>
                </c:pt>
                <c:pt idx="1720">
                  <c:v>11950612</c:v>
                </c:pt>
                <c:pt idx="1721">
                  <c:v>11958493</c:v>
                </c:pt>
                <c:pt idx="1722">
                  <c:v>11897928</c:v>
                </c:pt>
                <c:pt idx="1723">
                  <c:v>11528735</c:v>
                </c:pt>
                <c:pt idx="1724">
                  <c:v>11533466</c:v>
                </c:pt>
                <c:pt idx="1725">
                  <c:v>11533466</c:v>
                </c:pt>
                <c:pt idx="1726">
                  <c:v>11543383</c:v>
                </c:pt>
                <c:pt idx="1727">
                  <c:v>11336880</c:v>
                </c:pt>
                <c:pt idx="1728">
                  <c:v>11341569</c:v>
                </c:pt>
                <c:pt idx="1729">
                  <c:v>11343754</c:v>
                </c:pt>
                <c:pt idx="1730">
                  <c:v>11320435</c:v>
                </c:pt>
                <c:pt idx="1731">
                  <c:v>11327063</c:v>
                </c:pt>
                <c:pt idx="1732">
                  <c:v>11327063</c:v>
                </c:pt>
                <c:pt idx="1733">
                  <c:v>11334579</c:v>
                </c:pt>
                <c:pt idx="1734">
                  <c:v>11337445</c:v>
                </c:pt>
                <c:pt idx="1735">
                  <c:v>11340672</c:v>
                </c:pt>
                <c:pt idx="1736">
                  <c:v>11345269</c:v>
                </c:pt>
                <c:pt idx="1737">
                  <c:v>11349171</c:v>
                </c:pt>
                <c:pt idx="1738">
                  <c:v>11352635</c:v>
                </c:pt>
                <c:pt idx="1739">
                  <c:v>11352635</c:v>
                </c:pt>
                <c:pt idx="1740">
                  <c:v>11359691</c:v>
                </c:pt>
                <c:pt idx="1741">
                  <c:v>11368655</c:v>
                </c:pt>
                <c:pt idx="1742">
                  <c:v>11378289</c:v>
                </c:pt>
                <c:pt idx="1743">
                  <c:v>11387261</c:v>
                </c:pt>
                <c:pt idx="1744">
                  <c:v>11578470</c:v>
                </c:pt>
                <c:pt idx="1745">
                  <c:v>11587048</c:v>
                </c:pt>
                <c:pt idx="1746">
                  <c:v>11587048</c:v>
                </c:pt>
                <c:pt idx="1747">
                  <c:v>11603797</c:v>
                </c:pt>
                <c:pt idx="1748">
                  <c:v>11607444</c:v>
                </c:pt>
                <c:pt idx="1749">
                  <c:v>11614653</c:v>
                </c:pt>
                <c:pt idx="1750">
                  <c:v>11614653</c:v>
                </c:pt>
                <c:pt idx="1751">
                  <c:v>11621612</c:v>
                </c:pt>
                <c:pt idx="1752">
                  <c:v>11624620</c:v>
                </c:pt>
                <c:pt idx="1753">
                  <c:v>11624620</c:v>
                </c:pt>
                <c:pt idx="1754">
                  <c:v>11627700</c:v>
                </c:pt>
                <c:pt idx="1755">
                  <c:v>11634259</c:v>
                </c:pt>
                <c:pt idx="1756">
                  <c:v>11640010</c:v>
                </c:pt>
                <c:pt idx="1757">
                  <c:v>11643635</c:v>
                </c:pt>
                <c:pt idx="1758">
                  <c:v>11647848</c:v>
                </c:pt>
                <c:pt idx="1759">
                  <c:v>11650902</c:v>
                </c:pt>
                <c:pt idx="1760">
                  <c:v>11650902</c:v>
                </c:pt>
                <c:pt idx="1761">
                  <c:v>11772321</c:v>
                </c:pt>
                <c:pt idx="1762">
                  <c:v>11817682</c:v>
                </c:pt>
                <c:pt idx="1763">
                  <c:v>11826676</c:v>
                </c:pt>
                <c:pt idx="1764">
                  <c:v>11830290</c:v>
                </c:pt>
                <c:pt idx="1765">
                  <c:v>11833438</c:v>
                </c:pt>
                <c:pt idx="1766">
                  <c:v>11836002</c:v>
                </c:pt>
                <c:pt idx="1767">
                  <c:v>11836002</c:v>
                </c:pt>
                <c:pt idx="1768">
                  <c:v>11838945</c:v>
                </c:pt>
                <c:pt idx="1769">
                  <c:v>11890196</c:v>
                </c:pt>
                <c:pt idx="1770">
                  <c:v>11893316</c:v>
                </c:pt>
                <c:pt idx="1771">
                  <c:v>11896464</c:v>
                </c:pt>
                <c:pt idx="1772">
                  <c:v>11899648</c:v>
                </c:pt>
                <c:pt idx="1773">
                  <c:v>11902850</c:v>
                </c:pt>
                <c:pt idx="1774">
                  <c:v>11902850</c:v>
                </c:pt>
                <c:pt idx="1775">
                  <c:v>11902850</c:v>
                </c:pt>
                <c:pt idx="1776">
                  <c:v>11914799</c:v>
                </c:pt>
                <c:pt idx="1777">
                  <c:v>11918769</c:v>
                </c:pt>
                <c:pt idx="1778">
                  <c:v>11922174</c:v>
                </c:pt>
                <c:pt idx="1779">
                  <c:v>11934601</c:v>
                </c:pt>
                <c:pt idx="1780">
                  <c:v>11940629</c:v>
                </c:pt>
                <c:pt idx="1781">
                  <c:v>11940629</c:v>
                </c:pt>
                <c:pt idx="1782">
                  <c:v>11951036</c:v>
                </c:pt>
                <c:pt idx="1783">
                  <c:v>11958044</c:v>
                </c:pt>
                <c:pt idx="1784">
                  <c:v>11990327</c:v>
                </c:pt>
                <c:pt idx="1785">
                  <c:v>11990327</c:v>
                </c:pt>
                <c:pt idx="1786">
                  <c:v>12066276</c:v>
                </c:pt>
                <c:pt idx="1787">
                  <c:v>12082505</c:v>
                </c:pt>
                <c:pt idx="1788">
                  <c:v>12082505</c:v>
                </c:pt>
                <c:pt idx="1789">
                  <c:v>12112091</c:v>
                </c:pt>
                <c:pt idx="1790">
                  <c:v>12128074</c:v>
                </c:pt>
                <c:pt idx="1791">
                  <c:v>12210547</c:v>
                </c:pt>
                <c:pt idx="1792">
                  <c:v>12238255</c:v>
                </c:pt>
                <c:pt idx="1793">
                  <c:v>12243851</c:v>
                </c:pt>
                <c:pt idx="1794">
                  <c:v>12249278</c:v>
                </c:pt>
                <c:pt idx="1795">
                  <c:v>12249278</c:v>
                </c:pt>
                <c:pt idx="1796">
                  <c:v>12257384</c:v>
                </c:pt>
                <c:pt idx="1797">
                  <c:v>12262115</c:v>
                </c:pt>
                <c:pt idx="1798">
                  <c:v>12262115</c:v>
                </c:pt>
                <c:pt idx="1799">
                  <c:v>12323270</c:v>
                </c:pt>
                <c:pt idx="1800">
                  <c:v>12323270</c:v>
                </c:pt>
                <c:pt idx="1801">
                  <c:v>12323270</c:v>
                </c:pt>
                <c:pt idx="1802">
                  <c:v>12341272</c:v>
                </c:pt>
                <c:pt idx="1803">
                  <c:v>12341272</c:v>
                </c:pt>
                <c:pt idx="1804">
                  <c:v>12341272</c:v>
                </c:pt>
                <c:pt idx="1805">
                  <c:v>12350840</c:v>
                </c:pt>
                <c:pt idx="1806">
                  <c:v>12358830</c:v>
                </c:pt>
                <c:pt idx="1807">
                  <c:v>12362413</c:v>
                </c:pt>
                <c:pt idx="1808">
                  <c:v>12370737</c:v>
                </c:pt>
                <c:pt idx="1809">
                  <c:v>12370737</c:v>
                </c:pt>
                <c:pt idx="1810">
                  <c:v>12370737</c:v>
                </c:pt>
                <c:pt idx="1811">
                  <c:v>12377547</c:v>
                </c:pt>
                <c:pt idx="1812">
                  <c:v>12381048</c:v>
                </c:pt>
                <c:pt idx="1813">
                  <c:v>12389895</c:v>
                </c:pt>
                <c:pt idx="1814">
                  <c:v>12393449</c:v>
                </c:pt>
                <c:pt idx="1815">
                  <c:v>12397283</c:v>
                </c:pt>
                <c:pt idx="1816">
                  <c:v>12397283</c:v>
                </c:pt>
                <c:pt idx="1817">
                  <c:v>12407284</c:v>
                </c:pt>
                <c:pt idx="1818">
                  <c:v>12464276</c:v>
                </c:pt>
                <c:pt idx="1819">
                  <c:v>12470284</c:v>
                </c:pt>
                <c:pt idx="1820">
                  <c:v>12477214</c:v>
                </c:pt>
                <c:pt idx="1821">
                  <c:v>12482728</c:v>
                </c:pt>
                <c:pt idx="1822">
                  <c:v>12530830</c:v>
                </c:pt>
                <c:pt idx="1823">
                  <c:v>12530830</c:v>
                </c:pt>
                <c:pt idx="1824">
                  <c:v>12627004</c:v>
                </c:pt>
                <c:pt idx="1825">
                  <c:v>12681006</c:v>
                </c:pt>
                <c:pt idx="1826">
                  <c:v>12737955</c:v>
                </c:pt>
                <c:pt idx="1827">
                  <c:v>12796023</c:v>
                </c:pt>
                <c:pt idx="1828">
                  <c:v>12876261</c:v>
                </c:pt>
                <c:pt idx="1829">
                  <c:v>12945766</c:v>
                </c:pt>
                <c:pt idx="1830">
                  <c:v>12945766</c:v>
                </c:pt>
                <c:pt idx="1831">
                  <c:v>13096254</c:v>
                </c:pt>
                <c:pt idx="1832">
                  <c:v>13166216</c:v>
                </c:pt>
                <c:pt idx="1833">
                  <c:v>13243041</c:v>
                </c:pt>
                <c:pt idx="1834">
                  <c:v>13314992</c:v>
                </c:pt>
                <c:pt idx="1835">
                  <c:v>13388313</c:v>
                </c:pt>
                <c:pt idx="1836">
                  <c:v>13459550</c:v>
                </c:pt>
                <c:pt idx="1837">
                  <c:v>13459550</c:v>
                </c:pt>
                <c:pt idx="1838">
                  <c:v>13650877</c:v>
                </c:pt>
                <c:pt idx="1839">
                  <c:v>13873284</c:v>
                </c:pt>
                <c:pt idx="1840">
                  <c:v>14051741</c:v>
                </c:pt>
                <c:pt idx="1841">
                  <c:v>14229498</c:v>
                </c:pt>
                <c:pt idx="1842">
                  <c:v>14395298</c:v>
                </c:pt>
                <c:pt idx="1843">
                  <c:v>14573221</c:v>
                </c:pt>
                <c:pt idx="1844">
                  <c:v>14573221</c:v>
                </c:pt>
                <c:pt idx="1845">
                  <c:v>14754257</c:v>
                </c:pt>
                <c:pt idx="1846">
                  <c:v>14859179</c:v>
                </c:pt>
                <c:pt idx="1847">
                  <c:v>14927072</c:v>
                </c:pt>
                <c:pt idx="1848">
                  <c:v>14927072</c:v>
                </c:pt>
                <c:pt idx="1849">
                  <c:v>15040200</c:v>
                </c:pt>
                <c:pt idx="1850">
                  <c:v>15111955</c:v>
                </c:pt>
                <c:pt idx="1851">
                  <c:v>15111955</c:v>
                </c:pt>
                <c:pt idx="1852">
                  <c:v>15252964</c:v>
                </c:pt>
                <c:pt idx="1853">
                  <c:v>15252964</c:v>
                </c:pt>
                <c:pt idx="1854">
                  <c:v>15309142</c:v>
                </c:pt>
                <c:pt idx="1855">
                  <c:v>15318542</c:v>
                </c:pt>
                <c:pt idx="1856">
                  <c:v>15336701</c:v>
                </c:pt>
                <c:pt idx="1857">
                  <c:v>15342843</c:v>
                </c:pt>
                <c:pt idx="1858">
                  <c:v>15342843</c:v>
                </c:pt>
                <c:pt idx="1859">
                  <c:v>15348781</c:v>
                </c:pt>
                <c:pt idx="1860">
                  <c:v>15365194</c:v>
                </c:pt>
                <c:pt idx="1861">
                  <c:v>15373272</c:v>
                </c:pt>
                <c:pt idx="1862">
                  <c:v>15402406</c:v>
                </c:pt>
                <c:pt idx="1863">
                  <c:v>15449481</c:v>
                </c:pt>
                <c:pt idx="1864">
                  <c:v>15473102</c:v>
                </c:pt>
                <c:pt idx="1865">
                  <c:v>15473102</c:v>
                </c:pt>
                <c:pt idx="1866">
                  <c:v>15495399</c:v>
                </c:pt>
                <c:pt idx="1867">
                  <c:v>15555988</c:v>
                </c:pt>
                <c:pt idx="1868">
                  <c:v>15252551</c:v>
                </c:pt>
                <c:pt idx="1869">
                  <c:v>15561793</c:v>
                </c:pt>
                <c:pt idx="1870">
                  <c:v>15567718</c:v>
                </c:pt>
                <c:pt idx="1871">
                  <c:v>15572931</c:v>
                </c:pt>
                <c:pt idx="1872">
                  <c:v>15572931</c:v>
                </c:pt>
                <c:pt idx="1873">
                  <c:v>15589358</c:v>
                </c:pt>
                <c:pt idx="1874">
                  <c:v>15596034</c:v>
                </c:pt>
                <c:pt idx="1875">
                  <c:v>15607422</c:v>
                </c:pt>
                <c:pt idx="1876">
                  <c:v>15622302</c:v>
                </c:pt>
                <c:pt idx="1877">
                  <c:v>15634390</c:v>
                </c:pt>
                <c:pt idx="1878">
                  <c:v>15649050</c:v>
                </c:pt>
                <c:pt idx="1879">
                  <c:v>15649050</c:v>
                </c:pt>
                <c:pt idx="1880">
                  <c:v>15662248</c:v>
                </c:pt>
                <c:pt idx="1881">
                  <c:v>15812904</c:v>
                </c:pt>
                <c:pt idx="1882">
                  <c:v>15812904</c:v>
                </c:pt>
                <c:pt idx="1883">
                  <c:v>15889220</c:v>
                </c:pt>
                <c:pt idx="1884">
                  <c:v>15889220</c:v>
                </c:pt>
                <c:pt idx="1885">
                  <c:v>15916372</c:v>
                </c:pt>
                <c:pt idx="1886">
                  <c:v>15916372</c:v>
                </c:pt>
                <c:pt idx="1887">
                  <c:v>15930132</c:v>
                </c:pt>
                <c:pt idx="1888">
                  <c:v>15937031</c:v>
                </c:pt>
                <c:pt idx="1889">
                  <c:v>15937031</c:v>
                </c:pt>
                <c:pt idx="1890">
                  <c:v>15956086</c:v>
                </c:pt>
                <c:pt idx="1891">
                  <c:v>15992349</c:v>
                </c:pt>
                <c:pt idx="1892">
                  <c:v>16011707</c:v>
                </c:pt>
                <c:pt idx="1893">
                  <c:v>16011707</c:v>
                </c:pt>
                <c:pt idx="1894">
                  <c:v>16032060</c:v>
                </c:pt>
                <c:pt idx="1895">
                  <c:v>16050969</c:v>
                </c:pt>
                <c:pt idx="1896">
                  <c:v>16086561</c:v>
                </c:pt>
                <c:pt idx="1897">
                  <c:v>16107669</c:v>
                </c:pt>
                <c:pt idx="1898">
                  <c:v>16152654</c:v>
                </c:pt>
                <c:pt idx="1899">
                  <c:v>16188495</c:v>
                </c:pt>
                <c:pt idx="1900">
                  <c:v>16188495</c:v>
                </c:pt>
                <c:pt idx="1901">
                  <c:v>16259725</c:v>
                </c:pt>
                <c:pt idx="1902">
                  <c:v>16260795</c:v>
                </c:pt>
                <c:pt idx="1903">
                  <c:v>16290434</c:v>
                </c:pt>
                <c:pt idx="1904">
                  <c:v>16319410</c:v>
                </c:pt>
                <c:pt idx="1905">
                  <c:v>16334064</c:v>
                </c:pt>
                <c:pt idx="1906">
                  <c:v>16352400</c:v>
                </c:pt>
                <c:pt idx="1907">
                  <c:v>16352400</c:v>
                </c:pt>
                <c:pt idx="1908">
                  <c:v>16389325</c:v>
                </c:pt>
                <c:pt idx="1909">
                  <c:v>16401865</c:v>
                </c:pt>
                <c:pt idx="1910">
                  <c:v>16414035</c:v>
                </c:pt>
                <c:pt idx="1911">
                  <c:v>16439983</c:v>
                </c:pt>
                <c:pt idx="1912">
                  <c:v>16461586</c:v>
                </c:pt>
                <c:pt idx="1913">
                  <c:v>16487863</c:v>
                </c:pt>
                <c:pt idx="1914">
                  <c:v>16487863</c:v>
                </c:pt>
                <c:pt idx="1915">
                  <c:v>16516100</c:v>
                </c:pt>
                <c:pt idx="1916">
                  <c:v>16573571</c:v>
                </c:pt>
                <c:pt idx="1917">
                  <c:v>16598016</c:v>
                </c:pt>
                <c:pt idx="1918">
                  <c:v>16624480</c:v>
                </c:pt>
                <c:pt idx="1919">
                  <c:v>16630825</c:v>
                </c:pt>
                <c:pt idx="1920">
                  <c:v>16636318</c:v>
                </c:pt>
                <c:pt idx="1921">
                  <c:v>16636318</c:v>
                </c:pt>
                <c:pt idx="1922">
                  <c:v>16652740</c:v>
                </c:pt>
                <c:pt idx="1923">
                  <c:v>16659525</c:v>
                </c:pt>
                <c:pt idx="1924">
                  <c:v>16665577</c:v>
                </c:pt>
                <c:pt idx="1925">
                  <c:v>16673871</c:v>
                </c:pt>
                <c:pt idx="1926">
                  <c:v>16678608</c:v>
                </c:pt>
                <c:pt idx="1927">
                  <c:v>16683148</c:v>
                </c:pt>
                <c:pt idx="1928">
                  <c:v>16683148</c:v>
                </c:pt>
                <c:pt idx="1929">
                  <c:v>16702373</c:v>
                </c:pt>
                <c:pt idx="1930">
                  <c:v>16708082</c:v>
                </c:pt>
                <c:pt idx="1931">
                  <c:v>16713375</c:v>
                </c:pt>
                <c:pt idx="1932">
                  <c:v>16725031</c:v>
                </c:pt>
                <c:pt idx="1933">
                  <c:v>16730568</c:v>
                </c:pt>
                <c:pt idx="1934">
                  <c:v>16735076</c:v>
                </c:pt>
                <c:pt idx="1935">
                  <c:v>16735076</c:v>
                </c:pt>
                <c:pt idx="1936">
                  <c:v>16746284</c:v>
                </c:pt>
                <c:pt idx="1937">
                  <c:v>16758974</c:v>
                </c:pt>
                <c:pt idx="1938">
                  <c:v>16771430</c:v>
                </c:pt>
                <c:pt idx="1939">
                  <c:v>16779185</c:v>
                </c:pt>
                <c:pt idx="1940">
                  <c:v>16784025</c:v>
                </c:pt>
                <c:pt idx="1941">
                  <c:v>16788432</c:v>
                </c:pt>
                <c:pt idx="1942">
                  <c:v>16788432</c:v>
                </c:pt>
                <c:pt idx="1943">
                  <c:v>16802606</c:v>
                </c:pt>
                <c:pt idx="1944">
                  <c:v>16808886</c:v>
                </c:pt>
                <c:pt idx="1945">
                  <c:v>16814640</c:v>
                </c:pt>
                <c:pt idx="1946">
                  <c:v>16819947</c:v>
                </c:pt>
                <c:pt idx="1947">
                  <c:v>16825504</c:v>
                </c:pt>
                <c:pt idx="1948">
                  <c:v>16830277</c:v>
                </c:pt>
                <c:pt idx="1949">
                  <c:v>16830277</c:v>
                </c:pt>
                <c:pt idx="1950">
                  <c:v>16846922</c:v>
                </c:pt>
                <c:pt idx="1951">
                  <c:v>16853443</c:v>
                </c:pt>
                <c:pt idx="1952">
                  <c:v>16861862</c:v>
                </c:pt>
                <c:pt idx="1953">
                  <c:v>16877146</c:v>
                </c:pt>
                <c:pt idx="1954">
                  <c:v>16887927</c:v>
                </c:pt>
                <c:pt idx="1955">
                  <c:v>16893120</c:v>
                </c:pt>
                <c:pt idx="1956">
                  <c:v>16893120</c:v>
                </c:pt>
                <c:pt idx="1957">
                  <c:v>16906002</c:v>
                </c:pt>
                <c:pt idx="1958">
                  <c:v>16911440</c:v>
                </c:pt>
                <c:pt idx="1959">
                  <c:v>16917562</c:v>
                </c:pt>
                <c:pt idx="1960">
                  <c:v>16925010</c:v>
                </c:pt>
                <c:pt idx="1961">
                  <c:v>16929301</c:v>
                </c:pt>
                <c:pt idx="1962">
                  <c:v>16933978</c:v>
                </c:pt>
                <c:pt idx="1963">
                  <c:v>16933978</c:v>
                </c:pt>
                <c:pt idx="1964">
                  <c:v>16946738</c:v>
                </c:pt>
                <c:pt idx="1965">
                  <c:v>16952195</c:v>
                </c:pt>
                <c:pt idx="1966">
                  <c:v>16957024</c:v>
                </c:pt>
                <c:pt idx="1967">
                  <c:v>16962696</c:v>
                </c:pt>
                <c:pt idx="1968">
                  <c:v>16966860</c:v>
                </c:pt>
                <c:pt idx="1969">
                  <c:v>16970853</c:v>
                </c:pt>
                <c:pt idx="1970">
                  <c:v>16970853</c:v>
                </c:pt>
                <c:pt idx="1971">
                  <c:v>16981092</c:v>
                </c:pt>
                <c:pt idx="1972">
                  <c:v>16985477</c:v>
                </c:pt>
                <c:pt idx="1973">
                  <c:v>16989982</c:v>
                </c:pt>
                <c:pt idx="1974">
                  <c:v>16995435</c:v>
                </c:pt>
                <c:pt idx="1975">
                  <c:v>16998910</c:v>
                </c:pt>
                <c:pt idx="1976">
                  <c:v>17002322</c:v>
                </c:pt>
                <c:pt idx="1977">
                  <c:v>17002322</c:v>
                </c:pt>
                <c:pt idx="1978">
                  <c:v>17013207</c:v>
                </c:pt>
                <c:pt idx="1979">
                  <c:v>17018257</c:v>
                </c:pt>
                <c:pt idx="1980">
                  <c:v>17024211</c:v>
                </c:pt>
                <c:pt idx="1981">
                  <c:v>17030968</c:v>
                </c:pt>
                <c:pt idx="1982">
                  <c:v>17035298</c:v>
                </c:pt>
                <c:pt idx="1983">
                  <c:v>17039598</c:v>
                </c:pt>
                <c:pt idx="1984">
                  <c:v>17039598</c:v>
                </c:pt>
                <c:pt idx="1985">
                  <c:v>17052271</c:v>
                </c:pt>
                <c:pt idx="1986">
                  <c:v>17057150</c:v>
                </c:pt>
                <c:pt idx="1987">
                  <c:v>17063301</c:v>
                </c:pt>
                <c:pt idx="1988">
                  <c:v>17069970</c:v>
                </c:pt>
                <c:pt idx="1989">
                  <c:v>17074697</c:v>
                </c:pt>
                <c:pt idx="1990">
                  <c:v>17083602</c:v>
                </c:pt>
                <c:pt idx="1991">
                  <c:v>17083602</c:v>
                </c:pt>
                <c:pt idx="1992">
                  <c:v>17087255</c:v>
                </c:pt>
                <c:pt idx="1993">
                  <c:v>17097814</c:v>
                </c:pt>
                <c:pt idx="1994">
                  <c:v>17104565</c:v>
                </c:pt>
                <c:pt idx="1995">
                  <c:v>17116397</c:v>
                </c:pt>
                <c:pt idx="1996">
                  <c:v>17120357</c:v>
                </c:pt>
                <c:pt idx="1997">
                  <c:v>17124733</c:v>
                </c:pt>
                <c:pt idx="1998">
                  <c:v>17124733</c:v>
                </c:pt>
                <c:pt idx="1999">
                  <c:v>17150196</c:v>
                </c:pt>
                <c:pt idx="2000">
                  <c:v>17160559</c:v>
                </c:pt>
                <c:pt idx="2001">
                  <c:v>17160559</c:v>
                </c:pt>
                <c:pt idx="2002">
                  <c:v>17180058</c:v>
                </c:pt>
                <c:pt idx="2003">
                  <c:v>17187741</c:v>
                </c:pt>
                <c:pt idx="2004">
                  <c:v>17198012</c:v>
                </c:pt>
                <c:pt idx="2005">
                  <c:v>17198012</c:v>
                </c:pt>
                <c:pt idx="2006">
                  <c:v>17215674</c:v>
                </c:pt>
                <c:pt idx="2007">
                  <c:v>17224854</c:v>
                </c:pt>
                <c:pt idx="2008">
                  <c:v>17234223</c:v>
                </c:pt>
                <c:pt idx="2009">
                  <c:v>17242363</c:v>
                </c:pt>
                <c:pt idx="2010">
                  <c:v>17260429</c:v>
                </c:pt>
                <c:pt idx="2011">
                  <c:v>17280537</c:v>
                </c:pt>
                <c:pt idx="2012">
                  <c:v>17280537</c:v>
                </c:pt>
                <c:pt idx="2013">
                  <c:v>17305548</c:v>
                </c:pt>
                <c:pt idx="2014">
                  <c:v>17314800</c:v>
                </c:pt>
                <c:pt idx="2015">
                  <c:v>17328508</c:v>
                </c:pt>
                <c:pt idx="2016">
                  <c:v>17337526</c:v>
                </c:pt>
                <c:pt idx="2017">
                  <c:v>17363536</c:v>
                </c:pt>
                <c:pt idx="2018">
                  <c:v>17376604</c:v>
                </c:pt>
                <c:pt idx="2019">
                  <c:v>17376604</c:v>
                </c:pt>
                <c:pt idx="2020">
                  <c:v>17421274</c:v>
                </c:pt>
                <c:pt idx="2021">
                  <c:v>17421274</c:v>
                </c:pt>
                <c:pt idx="2022">
                  <c:v>17466079</c:v>
                </c:pt>
                <c:pt idx="2023">
                  <c:v>17466079</c:v>
                </c:pt>
                <c:pt idx="2024">
                  <c:v>17476710</c:v>
                </c:pt>
                <c:pt idx="2025">
                  <c:v>17480814</c:v>
                </c:pt>
                <c:pt idx="2026">
                  <c:v>17480814</c:v>
                </c:pt>
                <c:pt idx="2027">
                  <c:v>17496974</c:v>
                </c:pt>
                <c:pt idx="2028">
                  <c:v>17496974</c:v>
                </c:pt>
                <c:pt idx="2029">
                  <c:v>17510567</c:v>
                </c:pt>
                <c:pt idx="2030">
                  <c:v>17517208</c:v>
                </c:pt>
                <c:pt idx="2031">
                  <c:v>17521852</c:v>
                </c:pt>
                <c:pt idx="2032">
                  <c:v>17525755</c:v>
                </c:pt>
                <c:pt idx="2033">
                  <c:v>17525755</c:v>
                </c:pt>
                <c:pt idx="2034">
                  <c:v>17536402</c:v>
                </c:pt>
                <c:pt idx="2035">
                  <c:v>17540639</c:v>
                </c:pt>
                <c:pt idx="2036">
                  <c:v>17544968</c:v>
                </c:pt>
                <c:pt idx="2037">
                  <c:v>17550190</c:v>
                </c:pt>
                <c:pt idx="2038">
                  <c:v>17554441</c:v>
                </c:pt>
                <c:pt idx="2039">
                  <c:v>17558065</c:v>
                </c:pt>
                <c:pt idx="2040">
                  <c:v>17558065</c:v>
                </c:pt>
                <c:pt idx="2041">
                  <c:v>17569021</c:v>
                </c:pt>
                <c:pt idx="2042">
                  <c:v>17574239</c:v>
                </c:pt>
                <c:pt idx="2043">
                  <c:v>17579082</c:v>
                </c:pt>
                <c:pt idx="2044">
                  <c:v>17579082</c:v>
                </c:pt>
                <c:pt idx="2045">
                  <c:v>17589052</c:v>
                </c:pt>
                <c:pt idx="2046">
                  <c:v>17592897</c:v>
                </c:pt>
                <c:pt idx="2047">
                  <c:v>17592897</c:v>
                </c:pt>
                <c:pt idx="2048">
                  <c:v>17603787</c:v>
                </c:pt>
                <c:pt idx="2049">
                  <c:v>17118537</c:v>
                </c:pt>
                <c:pt idx="2050">
                  <c:v>17131474</c:v>
                </c:pt>
                <c:pt idx="2051">
                  <c:v>17144000</c:v>
                </c:pt>
                <c:pt idx="2052">
                  <c:v>17160480</c:v>
                </c:pt>
                <c:pt idx="2053">
                  <c:v>17178418</c:v>
                </c:pt>
                <c:pt idx="2054">
                  <c:v>17178418</c:v>
                </c:pt>
                <c:pt idx="2055">
                  <c:v>17215996</c:v>
                </c:pt>
                <c:pt idx="2056">
                  <c:v>17234712</c:v>
                </c:pt>
                <c:pt idx="2057">
                  <c:v>17251254</c:v>
                </c:pt>
                <c:pt idx="2058">
                  <c:v>17272135</c:v>
                </c:pt>
                <c:pt idx="2059">
                  <c:v>17290253</c:v>
                </c:pt>
                <c:pt idx="2060">
                  <c:v>17308418</c:v>
                </c:pt>
                <c:pt idx="2061">
                  <c:v>17308418</c:v>
                </c:pt>
                <c:pt idx="2062">
                  <c:v>17350298</c:v>
                </c:pt>
                <c:pt idx="2063">
                  <c:v>17370195</c:v>
                </c:pt>
                <c:pt idx="2064">
                  <c:v>17388234</c:v>
                </c:pt>
                <c:pt idx="2065">
                  <c:v>17405243</c:v>
                </c:pt>
                <c:pt idx="2066">
                  <c:v>17420620</c:v>
                </c:pt>
                <c:pt idx="2067">
                  <c:v>17433883</c:v>
                </c:pt>
                <c:pt idx="2068">
                  <c:v>17433883</c:v>
                </c:pt>
                <c:pt idx="2069">
                  <c:v>17447594</c:v>
                </c:pt>
                <c:pt idx="2070">
                  <c:v>17452494</c:v>
                </c:pt>
                <c:pt idx="2071">
                  <c:v>17458841</c:v>
                </c:pt>
                <c:pt idx="2072">
                  <c:v>17463171</c:v>
                </c:pt>
                <c:pt idx="2073">
                  <c:v>17490169</c:v>
                </c:pt>
                <c:pt idx="2074">
                  <c:v>17505912</c:v>
                </c:pt>
                <c:pt idx="2075">
                  <c:v>17505912</c:v>
                </c:pt>
                <c:pt idx="2076">
                  <c:v>17547329</c:v>
                </c:pt>
                <c:pt idx="2077">
                  <c:v>17553930</c:v>
                </c:pt>
                <c:pt idx="2078">
                  <c:v>17558034</c:v>
                </c:pt>
                <c:pt idx="2079">
                  <c:v>17564202</c:v>
                </c:pt>
                <c:pt idx="2080">
                  <c:v>17568537</c:v>
                </c:pt>
                <c:pt idx="2081">
                  <c:v>17572528</c:v>
                </c:pt>
                <c:pt idx="2082">
                  <c:v>17576809</c:v>
                </c:pt>
                <c:pt idx="2083">
                  <c:v>17583687</c:v>
                </c:pt>
                <c:pt idx="2084">
                  <c:v>17588564</c:v>
                </c:pt>
                <c:pt idx="2085">
                  <c:v>17588564</c:v>
                </c:pt>
                <c:pt idx="2086">
                  <c:v>17618531</c:v>
                </c:pt>
                <c:pt idx="2087">
                  <c:v>17639481</c:v>
                </c:pt>
                <c:pt idx="2088">
                  <c:v>17661512</c:v>
                </c:pt>
                <c:pt idx="2089">
                  <c:v>17682774</c:v>
                </c:pt>
                <c:pt idx="2090">
                  <c:v>17682774</c:v>
                </c:pt>
                <c:pt idx="2091">
                  <c:v>17731358</c:v>
                </c:pt>
                <c:pt idx="2092">
                  <c:v>17755863</c:v>
                </c:pt>
                <c:pt idx="2093">
                  <c:v>17755863</c:v>
                </c:pt>
                <c:pt idx="2094">
                  <c:v>17803361</c:v>
                </c:pt>
                <c:pt idx="2095">
                  <c:v>17826917</c:v>
                </c:pt>
                <c:pt idx="2096">
                  <c:v>17832414</c:v>
                </c:pt>
                <c:pt idx="2097">
                  <c:v>17837752</c:v>
                </c:pt>
                <c:pt idx="2098">
                  <c:v>17841872</c:v>
                </c:pt>
                <c:pt idx="2099">
                  <c:v>17845897</c:v>
                </c:pt>
                <c:pt idx="2100">
                  <c:v>17850909</c:v>
                </c:pt>
                <c:pt idx="2101">
                  <c:v>17854472</c:v>
                </c:pt>
                <c:pt idx="2102">
                  <c:v>17858750</c:v>
                </c:pt>
                <c:pt idx="2103">
                  <c:v>17863173</c:v>
                </c:pt>
                <c:pt idx="2104">
                  <c:v>17870380</c:v>
                </c:pt>
                <c:pt idx="2105">
                  <c:v>17875014</c:v>
                </c:pt>
                <c:pt idx="2106">
                  <c:v>17880026</c:v>
                </c:pt>
                <c:pt idx="2107">
                  <c:v>17885784</c:v>
                </c:pt>
                <c:pt idx="2108">
                  <c:v>17889945</c:v>
                </c:pt>
                <c:pt idx="2109">
                  <c:v>17894816</c:v>
                </c:pt>
                <c:pt idx="2110">
                  <c:v>17900431</c:v>
                </c:pt>
                <c:pt idx="2111">
                  <c:v>17908642</c:v>
                </c:pt>
                <c:pt idx="2112">
                  <c:v>17908642</c:v>
                </c:pt>
                <c:pt idx="2113">
                  <c:v>17917273</c:v>
                </c:pt>
                <c:pt idx="2114">
                  <c:v>17922316</c:v>
                </c:pt>
                <c:pt idx="2115">
                  <c:v>17926509</c:v>
                </c:pt>
                <c:pt idx="2116">
                  <c:v>17930376</c:v>
                </c:pt>
                <c:pt idx="2117">
                  <c:v>17934700</c:v>
                </c:pt>
                <c:pt idx="2118">
                  <c:v>17941930</c:v>
                </c:pt>
                <c:pt idx="2119">
                  <c:v>17947037</c:v>
                </c:pt>
                <c:pt idx="2120">
                  <c:v>17947037</c:v>
                </c:pt>
                <c:pt idx="2121">
                  <c:v>17957056</c:v>
                </c:pt>
                <c:pt idx="2122">
                  <c:v>17962245</c:v>
                </c:pt>
                <c:pt idx="2123">
                  <c:v>17962245</c:v>
                </c:pt>
                <c:pt idx="2124">
                  <c:v>17971140</c:v>
                </c:pt>
                <c:pt idx="2125">
                  <c:v>17981511</c:v>
                </c:pt>
                <c:pt idx="2126">
                  <c:v>17986652</c:v>
                </c:pt>
                <c:pt idx="2127">
                  <c:v>17991590</c:v>
                </c:pt>
                <c:pt idx="2128">
                  <c:v>17997327</c:v>
                </c:pt>
                <c:pt idx="2129">
                  <c:v>18001041</c:v>
                </c:pt>
                <c:pt idx="2130">
                  <c:v>18005137</c:v>
                </c:pt>
                <c:pt idx="2131">
                  <c:v>18009337</c:v>
                </c:pt>
                <c:pt idx="2132">
                  <c:v>18014785</c:v>
                </c:pt>
                <c:pt idx="2133">
                  <c:v>18019412</c:v>
                </c:pt>
                <c:pt idx="2134">
                  <c:v>18024069</c:v>
                </c:pt>
                <c:pt idx="2135">
                  <c:v>18024069</c:v>
                </c:pt>
                <c:pt idx="2136">
                  <c:v>18034927</c:v>
                </c:pt>
                <c:pt idx="2137">
                  <c:v>18041126</c:v>
                </c:pt>
                <c:pt idx="2138">
                  <c:v>18046492</c:v>
                </c:pt>
                <c:pt idx="2139">
                  <c:v>18051915</c:v>
                </c:pt>
                <c:pt idx="2140">
                  <c:v>18057279</c:v>
                </c:pt>
                <c:pt idx="2141">
                  <c:v>18062673</c:v>
                </c:pt>
                <c:pt idx="2142">
                  <c:v>18067664</c:v>
                </c:pt>
                <c:pt idx="2143">
                  <c:v>18072558</c:v>
                </c:pt>
                <c:pt idx="2144">
                  <c:v>18078129</c:v>
                </c:pt>
                <c:pt idx="2145">
                  <c:v>18083594</c:v>
                </c:pt>
                <c:pt idx="2146">
                  <c:v>18083594</c:v>
                </c:pt>
                <c:pt idx="2147">
                  <c:v>18102200</c:v>
                </c:pt>
                <c:pt idx="2148">
                  <c:v>18110987</c:v>
                </c:pt>
                <c:pt idx="2149">
                  <c:v>18139203</c:v>
                </c:pt>
                <c:pt idx="2150">
                  <c:v>18168681</c:v>
                </c:pt>
                <c:pt idx="2151">
                  <c:v>18242433</c:v>
                </c:pt>
                <c:pt idx="2152">
                  <c:v>18326390</c:v>
                </c:pt>
                <c:pt idx="2153">
                  <c:v>18423410</c:v>
                </c:pt>
                <c:pt idx="2154">
                  <c:v>18423410</c:v>
                </c:pt>
                <c:pt idx="2155">
                  <c:v>18634112</c:v>
                </c:pt>
                <c:pt idx="2156">
                  <c:v>18720465</c:v>
                </c:pt>
                <c:pt idx="2157">
                  <c:v>18798073</c:v>
                </c:pt>
                <c:pt idx="2158">
                  <c:v>18875536</c:v>
                </c:pt>
                <c:pt idx="2159">
                  <c:v>18972988</c:v>
                </c:pt>
                <c:pt idx="2160">
                  <c:v>18974678</c:v>
                </c:pt>
                <c:pt idx="2161">
                  <c:v>18974678</c:v>
                </c:pt>
                <c:pt idx="2162">
                  <c:v>18974678</c:v>
                </c:pt>
                <c:pt idx="2163">
                  <c:v>18974678</c:v>
                </c:pt>
                <c:pt idx="2164">
                  <c:v>18974678</c:v>
                </c:pt>
                <c:pt idx="2165">
                  <c:v>18734065</c:v>
                </c:pt>
                <c:pt idx="2166">
                  <c:v>18804784</c:v>
                </c:pt>
                <c:pt idx="2167">
                  <c:v>18804784</c:v>
                </c:pt>
                <c:pt idx="2168">
                  <c:v>18834561</c:v>
                </c:pt>
                <c:pt idx="2169">
                  <c:v>18847955</c:v>
                </c:pt>
                <c:pt idx="2170">
                  <c:v>18874223</c:v>
                </c:pt>
                <c:pt idx="2171">
                  <c:v>18892594</c:v>
                </c:pt>
                <c:pt idx="2172">
                  <c:v>18901932</c:v>
                </c:pt>
                <c:pt idx="2173">
                  <c:v>18955654</c:v>
                </c:pt>
                <c:pt idx="2174">
                  <c:v>18989826</c:v>
                </c:pt>
                <c:pt idx="2175">
                  <c:v>19013955</c:v>
                </c:pt>
                <c:pt idx="2176">
                  <c:v>19038197</c:v>
                </c:pt>
                <c:pt idx="2177">
                  <c:v>19038197</c:v>
                </c:pt>
                <c:pt idx="2178">
                  <c:v>19085322</c:v>
                </c:pt>
                <c:pt idx="2179">
                  <c:v>19111041</c:v>
                </c:pt>
                <c:pt idx="2180">
                  <c:v>19137158</c:v>
                </c:pt>
                <c:pt idx="2181">
                  <c:v>19165175</c:v>
                </c:pt>
                <c:pt idx="2182">
                  <c:v>19189087</c:v>
                </c:pt>
                <c:pt idx="2183">
                  <c:v>19211610</c:v>
                </c:pt>
                <c:pt idx="2184">
                  <c:v>19232814</c:v>
                </c:pt>
                <c:pt idx="2185">
                  <c:v>19258744</c:v>
                </c:pt>
                <c:pt idx="2186">
                  <c:v>19267877</c:v>
                </c:pt>
                <c:pt idx="2187">
                  <c:v>19273238</c:v>
                </c:pt>
                <c:pt idx="2188">
                  <c:v>19277060</c:v>
                </c:pt>
                <c:pt idx="2189">
                  <c:v>19281058</c:v>
                </c:pt>
                <c:pt idx="2190">
                  <c:v>19284963</c:v>
                </c:pt>
                <c:pt idx="2191">
                  <c:v>19289053</c:v>
                </c:pt>
                <c:pt idx="2192">
                  <c:v>19293060</c:v>
                </c:pt>
                <c:pt idx="2193">
                  <c:v>19296507</c:v>
                </c:pt>
                <c:pt idx="2194">
                  <c:v>19302421</c:v>
                </c:pt>
                <c:pt idx="2195">
                  <c:v>19310312</c:v>
                </c:pt>
                <c:pt idx="2196">
                  <c:v>19316701</c:v>
                </c:pt>
                <c:pt idx="2197">
                  <c:v>19476032</c:v>
                </c:pt>
                <c:pt idx="2198">
                  <c:v>19596329</c:v>
                </c:pt>
                <c:pt idx="2199">
                  <c:v>19734733</c:v>
                </c:pt>
                <c:pt idx="2200">
                  <c:v>19888845</c:v>
                </c:pt>
                <c:pt idx="2201">
                  <c:v>20044847</c:v>
                </c:pt>
                <c:pt idx="2202">
                  <c:v>20182822</c:v>
                </c:pt>
                <c:pt idx="2203">
                  <c:v>20306254</c:v>
                </c:pt>
                <c:pt idx="2204">
                  <c:v>20426360</c:v>
                </c:pt>
                <c:pt idx="2205">
                  <c:v>20589963</c:v>
                </c:pt>
                <c:pt idx="2206">
                  <c:v>20589963</c:v>
                </c:pt>
                <c:pt idx="2207">
                  <c:v>21101264</c:v>
                </c:pt>
                <c:pt idx="2208">
                  <c:v>21412941</c:v>
                </c:pt>
                <c:pt idx="2209">
                  <c:v>21612926</c:v>
                </c:pt>
                <c:pt idx="2210">
                  <c:v>21719399</c:v>
                </c:pt>
                <c:pt idx="2211">
                  <c:v>21690101</c:v>
                </c:pt>
                <c:pt idx="2212">
                  <c:v>21799407</c:v>
                </c:pt>
                <c:pt idx="2213">
                  <c:v>21909086</c:v>
                </c:pt>
                <c:pt idx="2214">
                  <c:v>22021023</c:v>
                </c:pt>
                <c:pt idx="2215">
                  <c:v>21656938</c:v>
                </c:pt>
                <c:pt idx="2216">
                  <c:v>21656938</c:v>
                </c:pt>
                <c:pt idx="2217">
                  <c:v>21869820</c:v>
                </c:pt>
                <c:pt idx="2218">
                  <c:v>21996735</c:v>
                </c:pt>
                <c:pt idx="2219">
                  <c:v>21996735</c:v>
                </c:pt>
                <c:pt idx="2220">
                  <c:v>22279600</c:v>
                </c:pt>
                <c:pt idx="2221">
                  <c:v>22429056</c:v>
                </c:pt>
                <c:pt idx="2222">
                  <c:v>22429056</c:v>
                </c:pt>
                <c:pt idx="2223">
                  <c:v>22634228</c:v>
                </c:pt>
                <c:pt idx="2224">
                  <c:v>22634228</c:v>
                </c:pt>
                <c:pt idx="2225">
                  <c:v>22643891</c:v>
                </c:pt>
                <c:pt idx="2226">
                  <c:v>22658543</c:v>
                </c:pt>
                <c:pt idx="2227">
                  <c:v>22663538</c:v>
                </c:pt>
                <c:pt idx="2228">
                  <c:v>22669087</c:v>
                </c:pt>
                <c:pt idx="2229">
                  <c:v>22675408</c:v>
                </c:pt>
                <c:pt idx="2230">
                  <c:v>22685265</c:v>
                </c:pt>
                <c:pt idx="2231">
                  <c:v>22685265</c:v>
                </c:pt>
                <c:pt idx="2232">
                  <c:v>22697857</c:v>
                </c:pt>
                <c:pt idx="2233">
                  <c:v>22706159</c:v>
                </c:pt>
                <c:pt idx="2234">
                  <c:v>22714163</c:v>
                </c:pt>
                <c:pt idx="2235">
                  <c:v>22714163</c:v>
                </c:pt>
                <c:pt idx="2236">
                  <c:v>22724659</c:v>
                </c:pt>
                <c:pt idx="2237">
                  <c:v>22726105</c:v>
                </c:pt>
                <c:pt idx="2238">
                  <c:v>22730761</c:v>
                </c:pt>
                <c:pt idx="2239">
                  <c:v>22735871</c:v>
                </c:pt>
                <c:pt idx="2240">
                  <c:v>22744756</c:v>
                </c:pt>
                <c:pt idx="2241">
                  <c:v>22749921</c:v>
                </c:pt>
                <c:pt idx="2242">
                  <c:v>22754345</c:v>
                </c:pt>
                <c:pt idx="2243">
                  <c:v>22759120</c:v>
                </c:pt>
                <c:pt idx="2244">
                  <c:v>22764949</c:v>
                </c:pt>
                <c:pt idx="2245">
                  <c:v>22769472</c:v>
                </c:pt>
                <c:pt idx="2246">
                  <c:v>22774785</c:v>
                </c:pt>
                <c:pt idx="2247">
                  <c:v>22779247</c:v>
                </c:pt>
                <c:pt idx="2248">
                  <c:v>22783868</c:v>
                </c:pt>
                <c:pt idx="2249">
                  <c:v>22783868</c:v>
                </c:pt>
                <c:pt idx="2250">
                  <c:v>22793411</c:v>
                </c:pt>
                <c:pt idx="2251">
                  <c:v>22802098</c:v>
                </c:pt>
                <c:pt idx="2252">
                  <c:v>22806739</c:v>
                </c:pt>
                <c:pt idx="2253">
                  <c:v>22811752</c:v>
                </c:pt>
                <c:pt idx="2254">
                  <c:v>22816116</c:v>
                </c:pt>
                <c:pt idx="2255">
                  <c:v>22820064</c:v>
                </c:pt>
                <c:pt idx="2256">
                  <c:v>22820064</c:v>
                </c:pt>
                <c:pt idx="2257">
                  <c:v>22829601</c:v>
                </c:pt>
                <c:pt idx="2258">
                  <c:v>22836889</c:v>
                </c:pt>
                <c:pt idx="2259">
                  <c:v>22841873</c:v>
                </c:pt>
                <c:pt idx="2260">
                  <c:v>22846854</c:v>
                </c:pt>
                <c:pt idx="2261">
                  <c:v>22851285</c:v>
                </c:pt>
                <c:pt idx="2262">
                  <c:v>22855796</c:v>
                </c:pt>
                <c:pt idx="2263">
                  <c:v>22860185</c:v>
                </c:pt>
                <c:pt idx="2264">
                  <c:v>22864995</c:v>
                </c:pt>
                <c:pt idx="2265">
                  <c:v>22870039</c:v>
                </c:pt>
                <c:pt idx="2266">
                  <c:v>22874807</c:v>
                </c:pt>
                <c:pt idx="2267">
                  <c:v>22879540</c:v>
                </c:pt>
                <c:pt idx="2268">
                  <c:v>22884014</c:v>
                </c:pt>
                <c:pt idx="2269">
                  <c:v>23208518</c:v>
                </c:pt>
                <c:pt idx="2270">
                  <c:v>23474133</c:v>
                </c:pt>
                <c:pt idx="2271">
                  <c:v>23474133</c:v>
                </c:pt>
                <c:pt idx="2272">
                  <c:v>24098725</c:v>
                </c:pt>
                <c:pt idx="2273">
                  <c:v>24404406</c:v>
                </c:pt>
                <c:pt idx="2274">
                  <c:v>24714624</c:v>
                </c:pt>
                <c:pt idx="2275">
                  <c:v>25025461</c:v>
                </c:pt>
                <c:pt idx="2276">
                  <c:v>25344836</c:v>
                </c:pt>
                <c:pt idx="2277">
                  <c:v>25672538</c:v>
                </c:pt>
                <c:pt idx="2278">
                  <c:v>26008323</c:v>
                </c:pt>
                <c:pt idx="2279">
                  <c:v>26242624</c:v>
                </c:pt>
                <c:pt idx="2280">
                  <c:v>26477751</c:v>
                </c:pt>
                <c:pt idx="2281">
                  <c:v>26695626</c:v>
                </c:pt>
                <c:pt idx="2282">
                  <c:v>26925592</c:v>
                </c:pt>
                <c:pt idx="2283">
                  <c:v>27138153</c:v>
                </c:pt>
                <c:pt idx="2284">
                  <c:v>27385696</c:v>
                </c:pt>
                <c:pt idx="2285">
                  <c:v>27639100</c:v>
                </c:pt>
                <c:pt idx="2286">
                  <c:v>27908374</c:v>
                </c:pt>
                <c:pt idx="2287">
                  <c:v>28177153</c:v>
                </c:pt>
                <c:pt idx="2288">
                  <c:v>28436225</c:v>
                </c:pt>
                <c:pt idx="2289">
                  <c:v>28655670</c:v>
                </c:pt>
                <c:pt idx="2290">
                  <c:v>28956500</c:v>
                </c:pt>
                <c:pt idx="2291">
                  <c:v>29262131</c:v>
                </c:pt>
                <c:pt idx="2292">
                  <c:v>29344281</c:v>
                </c:pt>
                <c:pt idx="2293">
                  <c:v>29344281</c:v>
                </c:pt>
                <c:pt idx="2294">
                  <c:v>29358851</c:v>
                </c:pt>
                <c:pt idx="2295">
                  <c:v>29364669</c:v>
                </c:pt>
                <c:pt idx="2296">
                  <c:v>29414891</c:v>
                </c:pt>
                <c:pt idx="2297">
                  <c:v>29452732</c:v>
                </c:pt>
                <c:pt idx="2298">
                  <c:v>29480331</c:v>
                </c:pt>
                <c:pt idx="2299">
                  <c:v>29515318</c:v>
                </c:pt>
                <c:pt idx="2300">
                  <c:v>29557713</c:v>
                </c:pt>
                <c:pt idx="2301">
                  <c:v>29598135</c:v>
                </c:pt>
                <c:pt idx="2302">
                  <c:v>29637358</c:v>
                </c:pt>
                <c:pt idx="2303">
                  <c:v>29673171</c:v>
                </c:pt>
                <c:pt idx="2304">
                  <c:v>29712108</c:v>
                </c:pt>
                <c:pt idx="2305">
                  <c:v>29753471</c:v>
                </c:pt>
                <c:pt idx="2306">
                  <c:v>29753471</c:v>
                </c:pt>
                <c:pt idx="2307">
                  <c:v>29796678</c:v>
                </c:pt>
                <c:pt idx="2308">
                  <c:v>29886059</c:v>
                </c:pt>
                <c:pt idx="2309">
                  <c:v>29886059</c:v>
                </c:pt>
                <c:pt idx="2310">
                  <c:v>29963994</c:v>
                </c:pt>
                <c:pt idx="2311">
                  <c:v>29986640</c:v>
                </c:pt>
                <c:pt idx="2312">
                  <c:v>30027607</c:v>
                </c:pt>
                <c:pt idx="2313">
                  <c:v>30071569</c:v>
                </c:pt>
                <c:pt idx="2314">
                  <c:v>30071569</c:v>
                </c:pt>
                <c:pt idx="2315">
                  <c:v>30155819</c:v>
                </c:pt>
                <c:pt idx="2316">
                  <c:v>30172458</c:v>
                </c:pt>
                <c:pt idx="2317">
                  <c:v>30221037</c:v>
                </c:pt>
                <c:pt idx="2318">
                  <c:v>30257931</c:v>
                </c:pt>
                <c:pt idx="2319">
                  <c:v>30297920</c:v>
                </c:pt>
                <c:pt idx="2320">
                  <c:v>30330161</c:v>
                </c:pt>
                <c:pt idx="2321">
                  <c:v>30377301</c:v>
                </c:pt>
                <c:pt idx="2322">
                  <c:v>30421571</c:v>
                </c:pt>
                <c:pt idx="2323">
                  <c:v>30457236</c:v>
                </c:pt>
                <c:pt idx="2324">
                  <c:v>30501632</c:v>
                </c:pt>
                <c:pt idx="2325">
                  <c:v>30546196</c:v>
                </c:pt>
                <c:pt idx="2326">
                  <c:v>30594682</c:v>
                </c:pt>
                <c:pt idx="2327">
                  <c:v>30642946</c:v>
                </c:pt>
                <c:pt idx="2328">
                  <c:v>30693344</c:v>
                </c:pt>
                <c:pt idx="2329">
                  <c:v>30733116</c:v>
                </c:pt>
                <c:pt idx="2330">
                  <c:v>30737034</c:v>
                </c:pt>
                <c:pt idx="2331">
                  <c:v>30741472</c:v>
                </c:pt>
                <c:pt idx="2332">
                  <c:v>30801791</c:v>
                </c:pt>
                <c:pt idx="2333">
                  <c:v>30827970</c:v>
                </c:pt>
                <c:pt idx="2334">
                  <c:v>30866808</c:v>
                </c:pt>
                <c:pt idx="2335">
                  <c:v>30910390</c:v>
                </c:pt>
                <c:pt idx="2336">
                  <c:v>30951530</c:v>
                </c:pt>
                <c:pt idx="2337">
                  <c:v>30995944</c:v>
                </c:pt>
                <c:pt idx="2338">
                  <c:v>31032537</c:v>
                </c:pt>
                <c:pt idx="2339">
                  <c:v>31061926</c:v>
                </c:pt>
                <c:pt idx="2340">
                  <c:v>31104284</c:v>
                </c:pt>
                <c:pt idx="2341">
                  <c:v>31131801</c:v>
                </c:pt>
                <c:pt idx="2342">
                  <c:v>31164866</c:v>
                </c:pt>
                <c:pt idx="2343">
                  <c:v>31194758</c:v>
                </c:pt>
                <c:pt idx="2344">
                  <c:v>31227735</c:v>
                </c:pt>
                <c:pt idx="2345">
                  <c:v>31261106</c:v>
                </c:pt>
                <c:pt idx="2346">
                  <c:v>31261106</c:v>
                </c:pt>
                <c:pt idx="2347">
                  <c:v>31334181</c:v>
                </c:pt>
                <c:pt idx="2348">
                  <c:v>31372719</c:v>
                </c:pt>
                <c:pt idx="2349">
                  <c:v>31414291</c:v>
                </c:pt>
                <c:pt idx="2350">
                  <c:v>31452480</c:v>
                </c:pt>
                <c:pt idx="2351">
                  <c:v>31490874</c:v>
                </c:pt>
                <c:pt idx="2352">
                  <c:v>31528301</c:v>
                </c:pt>
                <c:pt idx="2353">
                  <c:v>31564001</c:v>
                </c:pt>
                <c:pt idx="2354">
                  <c:v>31597253</c:v>
                </c:pt>
                <c:pt idx="2355">
                  <c:v>31634323</c:v>
                </c:pt>
                <c:pt idx="2356">
                  <c:v>31676002</c:v>
                </c:pt>
                <c:pt idx="2357">
                  <c:v>31710510</c:v>
                </c:pt>
                <c:pt idx="2358">
                  <c:v>31745614</c:v>
                </c:pt>
                <c:pt idx="2359">
                  <c:v>31779660</c:v>
                </c:pt>
                <c:pt idx="2360">
                  <c:v>31814440</c:v>
                </c:pt>
                <c:pt idx="2361">
                  <c:v>31849545</c:v>
                </c:pt>
                <c:pt idx="2362">
                  <c:v>31884052</c:v>
                </c:pt>
                <c:pt idx="2363">
                  <c:v>31925182</c:v>
                </c:pt>
                <c:pt idx="2364">
                  <c:v>31925182</c:v>
                </c:pt>
                <c:pt idx="2365">
                  <c:v>32004464</c:v>
                </c:pt>
                <c:pt idx="2366">
                  <c:v>32040366</c:v>
                </c:pt>
                <c:pt idx="2367">
                  <c:v>32077142</c:v>
                </c:pt>
                <c:pt idx="2368">
                  <c:v>32114281</c:v>
                </c:pt>
                <c:pt idx="2369">
                  <c:v>32152031</c:v>
                </c:pt>
                <c:pt idx="2370">
                  <c:v>32191647</c:v>
                </c:pt>
                <c:pt idx="2371">
                  <c:v>32230679</c:v>
                </c:pt>
                <c:pt idx="2372">
                  <c:v>32266398</c:v>
                </c:pt>
                <c:pt idx="2373">
                  <c:v>32266398</c:v>
                </c:pt>
                <c:pt idx="2374">
                  <c:v>32334390</c:v>
                </c:pt>
                <c:pt idx="2375">
                  <c:v>32382427</c:v>
                </c:pt>
                <c:pt idx="2376">
                  <c:v>32428803</c:v>
                </c:pt>
                <c:pt idx="2377">
                  <c:v>32433390</c:v>
                </c:pt>
                <c:pt idx="2378">
                  <c:v>32437483</c:v>
                </c:pt>
                <c:pt idx="2379">
                  <c:v>32488145</c:v>
                </c:pt>
                <c:pt idx="2380">
                  <c:v>32521942</c:v>
                </c:pt>
                <c:pt idx="2381">
                  <c:v>32547903</c:v>
                </c:pt>
                <c:pt idx="2382">
                  <c:v>32580983</c:v>
                </c:pt>
                <c:pt idx="2383">
                  <c:v>32617090</c:v>
                </c:pt>
                <c:pt idx="2384">
                  <c:v>32655742</c:v>
                </c:pt>
                <c:pt idx="2385">
                  <c:v>32655742</c:v>
                </c:pt>
                <c:pt idx="2386">
                  <c:v>32724126</c:v>
                </c:pt>
                <c:pt idx="2387">
                  <c:v>32724126</c:v>
                </c:pt>
                <c:pt idx="2388">
                  <c:v>32759058</c:v>
                </c:pt>
                <c:pt idx="2389">
                  <c:v>32825749</c:v>
                </c:pt>
                <c:pt idx="2390">
                  <c:v>32859298</c:v>
                </c:pt>
                <c:pt idx="2391">
                  <c:v>32898839</c:v>
                </c:pt>
                <c:pt idx="2392">
                  <c:v>32938483</c:v>
                </c:pt>
                <c:pt idx="2393">
                  <c:v>32970419</c:v>
                </c:pt>
                <c:pt idx="2394">
                  <c:v>33003436</c:v>
                </c:pt>
                <c:pt idx="2395">
                  <c:v>33035831</c:v>
                </c:pt>
                <c:pt idx="2396">
                  <c:v>33068269</c:v>
                </c:pt>
                <c:pt idx="2397">
                  <c:v>33100943</c:v>
                </c:pt>
                <c:pt idx="2398">
                  <c:v>33136693</c:v>
                </c:pt>
                <c:pt idx="2399">
                  <c:v>33170227</c:v>
                </c:pt>
                <c:pt idx="2400">
                  <c:v>33204096</c:v>
                </c:pt>
                <c:pt idx="2401">
                  <c:v>33238035</c:v>
                </c:pt>
                <c:pt idx="2402">
                  <c:v>33271755</c:v>
                </c:pt>
                <c:pt idx="2403">
                  <c:v>33305436</c:v>
                </c:pt>
                <c:pt idx="2404">
                  <c:v>33339625</c:v>
                </c:pt>
                <c:pt idx="2405">
                  <c:v>33376312</c:v>
                </c:pt>
                <c:pt idx="2406">
                  <c:v>33414932</c:v>
                </c:pt>
                <c:pt idx="2407">
                  <c:v>33451273</c:v>
                </c:pt>
                <c:pt idx="2408">
                  <c:v>33490862</c:v>
                </c:pt>
                <c:pt idx="2409">
                  <c:v>33533558</c:v>
                </c:pt>
                <c:pt idx="2410">
                  <c:v>33569663</c:v>
                </c:pt>
                <c:pt idx="2411">
                  <c:v>33609571</c:v>
                </c:pt>
                <c:pt idx="2412">
                  <c:v>33653055</c:v>
                </c:pt>
                <c:pt idx="2413">
                  <c:v>33692943</c:v>
                </c:pt>
                <c:pt idx="2414">
                  <c:v>33722240</c:v>
                </c:pt>
                <c:pt idx="2415">
                  <c:v>33783618</c:v>
                </c:pt>
                <c:pt idx="2416">
                  <c:v>33825475</c:v>
                </c:pt>
                <c:pt idx="2417">
                  <c:v>33869328</c:v>
                </c:pt>
                <c:pt idx="2418">
                  <c:v>33909354</c:v>
                </c:pt>
                <c:pt idx="2419">
                  <c:v>33949364</c:v>
                </c:pt>
                <c:pt idx="2420">
                  <c:v>33949364</c:v>
                </c:pt>
                <c:pt idx="2421">
                  <c:v>34043957</c:v>
                </c:pt>
                <c:pt idx="2422">
                  <c:v>34043957</c:v>
                </c:pt>
                <c:pt idx="2423">
                  <c:v>34128137</c:v>
                </c:pt>
                <c:pt idx="2424">
                  <c:v>34174428</c:v>
                </c:pt>
                <c:pt idx="2425">
                  <c:v>34221736</c:v>
                </c:pt>
                <c:pt idx="2426">
                  <c:v>34221736</c:v>
                </c:pt>
                <c:pt idx="2427">
                  <c:v>34268784</c:v>
                </c:pt>
                <c:pt idx="2428">
                  <c:v>34313454</c:v>
                </c:pt>
                <c:pt idx="2429">
                  <c:v>34401988</c:v>
                </c:pt>
                <c:pt idx="2430">
                  <c:v>34446189</c:v>
                </c:pt>
                <c:pt idx="2431">
                  <c:v>34491328</c:v>
                </c:pt>
                <c:pt idx="2432">
                  <c:v>34537718</c:v>
                </c:pt>
                <c:pt idx="2433">
                  <c:v>34583924</c:v>
                </c:pt>
                <c:pt idx="2434">
                  <c:v>34628679</c:v>
                </c:pt>
                <c:pt idx="2435">
                  <c:v>34671971</c:v>
                </c:pt>
                <c:pt idx="2436">
                  <c:v>34714173</c:v>
                </c:pt>
                <c:pt idx="2437">
                  <c:v>34759335</c:v>
                </c:pt>
                <c:pt idx="2438">
                  <c:v>34806097</c:v>
                </c:pt>
                <c:pt idx="2439">
                  <c:v>34854558</c:v>
                </c:pt>
                <c:pt idx="2440">
                  <c:v>34907017</c:v>
                </c:pt>
                <c:pt idx="2441">
                  <c:v>34952760</c:v>
                </c:pt>
                <c:pt idx="2442">
                  <c:v>34998658</c:v>
                </c:pt>
                <c:pt idx="2443">
                  <c:v>35042239</c:v>
                </c:pt>
                <c:pt idx="2444">
                  <c:v>35042239</c:v>
                </c:pt>
                <c:pt idx="2445">
                  <c:v>35134561</c:v>
                </c:pt>
                <c:pt idx="2446">
                  <c:v>35188519</c:v>
                </c:pt>
                <c:pt idx="2447">
                  <c:v>35234830</c:v>
                </c:pt>
                <c:pt idx="2448">
                  <c:v>35278561</c:v>
                </c:pt>
                <c:pt idx="2449">
                  <c:v>35321208</c:v>
                </c:pt>
                <c:pt idx="2450">
                  <c:v>35363253</c:v>
                </c:pt>
                <c:pt idx="2451">
                  <c:v>35405514</c:v>
                </c:pt>
                <c:pt idx="2452">
                  <c:v>35451209</c:v>
                </c:pt>
                <c:pt idx="2453">
                  <c:v>35496356</c:v>
                </c:pt>
                <c:pt idx="2454">
                  <c:v>35539448</c:v>
                </c:pt>
                <c:pt idx="2455">
                  <c:v>35579354</c:v>
                </c:pt>
                <c:pt idx="2456">
                  <c:v>35618890</c:v>
                </c:pt>
                <c:pt idx="2457">
                  <c:v>35657336</c:v>
                </c:pt>
                <c:pt idx="2458">
                  <c:v>35695694</c:v>
                </c:pt>
                <c:pt idx="2459">
                  <c:v>35737218</c:v>
                </c:pt>
                <c:pt idx="2460">
                  <c:v>35787540</c:v>
                </c:pt>
                <c:pt idx="2461">
                  <c:v>35791250</c:v>
                </c:pt>
                <c:pt idx="2462">
                  <c:v>35794820</c:v>
                </c:pt>
                <c:pt idx="2463">
                  <c:v>35798204</c:v>
                </c:pt>
                <c:pt idx="2464">
                  <c:v>35798204</c:v>
                </c:pt>
                <c:pt idx="2465">
                  <c:v>35804301</c:v>
                </c:pt>
                <c:pt idx="2466">
                  <c:v>35807467</c:v>
                </c:pt>
                <c:pt idx="2467">
                  <c:v>35810937</c:v>
                </c:pt>
                <c:pt idx="2468">
                  <c:v>35810937</c:v>
                </c:pt>
                <c:pt idx="2469">
                  <c:v>35817357</c:v>
                </c:pt>
                <c:pt idx="2470">
                  <c:v>35820612</c:v>
                </c:pt>
                <c:pt idx="2471">
                  <c:v>35820612</c:v>
                </c:pt>
                <c:pt idx="2472">
                  <c:v>35824085</c:v>
                </c:pt>
                <c:pt idx="2473">
                  <c:v>35833370</c:v>
                </c:pt>
                <c:pt idx="2474">
                  <c:v>35838704</c:v>
                </c:pt>
                <c:pt idx="2475">
                  <c:v>35850945</c:v>
                </c:pt>
                <c:pt idx="2476">
                  <c:v>35856883</c:v>
                </c:pt>
                <c:pt idx="2477">
                  <c:v>35860836</c:v>
                </c:pt>
                <c:pt idx="2478">
                  <c:v>35864610</c:v>
                </c:pt>
                <c:pt idx="2479">
                  <c:v>35867546</c:v>
                </c:pt>
                <c:pt idx="2480">
                  <c:v>35870827</c:v>
                </c:pt>
                <c:pt idx="2481">
                  <c:v>35874388</c:v>
                </c:pt>
                <c:pt idx="2482">
                  <c:v>35879795</c:v>
                </c:pt>
                <c:pt idx="2483">
                  <c:v>35883749</c:v>
                </c:pt>
                <c:pt idx="2484">
                  <c:v>35887373</c:v>
                </c:pt>
                <c:pt idx="2485">
                  <c:v>35891415</c:v>
                </c:pt>
                <c:pt idx="2486">
                  <c:v>35894509</c:v>
                </c:pt>
                <c:pt idx="2487">
                  <c:v>35897842</c:v>
                </c:pt>
                <c:pt idx="2488">
                  <c:v>35901561</c:v>
                </c:pt>
                <c:pt idx="2489">
                  <c:v>35906676</c:v>
                </c:pt>
                <c:pt idx="2490">
                  <c:v>35910617</c:v>
                </c:pt>
                <c:pt idx="2491">
                  <c:v>35914117</c:v>
                </c:pt>
                <c:pt idx="2492">
                  <c:v>35917543</c:v>
                </c:pt>
                <c:pt idx="2493">
                  <c:v>35920552</c:v>
                </c:pt>
                <c:pt idx="2494">
                  <c:v>35923914</c:v>
                </c:pt>
                <c:pt idx="2495">
                  <c:v>35927722</c:v>
                </c:pt>
                <c:pt idx="2496">
                  <c:v>35931950</c:v>
                </c:pt>
                <c:pt idx="2497">
                  <c:v>35936941</c:v>
                </c:pt>
                <c:pt idx="2498">
                  <c:v>35942120</c:v>
                </c:pt>
                <c:pt idx="2499">
                  <c:v>35946600</c:v>
                </c:pt>
                <c:pt idx="2500">
                  <c:v>36017963</c:v>
                </c:pt>
                <c:pt idx="2501">
                  <c:v>36137741</c:v>
                </c:pt>
                <c:pt idx="2502">
                  <c:v>36257399</c:v>
                </c:pt>
                <c:pt idx="2503">
                  <c:v>36357310</c:v>
                </c:pt>
                <c:pt idx="2504">
                  <c:v>36420089</c:v>
                </c:pt>
                <c:pt idx="2505">
                  <c:v>36507595</c:v>
                </c:pt>
                <c:pt idx="2506">
                  <c:v>36600512</c:v>
                </c:pt>
                <c:pt idx="2507">
                  <c:v>36703828</c:v>
                </c:pt>
                <c:pt idx="2508">
                  <c:v>36813372</c:v>
                </c:pt>
                <c:pt idx="2509">
                  <c:v>36914828</c:v>
                </c:pt>
                <c:pt idx="2510">
                  <c:v>37096459</c:v>
                </c:pt>
                <c:pt idx="2511">
                  <c:v>37181930</c:v>
                </c:pt>
                <c:pt idx="2512">
                  <c:v>37256571</c:v>
                </c:pt>
                <c:pt idx="2513">
                  <c:v>37305527</c:v>
                </c:pt>
                <c:pt idx="2514">
                  <c:v>37370563</c:v>
                </c:pt>
                <c:pt idx="2515">
                  <c:v>37434345</c:v>
                </c:pt>
                <c:pt idx="2516">
                  <c:v>37492242</c:v>
                </c:pt>
                <c:pt idx="2517">
                  <c:v>37570080</c:v>
                </c:pt>
                <c:pt idx="2518">
                  <c:v>37662119</c:v>
                </c:pt>
                <c:pt idx="2519">
                  <c:v>37727611</c:v>
                </c:pt>
                <c:pt idx="2520">
                  <c:v>37734653</c:v>
                </c:pt>
                <c:pt idx="2521">
                  <c:v>37740465</c:v>
                </c:pt>
                <c:pt idx="2522">
                  <c:v>37745197</c:v>
                </c:pt>
                <c:pt idx="2523">
                  <c:v>37749420</c:v>
                </c:pt>
                <c:pt idx="2524">
                  <c:v>37753696</c:v>
                </c:pt>
                <c:pt idx="2525">
                  <c:v>37757896</c:v>
                </c:pt>
                <c:pt idx="2526">
                  <c:v>37761784</c:v>
                </c:pt>
                <c:pt idx="2527">
                  <c:v>37853610</c:v>
                </c:pt>
                <c:pt idx="2528">
                  <c:v>37960186</c:v>
                </c:pt>
                <c:pt idx="2529">
                  <c:v>38069297</c:v>
                </c:pt>
                <c:pt idx="2530">
                  <c:v>38163252</c:v>
                </c:pt>
                <c:pt idx="2531">
                  <c:v>38253842</c:v>
                </c:pt>
                <c:pt idx="2532">
                  <c:v>38346982</c:v>
                </c:pt>
                <c:pt idx="2533">
                  <c:v>38437139</c:v>
                </c:pt>
                <c:pt idx="2534">
                  <c:v>38526743</c:v>
                </c:pt>
                <c:pt idx="2535">
                  <c:v>38639880</c:v>
                </c:pt>
                <c:pt idx="2536">
                  <c:v>38738572</c:v>
                </c:pt>
                <c:pt idx="2537">
                  <c:v>38815061</c:v>
                </c:pt>
                <c:pt idx="2538">
                  <c:v>38888256</c:v>
                </c:pt>
                <c:pt idx="2539">
                  <c:v>38949362</c:v>
                </c:pt>
                <c:pt idx="2540">
                  <c:v>39014843</c:v>
                </c:pt>
                <c:pt idx="2541">
                  <c:v>39070304</c:v>
                </c:pt>
                <c:pt idx="2542">
                  <c:v>39129736</c:v>
                </c:pt>
                <c:pt idx="2543">
                  <c:v>39204820</c:v>
                </c:pt>
                <c:pt idx="2544">
                  <c:v>39277153</c:v>
                </c:pt>
                <c:pt idx="2545">
                  <c:v>39389077</c:v>
                </c:pt>
                <c:pt idx="2546">
                  <c:v>39526443</c:v>
                </c:pt>
                <c:pt idx="2547">
                  <c:v>39587503</c:v>
                </c:pt>
                <c:pt idx="2548">
                  <c:v>39708484</c:v>
                </c:pt>
                <c:pt idx="2549">
                  <c:v>39858109</c:v>
                </c:pt>
                <c:pt idx="2550">
                  <c:v>39993830</c:v>
                </c:pt>
                <c:pt idx="2551">
                  <c:v>40134946</c:v>
                </c:pt>
                <c:pt idx="2552">
                  <c:v>40293354</c:v>
                </c:pt>
                <c:pt idx="2553">
                  <c:v>40436953</c:v>
                </c:pt>
                <c:pt idx="2554">
                  <c:v>40587008</c:v>
                </c:pt>
                <c:pt idx="2555">
                  <c:v>40752205</c:v>
                </c:pt>
                <c:pt idx="2556">
                  <c:v>40980294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72CB-4970-BDDF-83CB9039A07D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Tiffany &amp; Co.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Sheet1!$A$2:$A$2558</c:f>
              <c:numCache>
                <c:formatCode>m/d/yyyy</c:formatCode>
                <c:ptCount val="2557"/>
                <c:pt idx="0">
                  <c:v>40544</c:v>
                </c:pt>
                <c:pt idx="1">
                  <c:v>40545</c:v>
                </c:pt>
                <c:pt idx="2">
                  <c:v>40546</c:v>
                </c:pt>
                <c:pt idx="3">
                  <c:v>40547</c:v>
                </c:pt>
                <c:pt idx="4">
                  <c:v>40548</c:v>
                </c:pt>
                <c:pt idx="5">
                  <c:v>40549</c:v>
                </c:pt>
                <c:pt idx="6">
                  <c:v>40550</c:v>
                </c:pt>
                <c:pt idx="7">
                  <c:v>40551</c:v>
                </c:pt>
                <c:pt idx="8">
                  <c:v>40552</c:v>
                </c:pt>
                <c:pt idx="9">
                  <c:v>40553</c:v>
                </c:pt>
                <c:pt idx="10">
                  <c:v>40554</c:v>
                </c:pt>
                <c:pt idx="11">
                  <c:v>40555</c:v>
                </c:pt>
                <c:pt idx="12">
                  <c:v>40556</c:v>
                </c:pt>
                <c:pt idx="13">
                  <c:v>40557</c:v>
                </c:pt>
                <c:pt idx="14">
                  <c:v>40558</c:v>
                </c:pt>
                <c:pt idx="15">
                  <c:v>40559</c:v>
                </c:pt>
                <c:pt idx="16">
                  <c:v>40560</c:v>
                </c:pt>
                <c:pt idx="17">
                  <c:v>40561</c:v>
                </c:pt>
                <c:pt idx="18">
                  <c:v>40562</c:v>
                </c:pt>
                <c:pt idx="19">
                  <c:v>40563</c:v>
                </c:pt>
                <c:pt idx="20">
                  <c:v>40564</c:v>
                </c:pt>
                <c:pt idx="21">
                  <c:v>40565</c:v>
                </c:pt>
                <c:pt idx="22">
                  <c:v>40566</c:v>
                </c:pt>
                <c:pt idx="23">
                  <c:v>40567</c:v>
                </c:pt>
                <c:pt idx="24">
                  <c:v>40568</c:v>
                </c:pt>
                <c:pt idx="25">
                  <c:v>40569</c:v>
                </c:pt>
                <c:pt idx="26">
                  <c:v>40570</c:v>
                </c:pt>
                <c:pt idx="27">
                  <c:v>40571</c:v>
                </c:pt>
                <c:pt idx="28">
                  <c:v>40572</c:v>
                </c:pt>
                <c:pt idx="29">
                  <c:v>40573</c:v>
                </c:pt>
                <c:pt idx="30">
                  <c:v>40574</c:v>
                </c:pt>
                <c:pt idx="31">
                  <c:v>40575</c:v>
                </c:pt>
                <c:pt idx="32">
                  <c:v>40576</c:v>
                </c:pt>
                <c:pt idx="33">
                  <c:v>40577</c:v>
                </c:pt>
                <c:pt idx="34">
                  <c:v>40578</c:v>
                </c:pt>
                <c:pt idx="35">
                  <c:v>40579</c:v>
                </c:pt>
                <c:pt idx="36">
                  <c:v>40580</c:v>
                </c:pt>
                <c:pt idx="37">
                  <c:v>40581</c:v>
                </c:pt>
                <c:pt idx="38">
                  <c:v>40582</c:v>
                </c:pt>
                <c:pt idx="39">
                  <c:v>40583</c:v>
                </c:pt>
                <c:pt idx="40">
                  <c:v>40584</c:v>
                </c:pt>
                <c:pt idx="41">
                  <c:v>40585</c:v>
                </c:pt>
                <c:pt idx="42">
                  <c:v>40586</c:v>
                </c:pt>
                <c:pt idx="43">
                  <c:v>40587</c:v>
                </c:pt>
                <c:pt idx="44">
                  <c:v>40588</c:v>
                </c:pt>
                <c:pt idx="45">
                  <c:v>40589</c:v>
                </c:pt>
                <c:pt idx="46">
                  <c:v>40590</c:v>
                </c:pt>
                <c:pt idx="47">
                  <c:v>40591</c:v>
                </c:pt>
                <c:pt idx="48">
                  <c:v>40592</c:v>
                </c:pt>
                <c:pt idx="49">
                  <c:v>40593</c:v>
                </c:pt>
                <c:pt idx="50">
                  <c:v>40594</c:v>
                </c:pt>
                <c:pt idx="51">
                  <c:v>40595</c:v>
                </c:pt>
                <c:pt idx="52">
                  <c:v>40596</c:v>
                </c:pt>
                <c:pt idx="53">
                  <c:v>40597</c:v>
                </c:pt>
                <c:pt idx="54">
                  <c:v>40598</c:v>
                </c:pt>
                <c:pt idx="55">
                  <c:v>40599</c:v>
                </c:pt>
                <c:pt idx="56">
                  <c:v>40600</c:v>
                </c:pt>
                <c:pt idx="57">
                  <c:v>40601</c:v>
                </c:pt>
                <c:pt idx="58">
                  <c:v>40602</c:v>
                </c:pt>
                <c:pt idx="59">
                  <c:v>40603</c:v>
                </c:pt>
                <c:pt idx="60">
                  <c:v>40604</c:v>
                </c:pt>
                <c:pt idx="61">
                  <c:v>40605</c:v>
                </c:pt>
                <c:pt idx="62">
                  <c:v>40606</c:v>
                </c:pt>
                <c:pt idx="63">
                  <c:v>40607</c:v>
                </c:pt>
                <c:pt idx="64">
                  <c:v>40608</c:v>
                </c:pt>
                <c:pt idx="65">
                  <c:v>40609</c:v>
                </c:pt>
                <c:pt idx="66">
                  <c:v>40610</c:v>
                </c:pt>
                <c:pt idx="67">
                  <c:v>40611</c:v>
                </c:pt>
                <c:pt idx="68">
                  <c:v>40612</c:v>
                </c:pt>
                <c:pt idx="69">
                  <c:v>40613</c:v>
                </c:pt>
                <c:pt idx="70">
                  <c:v>40614</c:v>
                </c:pt>
                <c:pt idx="71">
                  <c:v>40615</c:v>
                </c:pt>
                <c:pt idx="72">
                  <c:v>40616</c:v>
                </c:pt>
                <c:pt idx="73">
                  <c:v>40617</c:v>
                </c:pt>
                <c:pt idx="74">
                  <c:v>40618</c:v>
                </c:pt>
                <c:pt idx="75">
                  <c:v>40619</c:v>
                </c:pt>
                <c:pt idx="76">
                  <c:v>40620</c:v>
                </c:pt>
                <c:pt idx="77">
                  <c:v>40621</c:v>
                </c:pt>
                <c:pt idx="78">
                  <c:v>40622</c:v>
                </c:pt>
                <c:pt idx="79">
                  <c:v>40623</c:v>
                </c:pt>
                <c:pt idx="80">
                  <c:v>40624</c:v>
                </c:pt>
                <c:pt idx="81">
                  <c:v>40625</c:v>
                </c:pt>
                <c:pt idx="82">
                  <c:v>40626</c:v>
                </c:pt>
                <c:pt idx="83">
                  <c:v>40627</c:v>
                </c:pt>
                <c:pt idx="84">
                  <c:v>40628</c:v>
                </c:pt>
                <c:pt idx="85">
                  <c:v>40629</c:v>
                </c:pt>
                <c:pt idx="86">
                  <c:v>40630</c:v>
                </c:pt>
                <c:pt idx="87">
                  <c:v>40631</c:v>
                </c:pt>
                <c:pt idx="88">
                  <c:v>40632</c:v>
                </c:pt>
                <c:pt idx="89">
                  <c:v>40633</c:v>
                </c:pt>
                <c:pt idx="90">
                  <c:v>40634</c:v>
                </c:pt>
                <c:pt idx="91">
                  <c:v>40635</c:v>
                </c:pt>
                <c:pt idx="92">
                  <c:v>40636</c:v>
                </c:pt>
                <c:pt idx="93">
                  <c:v>40637</c:v>
                </c:pt>
                <c:pt idx="94">
                  <c:v>40638</c:v>
                </c:pt>
                <c:pt idx="95">
                  <c:v>40639</c:v>
                </c:pt>
                <c:pt idx="96">
                  <c:v>40640</c:v>
                </c:pt>
                <c:pt idx="97">
                  <c:v>40641</c:v>
                </c:pt>
                <c:pt idx="98">
                  <c:v>40642</c:v>
                </c:pt>
                <c:pt idx="99">
                  <c:v>40643</c:v>
                </c:pt>
                <c:pt idx="100">
                  <c:v>40644</c:v>
                </c:pt>
                <c:pt idx="101">
                  <c:v>40645</c:v>
                </c:pt>
                <c:pt idx="102">
                  <c:v>40646</c:v>
                </c:pt>
                <c:pt idx="103">
                  <c:v>40647</c:v>
                </c:pt>
                <c:pt idx="104">
                  <c:v>40648</c:v>
                </c:pt>
                <c:pt idx="105">
                  <c:v>40649</c:v>
                </c:pt>
                <c:pt idx="106">
                  <c:v>40650</c:v>
                </c:pt>
                <c:pt idx="107">
                  <c:v>40651</c:v>
                </c:pt>
                <c:pt idx="108">
                  <c:v>40652</c:v>
                </c:pt>
                <c:pt idx="109">
                  <c:v>40653</c:v>
                </c:pt>
                <c:pt idx="110">
                  <c:v>40654</c:v>
                </c:pt>
                <c:pt idx="111">
                  <c:v>40655</c:v>
                </c:pt>
                <c:pt idx="112">
                  <c:v>40656</c:v>
                </c:pt>
                <c:pt idx="113">
                  <c:v>40657</c:v>
                </c:pt>
                <c:pt idx="114">
                  <c:v>40658</c:v>
                </c:pt>
                <c:pt idx="115">
                  <c:v>40659</c:v>
                </c:pt>
                <c:pt idx="116">
                  <c:v>40660</c:v>
                </c:pt>
                <c:pt idx="117">
                  <c:v>40661</c:v>
                </c:pt>
                <c:pt idx="118">
                  <c:v>40662</c:v>
                </c:pt>
                <c:pt idx="119">
                  <c:v>40663</c:v>
                </c:pt>
                <c:pt idx="120">
                  <c:v>40664</c:v>
                </c:pt>
                <c:pt idx="121">
                  <c:v>40665</c:v>
                </c:pt>
                <c:pt idx="122">
                  <c:v>40666</c:v>
                </c:pt>
                <c:pt idx="123">
                  <c:v>40667</c:v>
                </c:pt>
                <c:pt idx="124">
                  <c:v>40668</c:v>
                </c:pt>
                <c:pt idx="125">
                  <c:v>40669</c:v>
                </c:pt>
                <c:pt idx="126">
                  <c:v>40670</c:v>
                </c:pt>
                <c:pt idx="127">
                  <c:v>40671</c:v>
                </c:pt>
                <c:pt idx="128">
                  <c:v>40672</c:v>
                </c:pt>
                <c:pt idx="129">
                  <c:v>40673</c:v>
                </c:pt>
                <c:pt idx="130">
                  <c:v>40674</c:v>
                </c:pt>
                <c:pt idx="131">
                  <c:v>40675</c:v>
                </c:pt>
                <c:pt idx="132">
                  <c:v>40676</c:v>
                </c:pt>
                <c:pt idx="133">
                  <c:v>40677</c:v>
                </c:pt>
                <c:pt idx="134">
                  <c:v>40678</c:v>
                </c:pt>
                <c:pt idx="135">
                  <c:v>40679</c:v>
                </c:pt>
                <c:pt idx="136">
                  <c:v>40680</c:v>
                </c:pt>
                <c:pt idx="137">
                  <c:v>40681</c:v>
                </c:pt>
                <c:pt idx="138">
                  <c:v>40682</c:v>
                </c:pt>
                <c:pt idx="139">
                  <c:v>40683</c:v>
                </c:pt>
                <c:pt idx="140">
                  <c:v>40684</c:v>
                </c:pt>
                <c:pt idx="141">
                  <c:v>40685</c:v>
                </c:pt>
                <c:pt idx="142">
                  <c:v>40686</c:v>
                </c:pt>
                <c:pt idx="143">
                  <c:v>40687</c:v>
                </c:pt>
                <c:pt idx="144">
                  <c:v>40688</c:v>
                </c:pt>
                <c:pt idx="145">
                  <c:v>40689</c:v>
                </c:pt>
                <c:pt idx="146">
                  <c:v>40690</c:v>
                </c:pt>
                <c:pt idx="147">
                  <c:v>40691</c:v>
                </c:pt>
                <c:pt idx="148">
                  <c:v>40692</c:v>
                </c:pt>
                <c:pt idx="149">
                  <c:v>40693</c:v>
                </c:pt>
                <c:pt idx="150">
                  <c:v>40694</c:v>
                </c:pt>
                <c:pt idx="151">
                  <c:v>40695</c:v>
                </c:pt>
                <c:pt idx="152">
                  <c:v>40696</c:v>
                </c:pt>
                <c:pt idx="153">
                  <c:v>40697</c:v>
                </c:pt>
                <c:pt idx="154">
                  <c:v>40698</c:v>
                </c:pt>
                <c:pt idx="155">
                  <c:v>40699</c:v>
                </c:pt>
                <c:pt idx="156">
                  <c:v>40700</c:v>
                </c:pt>
                <c:pt idx="157">
                  <c:v>40701</c:v>
                </c:pt>
                <c:pt idx="158">
                  <c:v>40702</c:v>
                </c:pt>
                <c:pt idx="159">
                  <c:v>40703</c:v>
                </c:pt>
                <c:pt idx="160">
                  <c:v>40704</c:v>
                </c:pt>
                <c:pt idx="161">
                  <c:v>40705</c:v>
                </c:pt>
                <c:pt idx="162">
                  <c:v>40706</c:v>
                </c:pt>
                <c:pt idx="163">
                  <c:v>40707</c:v>
                </c:pt>
                <c:pt idx="164">
                  <c:v>40708</c:v>
                </c:pt>
                <c:pt idx="165">
                  <c:v>40709</c:v>
                </c:pt>
                <c:pt idx="166">
                  <c:v>40710</c:v>
                </c:pt>
                <c:pt idx="167">
                  <c:v>40711</c:v>
                </c:pt>
                <c:pt idx="168">
                  <c:v>40712</c:v>
                </c:pt>
                <c:pt idx="169">
                  <c:v>40713</c:v>
                </c:pt>
                <c:pt idx="170">
                  <c:v>40714</c:v>
                </c:pt>
                <c:pt idx="171">
                  <c:v>40715</c:v>
                </c:pt>
                <c:pt idx="172">
                  <c:v>40716</c:v>
                </c:pt>
                <c:pt idx="173">
                  <c:v>40717</c:v>
                </c:pt>
                <c:pt idx="174">
                  <c:v>40718</c:v>
                </c:pt>
                <c:pt idx="175">
                  <c:v>40719</c:v>
                </c:pt>
                <c:pt idx="176">
                  <c:v>40720</c:v>
                </c:pt>
                <c:pt idx="177">
                  <c:v>40721</c:v>
                </c:pt>
                <c:pt idx="178">
                  <c:v>40722</c:v>
                </c:pt>
                <c:pt idx="179">
                  <c:v>40723</c:v>
                </c:pt>
                <c:pt idx="180">
                  <c:v>40724</c:v>
                </c:pt>
                <c:pt idx="181">
                  <c:v>40725</c:v>
                </c:pt>
                <c:pt idx="182">
                  <c:v>40726</c:v>
                </c:pt>
                <c:pt idx="183">
                  <c:v>40727</c:v>
                </c:pt>
                <c:pt idx="184">
                  <c:v>40728</c:v>
                </c:pt>
                <c:pt idx="185">
                  <c:v>40729</c:v>
                </c:pt>
                <c:pt idx="186">
                  <c:v>40730</c:v>
                </c:pt>
                <c:pt idx="187">
                  <c:v>40731</c:v>
                </c:pt>
                <c:pt idx="188">
                  <c:v>40732</c:v>
                </c:pt>
                <c:pt idx="189">
                  <c:v>40733</c:v>
                </c:pt>
                <c:pt idx="190">
                  <c:v>40734</c:v>
                </c:pt>
                <c:pt idx="191">
                  <c:v>40735</c:v>
                </c:pt>
                <c:pt idx="192">
                  <c:v>40736</c:v>
                </c:pt>
                <c:pt idx="193">
                  <c:v>40737</c:v>
                </c:pt>
                <c:pt idx="194">
                  <c:v>40738</c:v>
                </c:pt>
                <c:pt idx="195">
                  <c:v>40739</c:v>
                </c:pt>
                <c:pt idx="196">
                  <c:v>40740</c:v>
                </c:pt>
                <c:pt idx="197">
                  <c:v>40741</c:v>
                </c:pt>
                <c:pt idx="198">
                  <c:v>40742</c:v>
                </c:pt>
                <c:pt idx="199">
                  <c:v>40743</c:v>
                </c:pt>
                <c:pt idx="200">
                  <c:v>40744</c:v>
                </c:pt>
                <c:pt idx="201">
                  <c:v>40745</c:v>
                </c:pt>
                <c:pt idx="202">
                  <c:v>40746</c:v>
                </c:pt>
                <c:pt idx="203">
                  <c:v>40747</c:v>
                </c:pt>
                <c:pt idx="204">
                  <c:v>40748</c:v>
                </c:pt>
                <c:pt idx="205">
                  <c:v>40749</c:v>
                </c:pt>
                <c:pt idx="206">
                  <c:v>40750</c:v>
                </c:pt>
                <c:pt idx="207">
                  <c:v>40751</c:v>
                </c:pt>
                <c:pt idx="208">
                  <c:v>40752</c:v>
                </c:pt>
                <c:pt idx="209">
                  <c:v>40753</c:v>
                </c:pt>
                <c:pt idx="210">
                  <c:v>40754</c:v>
                </c:pt>
                <c:pt idx="211">
                  <c:v>40755</c:v>
                </c:pt>
                <c:pt idx="212">
                  <c:v>40756</c:v>
                </c:pt>
                <c:pt idx="213">
                  <c:v>40757</c:v>
                </c:pt>
                <c:pt idx="214">
                  <c:v>40758</c:v>
                </c:pt>
                <c:pt idx="215">
                  <c:v>40759</c:v>
                </c:pt>
                <c:pt idx="216">
                  <c:v>40760</c:v>
                </c:pt>
                <c:pt idx="217">
                  <c:v>40761</c:v>
                </c:pt>
                <c:pt idx="218">
                  <c:v>40762</c:v>
                </c:pt>
                <c:pt idx="219">
                  <c:v>40763</c:v>
                </c:pt>
                <c:pt idx="220">
                  <c:v>40764</c:v>
                </c:pt>
                <c:pt idx="221">
                  <c:v>40765</c:v>
                </c:pt>
                <c:pt idx="222">
                  <c:v>40766</c:v>
                </c:pt>
                <c:pt idx="223">
                  <c:v>40767</c:v>
                </c:pt>
                <c:pt idx="224">
                  <c:v>40768</c:v>
                </c:pt>
                <c:pt idx="225">
                  <c:v>40769</c:v>
                </c:pt>
                <c:pt idx="226">
                  <c:v>40770</c:v>
                </c:pt>
                <c:pt idx="227">
                  <c:v>40771</c:v>
                </c:pt>
                <c:pt idx="228">
                  <c:v>40772</c:v>
                </c:pt>
                <c:pt idx="229">
                  <c:v>40773</c:v>
                </c:pt>
                <c:pt idx="230">
                  <c:v>40774</c:v>
                </c:pt>
                <c:pt idx="231">
                  <c:v>40775</c:v>
                </c:pt>
                <c:pt idx="232">
                  <c:v>40776</c:v>
                </c:pt>
                <c:pt idx="233">
                  <c:v>40777</c:v>
                </c:pt>
                <c:pt idx="234">
                  <c:v>40778</c:v>
                </c:pt>
                <c:pt idx="235">
                  <c:v>40779</c:v>
                </c:pt>
                <c:pt idx="236">
                  <c:v>40780</c:v>
                </c:pt>
                <c:pt idx="237">
                  <c:v>40781</c:v>
                </c:pt>
                <c:pt idx="238">
                  <c:v>40782</c:v>
                </c:pt>
                <c:pt idx="239">
                  <c:v>40783</c:v>
                </c:pt>
                <c:pt idx="240">
                  <c:v>40784</c:v>
                </c:pt>
                <c:pt idx="241">
                  <c:v>40785</c:v>
                </c:pt>
                <c:pt idx="242">
                  <c:v>40786</c:v>
                </c:pt>
                <c:pt idx="243">
                  <c:v>40787</c:v>
                </c:pt>
                <c:pt idx="244">
                  <c:v>40788</c:v>
                </c:pt>
                <c:pt idx="245">
                  <c:v>40789</c:v>
                </c:pt>
                <c:pt idx="246">
                  <c:v>40790</c:v>
                </c:pt>
                <c:pt idx="247">
                  <c:v>40791</c:v>
                </c:pt>
                <c:pt idx="248">
                  <c:v>40792</c:v>
                </c:pt>
                <c:pt idx="249">
                  <c:v>40793</c:v>
                </c:pt>
                <c:pt idx="250">
                  <c:v>40794</c:v>
                </c:pt>
                <c:pt idx="251">
                  <c:v>40795</c:v>
                </c:pt>
                <c:pt idx="252">
                  <c:v>40796</c:v>
                </c:pt>
                <c:pt idx="253">
                  <c:v>40797</c:v>
                </c:pt>
                <c:pt idx="254">
                  <c:v>40798</c:v>
                </c:pt>
                <c:pt idx="255">
                  <c:v>40799</c:v>
                </c:pt>
                <c:pt idx="256">
                  <c:v>40800</c:v>
                </c:pt>
                <c:pt idx="257">
                  <c:v>40801</c:v>
                </c:pt>
                <c:pt idx="258">
                  <c:v>40802</c:v>
                </c:pt>
                <c:pt idx="259">
                  <c:v>40803</c:v>
                </c:pt>
                <c:pt idx="260">
                  <c:v>40804</c:v>
                </c:pt>
                <c:pt idx="261">
                  <c:v>40805</c:v>
                </c:pt>
                <c:pt idx="262">
                  <c:v>40806</c:v>
                </c:pt>
                <c:pt idx="263">
                  <c:v>40807</c:v>
                </c:pt>
                <c:pt idx="264">
                  <c:v>40808</c:v>
                </c:pt>
                <c:pt idx="265">
                  <c:v>40809</c:v>
                </c:pt>
                <c:pt idx="266">
                  <c:v>40810</c:v>
                </c:pt>
                <c:pt idx="267">
                  <c:v>40811</c:v>
                </c:pt>
                <c:pt idx="268">
                  <c:v>40812</c:v>
                </c:pt>
                <c:pt idx="269">
                  <c:v>40813</c:v>
                </c:pt>
                <c:pt idx="270">
                  <c:v>40814</c:v>
                </c:pt>
                <c:pt idx="271">
                  <c:v>40815</c:v>
                </c:pt>
                <c:pt idx="272">
                  <c:v>40816</c:v>
                </c:pt>
                <c:pt idx="273">
                  <c:v>40817</c:v>
                </c:pt>
                <c:pt idx="274">
                  <c:v>40818</c:v>
                </c:pt>
                <c:pt idx="275">
                  <c:v>40819</c:v>
                </c:pt>
                <c:pt idx="276">
                  <c:v>40820</c:v>
                </c:pt>
                <c:pt idx="277">
                  <c:v>40821</c:v>
                </c:pt>
                <c:pt idx="278">
                  <c:v>40822</c:v>
                </c:pt>
                <c:pt idx="279">
                  <c:v>40823</c:v>
                </c:pt>
                <c:pt idx="280">
                  <c:v>40824</c:v>
                </c:pt>
                <c:pt idx="281">
                  <c:v>40825</c:v>
                </c:pt>
                <c:pt idx="282">
                  <c:v>40826</c:v>
                </c:pt>
                <c:pt idx="283">
                  <c:v>40827</c:v>
                </c:pt>
                <c:pt idx="284">
                  <c:v>40828</c:v>
                </c:pt>
                <c:pt idx="285">
                  <c:v>40829</c:v>
                </c:pt>
                <c:pt idx="286">
                  <c:v>40830</c:v>
                </c:pt>
                <c:pt idx="287">
                  <c:v>40831</c:v>
                </c:pt>
                <c:pt idx="288">
                  <c:v>40832</c:v>
                </c:pt>
                <c:pt idx="289">
                  <c:v>40833</c:v>
                </c:pt>
                <c:pt idx="290">
                  <c:v>40834</c:v>
                </c:pt>
                <c:pt idx="291">
                  <c:v>40835</c:v>
                </c:pt>
                <c:pt idx="292">
                  <c:v>40836</c:v>
                </c:pt>
                <c:pt idx="293">
                  <c:v>40837</c:v>
                </c:pt>
                <c:pt idx="294">
                  <c:v>40838</c:v>
                </c:pt>
                <c:pt idx="295">
                  <c:v>40839</c:v>
                </c:pt>
                <c:pt idx="296">
                  <c:v>40840</c:v>
                </c:pt>
                <c:pt idx="297">
                  <c:v>40841</c:v>
                </c:pt>
                <c:pt idx="298">
                  <c:v>40842</c:v>
                </c:pt>
                <c:pt idx="299">
                  <c:v>40843</c:v>
                </c:pt>
                <c:pt idx="300">
                  <c:v>40844</c:v>
                </c:pt>
                <c:pt idx="301">
                  <c:v>40845</c:v>
                </c:pt>
                <c:pt idx="302">
                  <c:v>40846</c:v>
                </c:pt>
                <c:pt idx="303">
                  <c:v>40847</c:v>
                </c:pt>
                <c:pt idx="304">
                  <c:v>40848</c:v>
                </c:pt>
                <c:pt idx="305">
                  <c:v>40849</c:v>
                </c:pt>
                <c:pt idx="306">
                  <c:v>40850</c:v>
                </c:pt>
                <c:pt idx="307">
                  <c:v>40851</c:v>
                </c:pt>
                <c:pt idx="308">
                  <c:v>40852</c:v>
                </c:pt>
                <c:pt idx="309">
                  <c:v>40853</c:v>
                </c:pt>
                <c:pt idx="310">
                  <c:v>40854</c:v>
                </c:pt>
                <c:pt idx="311">
                  <c:v>40855</c:v>
                </c:pt>
                <c:pt idx="312">
                  <c:v>40856</c:v>
                </c:pt>
                <c:pt idx="313">
                  <c:v>40857</c:v>
                </c:pt>
                <c:pt idx="314">
                  <c:v>40858</c:v>
                </c:pt>
                <c:pt idx="315">
                  <c:v>40859</c:v>
                </c:pt>
                <c:pt idx="316">
                  <c:v>40860</c:v>
                </c:pt>
                <c:pt idx="317">
                  <c:v>40861</c:v>
                </c:pt>
                <c:pt idx="318">
                  <c:v>40862</c:v>
                </c:pt>
                <c:pt idx="319">
                  <c:v>40863</c:v>
                </c:pt>
                <c:pt idx="320">
                  <c:v>40864</c:v>
                </c:pt>
                <c:pt idx="321">
                  <c:v>40865</c:v>
                </c:pt>
                <c:pt idx="322">
                  <c:v>40866</c:v>
                </c:pt>
                <c:pt idx="323">
                  <c:v>40867</c:v>
                </c:pt>
                <c:pt idx="324">
                  <c:v>40868</c:v>
                </c:pt>
                <c:pt idx="325">
                  <c:v>40869</c:v>
                </c:pt>
                <c:pt idx="326">
                  <c:v>40870</c:v>
                </c:pt>
                <c:pt idx="327">
                  <c:v>40871</c:v>
                </c:pt>
                <c:pt idx="328">
                  <c:v>40872</c:v>
                </c:pt>
                <c:pt idx="329">
                  <c:v>40873</c:v>
                </c:pt>
                <c:pt idx="330">
                  <c:v>40874</c:v>
                </c:pt>
                <c:pt idx="331">
                  <c:v>40875</c:v>
                </c:pt>
                <c:pt idx="332">
                  <c:v>40876</c:v>
                </c:pt>
                <c:pt idx="333">
                  <c:v>40877</c:v>
                </c:pt>
                <c:pt idx="334">
                  <c:v>40878</c:v>
                </c:pt>
                <c:pt idx="335">
                  <c:v>40879</c:v>
                </c:pt>
                <c:pt idx="336">
                  <c:v>40880</c:v>
                </c:pt>
                <c:pt idx="337">
                  <c:v>40881</c:v>
                </c:pt>
                <c:pt idx="338">
                  <c:v>40882</c:v>
                </c:pt>
                <c:pt idx="339">
                  <c:v>40883</c:v>
                </c:pt>
                <c:pt idx="340">
                  <c:v>40884</c:v>
                </c:pt>
                <c:pt idx="341">
                  <c:v>40885</c:v>
                </c:pt>
                <c:pt idx="342">
                  <c:v>40886</c:v>
                </c:pt>
                <c:pt idx="343">
                  <c:v>40887</c:v>
                </c:pt>
                <c:pt idx="344">
                  <c:v>40888</c:v>
                </c:pt>
                <c:pt idx="345">
                  <c:v>40889</c:v>
                </c:pt>
                <c:pt idx="346">
                  <c:v>40890</c:v>
                </c:pt>
                <c:pt idx="347">
                  <c:v>40891</c:v>
                </c:pt>
                <c:pt idx="348">
                  <c:v>40892</c:v>
                </c:pt>
                <c:pt idx="349">
                  <c:v>40893</c:v>
                </c:pt>
                <c:pt idx="350">
                  <c:v>40894</c:v>
                </c:pt>
                <c:pt idx="351">
                  <c:v>40895</c:v>
                </c:pt>
                <c:pt idx="352">
                  <c:v>40896</c:v>
                </c:pt>
                <c:pt idx="353">
                  <c:v>40897</c:v>
                </c:pt>
                <c:pt idx="354">
                  <c:v>40898</c:v>
                </c:pt>
                <c:pt idx="355">
                  <c:v>40899</c:v>
                </c:pt>
                <c:pt idx="356">
                  <c:v>40900</c:v>
                </c:pt>
                <c:pt idx="357">
                  <c:v>40901</c:v>
                </c:pt>
                <c:pt idx="358">
                  <c:v>40902</c:v>
                </c:pt>
                <c:pt idx="359">
                  <c:v>40903</c:v>
                </c:pt>
                <c:pt idx="360">
                  <c:v>40904</c:v>
                </c:pt>
                <c:pt idx="361">
                  <c:v>40905</c:v>
                </c:pt>
                <c:pt idx="362">
                  <c:v>40906</c:v>
                </c:pt>
                <c:pt idx="363">
                  <c:v>40907</c:v>
                </c:pt>
                <c:pt idx="364">
                  <c:v>40908</c:v>
                </c:pt>
                <c:pt idx="365">
                  <c:v>40909</c:v>
                </c:pt>
                <c:pt idx="366">
                  <c:v>40910</c:v>
                </c:pt>
                <c:pt idx="367">
                  <c:v>40911</c:v>
                </c:pt>
                <c:pt idx="368">
                  <c:v>40912</c:v>
                </c:pt>
                <c:pt idx="369">
                  <c:v>40913</c:v>
                </c:pt>
                <c:pt idx="370">
                  <c:v>40914</c:v>
                </c:pt>
                <c:pt idx="371">
                  <c:v>40915</c:v>
                </c:pt>
                <c:pt idx="372">
                  <c:v>40916</c:v>
                </c:pt>
                <c:pt idx="373">
                  <c:v>40917</c:v>
                </c:pt>
                <c:pt idx="374">
                  <c:v>40918</c:v>
                </c:pt>
                <c:pt idx="375">
                  <c:v>40919</c:v>
                </c:pt>
                <c:pt idx="376">
                  <c:v>40920</c:v>
                </c:pt>
                <c:pt idx="377">
                  <c:v>40921</c:v>
                </c:pt>
                <c:pt idx="378">
                  <c:v>40922</c:v>
                </c:pt>
                <c:pt idx="379">
                  <c:v>40923</c:v>
                </c:pt>
                <c:pt idx="380">
                  <c:v>40924</c:v>
                </c:pt>
                <c:pt idx="381">
                  <c:v>40925</c:v>
                </c:pt>
                <c:pt idx="382">
                  <c:v>40926</c:v>
                </c:pt>
                <c:pt idx="383">
                  <c:v>40927</c:v>
                </c:pt>
                <c:pt idx="384">
                  <c:v>40928</c:v>
                </c:pt>
                <c:pt idx="385">
                  <c:v>40929</c:v>
                </c:pt>
                <c:pt idx="386">
                  <c:v>40930</c:v>
                </c:pt>
                <c:pt idx="387">
                  <c:v>40931</c:v>
                </c:pt>
                <c:pt idx="388">
                  <c:v>40932</c:v>
                </c:pt>
                <c:pt idx="389">
                  <c:v>40933</c:v>
                </c:pt>
                <c:pt idx="390">
                  <c:v>40934</c:v>
                </c:pt>
                <c:pt idx="391">
                  <c:v>40935</c:v>
                </c:pt>
                <c:pt idx="392">
                  <c:v>40936</c:v>
                </c:pt>
                <c:pt idx="393">
                  <c:v>40937</c:v>
                </c:pt>
                <c:pt idx="394">
                  <c:v>40938</c:v>
                </c:pt>
                <c:pt idx="395">
                  <c:v>40939</c:v>
                </c:pt>
                <c:pt idx="396">
                  <c:v>40940</c:v>
                </c:pt>
                <c:pt idx="397">
                  <c:v>40941</c:v>
                </c:pt>
                <c:pt idx="398">
                  <c:v>40942</c:v>
                </c:pt>
                <c:pt idx="399">
                  <c:v>40943</c:v>
                </c:pt>
                <c:pt idx="400">
                  <c:v>40944</c:v>
                </c:pt>
                <c:pt idx="401">
                  <c:v>40945</c:v>
                </c:pt>
                <c:pt idx="402">
                  <c:v>40946</c:v>
                </c:pt>
                <c:pt idx="403">
                  <c:v>40947</c:v>
                </c:pt>
                <c:pt idx="404">
                  <c:v>40948</c:v>
                </c:pt>
                <c:pt idx="405">
                  <c:v>40949</c:v>
                </c:pt>
                <c:pt idx="406">
                  <c:v>40950</c:v>
                </c:pt>
                <c:pt idx="407">
                  <c:v>40951</c:v>
                </c:pt>
                <c:pt idx="408">
                  <c:v>40952</c:v>
                </c:pt>
                <c:pt idx="409">
                  <c:v>40953</c:v>
                </c:pt>
                <c:pt idx="410">
                  <c:v>40954</c:v>
                </c:pt>
                <c:pt idx="411">
                  <c:v>40955</c:v>
                </c:pt>
                <c:pt idx="412">
                  <c:v>40956</c:v>
                </c:pt>
                <c:pt idx="413">
                  <c:v>40957</c:v>
                </c:pt>
                <c:pt idx="414">
                  <c:v>40958</c:v>
                </c:pt>
                <c:pt idx="415">
                  <c:v>40959</c:v>
                </c:pt>
                <c:pt idx="416">
                  <c:v>40960</c:v>
                </c:pt>
                <c:pt idx="417">
                  <c:v>40961</c:v>
                </c:pt>
                <c:pt idx="418">
                  <c:v>40962</c:v>
                </c:pt>
                <c:pt idx="419">
                  <c:v>40963</c:v>
                </c:pt>
                <c:pt idx="420">
                  <c:v>40964</c:v>
                </c:pt>
                <c:pt idx="421">
                  <c:v>40965</c:v>
                </c:pt>
                <c:pt idx="422">
                  <c:v>40966</c:v>
                </c:pt>
                <c:pt idx="423">
                  <c:v>40967</c:v>
                </c:pt>
                <c:pt idx="424">
                  <c:v>40968</c:v>
                </c:pt>
                <c:pt idx="425">
                  <c:v>40969</c:v>
                </c:pt>
                <c:pt idx="426">
                  <c:v>40970</c:v>
                </c:pt>
                <c:pt idx="427">
                  <c:v>40971</c:v>
                </c:pt>
                <c:pt idx="428">
                  <c:v>40972</c:v>
                </c:pt>
                <c:pt idx="429">
                  <c:v>40973</c:v>
                </c:pt>
                <c:pt idx="430">
                  <c:v>40974</c:v>
                </c:pt>
                <c:pt idx="431">
                  <c:v>40975</c:v>
                </c:pt>
                <c:pt idx="432">
                  <c:v>40976</c:v>
                </c:pt>
                <c:pt idx="433">
                  <c:v>40977</c:v>
                </c:pt>
                <c:pt idx="434">
                  <c:v>40978</c:v>
                </c:pt>
                <c:pt idx="435">
                  <c:v>40979</c:v>
                </c:pt>
                <c:pt idx="436">
                  <c:v>40980</c:v>
                </c:pt>
                <c:pt idx="437">
                  <c:v>40981</c:v>
                </c:pt>
                <c:pt idx="438">
                  <c:v>40982</c:v>
                </c:pt>
                <c:pt idx="439">
                  <c:v>40983</c:v>
                </c:pt>
                <c:pt idx="440">
                  <c:v>40984</c:v>
                </c:pt>
                <c:pt idx="441">
                  <c:v>40985</c:v>
                </c:pt>
                <c:pt idx="442">
                  <c:v>40986</c:v>
                </c:pt>
                <c:pt idx="443">
                  <c:v>40987</c:v>
                </c:pt>
                <c:pt idx="444">
                  <c:v>40988</c:v>
                </c:pt>
                <c:pt idx="445">
                  <c:v>40989</c:v>
                </c:pt>
                <c:pt idx="446">
                  <c:v>40990</c:v>
                </c:pt>
                <c:pt idx="447">
                  <c:v>40991</c:v>
                </c:pt>
                <c:pt idx="448">
                  <c:v>40992</c:v>
                </c:pt>
                <c:pt idx="449">
                  <c:v>40993</c:v>
                </c:pt>
                <c:pt idx="450">
                  <c:v>40994</c:v>
                </c:pt>
                <c:pt idx="451">
                  <c:v>40995</c:v>
                </c:pt>
                <c:pt idx="452">
                  <c:v>40996</c:v>
                </c:pt>
                <c:pt idx="453">
                  <c:v>40997</c:v>
                </c:pt>
                <c:pt idx="454">
                  <c:v>40998</c:v>
                </c:pt>
                <c:pt idx="455">
                  <c:v>40999</c:v>
                </c:pt>
                <c:pt idx="456">
                  <c:v>41000</c:v>
                </c:pt>
                <c:pt idx="457">
                  <c:v>41001</c:v>
                </c:pt>
                <c:pt idx="458">
                  <c:v>41002</c:v>
                </c:pt>
                <c:pt idx="459">
                  <c:v>41003</c:v>
                </c:pt>
                <c:pt idx="460">
                  <c:v>41004</c:v>
                </c:pt>
                <c:pt idx="461">
                  <c:v>41005</c:v>
                </c:pt>
                <c:pt idx="462">
                  <c:v>41006</c:v>
                </c:pt>
                <c:pt idx="463">
                  <c:v>41007</c:v>
                </c:pt>
                <c:pt idx="464">
                  <c:v>41008</c:v>
                </c:pt>
                <c:pt idx="465">
                  <c:v>41009</c:v>
                </c:pt>
                <c:pt idx="466">
                  <c:v>41010</c:v>
                </c:pt>
                <c:pt idx="467">
                  <c:v>41011</c:v>
                </c:pt>
                <c:pt idx="468">
                  <c:v>41012</c:v>
                </c:pt>
                <c:pt idx="469">
                  <c:v>41013</c:v>
                </c:pt>
                <c:pt idx="470">
                  <c:v>41014</c:v>
                </c:pt>
                <c:pt idx="471">
                  <c:v>41015</c:v>
                </c:pt>
                <c:pt idx="472">
                  <c:v>41016</c:v>
                </c:pt>
                <c:pt idx="473">
                  <c:v>41017</c:v>
                </c:pt>
                <c:pt idx="474">
                  <c:v>41018</c:v>
                </c:pt>
                <c:pt idx="475">
                  <c:v>41019</c:v>
                </c:pt>
                <c:pt idx="476">
                  <c:v>41020</c:v>
                </c:pt>
                <c:pt idx="477">
                  <c:v>41021</c:v>
                </c:pt>
                <c:pt idx="478">
                  <c:v>41022</c:v>
                </c:pt>
                <c:pt idx="479">
                  <c:v>41023</c:v>
                </c:pt>
                <c:pt idx="480">
                  <c:v>41024</c:v>
                </c:pt>
                <c:pt idx="481">
                  <c:v>41025</c:v>
                </c:pt>
                <c:pt idx="482">
                  <c:v>41026</c:v>
                </c:pt>
                <c:pt idx="483">
                  <c:v>41027</c:v>
                </c:pt>
                <c:pt idx="484">
                  <c:v>41028</c:v>
                </c:pt>
                <c:pt idx="485">
                  <c:v>41029</c:v>
                </c:pt>
                <c:pt idx="486">
                  <c:v>41030</c:v>
                </c:pt>
                <c:pt idx="487">
                  <c:v>41031</c:v>
                </c:pt>
                <c:pt idx="488">
                  <c:v>41032</c:v>
                </c:pt>
                <c:pt idx="489">
                  <c:v>41033</c:v>
                </c:pt>
                <c:pt idx="490">
                  <c:v>41034</c:v>
                </c:pt>
                <c:pt idx="491">
                  <c:v>41035</c:v>
                </c:pt>
                <c:pt idx="492">
                  <c:v>41036</c:v>
                </c:pt>
                <c:pt idx="493">
                  <c:v>41037</c:v>
                </c:pt>
                <c:pt idx="494">
                  <c:v>41038</c:v>
                </c:pt>
                <c:pt idx="495">
                  <c:v>41039</c:v>
                </c:pt>
                <c:pt idx="496">
                  <c:v>41040</c:v>
                </c:pt>
                <c:pt idx="497">
                  <c:v>41041</c:v>
                </c:pt>
                <c:pt idx="498">
                  <c:v>41042</c:v>
                </c:pt>
                <c:pt idx="499">
                  <c:v>41043</c:v>
                </c:pt>
                <c:pt idx="500">
                  <c:v>41044</c:v>
                </c:pt>
                <c:pt idx="501">
                  <c:v>41045</c:v>
                </c:pt>
                <c:pt idx="502">
                  <c:v>41046</c:v>
                </c:pt>
                <c:pt idx="503">
                  <c:v>41047</c:v>
                </c:pt>
                <c:pt idx="504">
                  <c:v>41048</c:v>
                </c:pt>
                <c:pt idx="505">
                  <c:v>41049</c:v>
                </c:pt>
                <c:pt idx="506">
                  <c:v>41050</c:v>
                </c:pt>
                <c:pt idx="507">
                  <c:v>41051</c:v>
                </c:pt>
                <c:pt idx="508">
                  <c:v>41052</c:v>
                </c:pt>
                <c:pt idx="509">
                  <c:v>41053</c:v>
                </c:pt>
                <c:pt idx="510">
                  <c:v>41054</c:v>
                </c:pt>
                <c:pt idx="511">
                  <c:v>41055</c:v>
                </c:pt>
                <c:pt idx="512">
                  <c:v>41056</c:v>
                </c:pt>
                <c:pt idx="513">
                  <c:v>41057</c:v>
                </c:pt>
                <c:pt idx="514">
                  <c:v>41058</c:v>
                </c:pt>
                <c:pt idx="515">
                  <c:v>41059</c:v>
                </c:pt>
                <c:pt idx="516">
                  <c:v>41060</c:v>
                </c:pt>
                <c:pt idx="517">
                  <c:v>41061</c:v>
                </c:pt>
                <c:pt idx="518">
                  <c:v>41062</c:v>
                </c:pt>
                <c:pt idx="519">
                  <c:v>41063</c:v>
                </c:pt>
                <c:pt idx="520">
                  <c:v>41064</c:v>
                </c:pt>
                <c:pt idx="521">
                  <c:v>41065</c:v>
                </c:pt>
                <c:pt idx="522">
                  <c:v>41066</c:v>
                </c:pt>
                <c:pt idx="523">
                  <c:v>41067</c:v>
                </c:pt>
                <c:pt idx="524">
                  <c:v>41068</c:v>
                </c:pt>
                <c:pt idx="525">
                  <c:v>41069</c:v>
                </c:pt>
                <c:pt idx="526">
                  <c:v>41070</c:v>
                </c:pt>
                <c:pt idx="527">
                  <c:v>41071</c:v>
                </c:pt>
                <c:pt idx="528">
                  <c:v>41072</c:v>
                </c:pt>
                <c:pt idx="529">
                  <c:v>41073</c:v>
                </c:pt>
                <c:pt idx="530">
                  <c:v>41074</c:v>
                </c:pt>
                <c:pt idx="531">
                  <c:v>41075</c:v>
                </c:pt>
                <c:pt idx="532">
                  <c:v>41076</c:v>
                </c:pt>
                <c:pt idx="533">
                  <c:v>41077</c:v>
                </c:pt>
                <c:pt idx="534">
                  <c:v>41078</c:v>
                </c:pt>
                <c:pt idx="535">
                  <c:v>41079</c:v>
                </c:pt>
                <c:pt idx="536">
                  <c:v>41080</c:v>
                </c:pt>
                <c:pt idx="537">
                  <c:v>41081</c:v>
                </c:pt>
                <c:pt idx="538">
                  <c:v>41082</c:v>
                </c:pt>
                <c:pt idx="539">
                  <c:v>41083</c:v>
                </c:pt>
                <c:pt idx="540">
                  <c:v>41084</c:v>
                </c:pt>
                <c:pt idx="541">
                  <c:v>41085</c:v>
                </c:pt>
                <c:pt idx="542">
                  <c:v>41086</c:v>
                </c:pt>
                <c:pt idx="543">
                  <c:v>41087</c:v>
                </c:pt>
                <c:pt idx="544">
                  <c:v>41088</c:v>
                </c:pt>
                <c:pt idx="545">
                  <c:v>41089</c:v>
                </c:pt>
                <c:pt idx="546">
                  <c:v>41090</c:v>
                </c:pt>
                <c:pt idx="547">
                  <c:v>41091</c:v>
                </c:pt>
                <c:pt idx="548">
                  <c:v>41092</c:v>
                </c:pt>
                <c:pt idx="549">
                  <c:v>41093</c:v>
                </c:pt>
                <c:pt idx="550">
                  <c:v>41094</c:v>
                </c:pt>
                <c:pt idx="551">
                  <c:v>41095</c:v>
                </c:pt>
                <c:pt idx="552">
                  <c:v>41096</c:v>
                </c:pt>
                <c:pt idx="553">
                  <c:v>41097</c:v>
                </c:pt>
                <c:pt idx="554">
                  <c:v>41098</c:v>
                </c:pt>
                <c:pt idx="555">
                  <c:v>41099</c:v>
                </c:pt>
                <c:pt idx="556">
                  <c:v>41100</c:v>
                </c:pt>
                <c:pt idx="557">
                  <c:v>41101</c:v>
                </c:pt>
                <c:pt idx="558">
                  <c:v>41102</c:v>
                </c:pt>
                <c:pt idx="559">
                  <c:v>41103</c:v>
                </c:pt>
                <c:pt idx="560">
                  <c:v>41104</c:v>
                </c:pt>
                <c:pt idx="561">
                  <c:v>41105</c:v>
                </c:pt>
                <c:pt idx="562">
                  <c:v>41106</c:v>
                </c:pt>
                <c:pt idx="563">
                  <c:v>41107</c:v>
                </c:pt>
                <c:pt idx="564">
                  <c:v>41108</c:v>
                </c:pt>
                <c:pt idx="565">
                  <c:v>41109</c:v>
                </c:pt>
                <c:pt idx="566">
                  <c:v>41110</c:v>
                </c:pt>
                <c:pt idx="567">
                  <c:v>41111</c:v>
                </c:pt>
                <c:pt idx="568">
                  <c:v>41112</c:v>
                </c:pt>
                <c:pt idx="569">
                  <c:v>41113</c:v>
                </c:pt>
                <c:pt idx="570">
                  <c:v>41114</c:v>
                </c:pt>
                <c:pt idx="571">
                  <c:v>41115</c:v>
                </c:pt>
                <c:pt idx="572">
                  <c:v>41116</c:v>
                </c:pt>
                <c:pt idx="573">
                  <c:v>41117</c:v>
                </c:pt>
                <c:pt idx="574">
                  <c:v>41118</c:v>
                </c:pt>
                <c:pt idx="575">
                  <c:v>41119</c:v>
                </c:pt>
                <c:pt idx="576">
                  <c:v>41120</c:v>
                </c:pt>
                <c:pt idx="577">
                  <c:v>41121</c:v>
                </c:pt>
                <c:pt idx="578">
                  <c:v>41122</c:v>
                </c:pt>
                <c:pt idx="579">
                  <c:v>41123</c:v>
                </c:pt>
                <c:pt idx="580">
                  <c:v>41124</c:v>
                </c:pt>
                <c:pt idx="581">
                  <c:v>41125</c:v>
                </c:pt>
                <c:pt idx="582">
                  <c:v>41126</c:v>
                </c:pt>
                <c:pt idx="583">
                  <c:v>41127</c:v>
                </c:pt>
                <c:pt idx="584">
                  <c:v>41128</c:v>
                </c:pt>
                <c:pt idx="585">
                  <c:v>41129</c:v>
                </c:pt>
                <c:pt idx="586">
                  <c:v>41130</c:v>
                </c:pt>
                <c:pt idx="587">
                  <c:v>41131</c:v>
                </c:pt>
                <c:pt idx="588">
                  <c:v>41132</c:v>
                </c:pt>
                <c:pt idx="589">
                  <c:v>41133</c:v>
                </c:pt>
                <c:pt idx="590">
                  <c:v>41134</c:v>
                </c:pt>
                <c:pt idx="591">
                  <c:v>41135</c:v>
                </c:pt>
                <c:pt idx="592">
                  <c:v>41136</c:v>
                </c:pt>
                <c:pt idx="593">
                  <c:v>41137</c:v>
                </c:pt>
                <c:pt idx="594">
                  <c:v>41138</c:v>
                </c:pt>
                <c:pt idx="595">
                  <c:v>41139</c:v>
                </c:pt>
                <c:pt idx="596">
                  <c:v>41140</c:v>
                </c:pt>
                <c:pt idx="597">
                  <c:v>41141</c:v>
                </c:pt>
                <c:pt idx="598">
                  <c:v>41142</c:v>
                </c:pt>
                <c:pt idx="599">
                  <c:v>41143</c:v>
                </c:pt>
                <c:pt idx="600">
                  <c:v>41144</c:v>
                </c:pt>
                <c:pt idx="601">
                  <c:v>41145</c:v>
                </c:pt>
                <c:pt idx="602">
                  <c:v>41146</c:v>
                </c:pt>
                <c:pt idx="603">
                  <c:v>41147</c:v>
                </c:pt>
                <c:pt idx="604">
                  <c:v>41148</c:v>
                </c:pt>
                <c:pt idx="605">
                  <c:v>41149</c:v>
                </c:pt>
                <c:pt idx="606">
                  <c:v>41150</c:v>
                </c:pt>
                <c:pt idx="607">
                  <c:v>41151</c:v>
                </c:pt>
                <c:pt idx="608">
                  <c:v>41152</c:v>
                </c:pt>
                <c:pt idx="609">
                  <c:v>41153</c:v>
                </c:pt>
                <c:pt idx="610">
                  <c:v>41154</c:v>
                </c:pt>
                <c:pt idx="611">
                  <c:v>41155</c:v>
                </c:pt>
                <c:pt idx="612">
                  <c:v>41156</c:v>
                </c:pt>
                <c:pt idx="613">
                  <c:v>41157</c:v>
                </c:pt>
                <c:pt idx="614">
                  <c:v>41158</c:v>
                </c:pt>
                <c:pt idx="615">
                  <c:v>41159</c:v>
                </c:pt>
                <c:pt idx="616">
                  <c:v>41160</c:v>
                </c:pt>
                <c:pt idx="617">
                  <c:v>41161</c:v>
                </c:pt>
                <c:pt idx="618">
                  <c:v>41162</c:v>
                </c:pt>
                <c:pt idx="619">
                  <c:v>41163</c:v>
                </c:pt>
                <c:pt idx="620">
                  <c:v>41164</c:v>
                </c:pt>
                <c:pt idx="621">
                  <c:v>41165</c:v>
                </c:pt>
                <c:pt idx="622">
                  <c:v>41166</c:v>
                </c:pt>
                <c:pt idx="623">
                  <c:v>41167</c:v>
                </c:pt>
                <c:pt idx="624">
                  <c:v>41168</c:v>
                </c:pt>
                <c:pt idx="625">
                  <c:v>41169</c:v>
                </c:pt>
                <c:pt idx="626">
                  <c:v>41170</c:v>
                </c:pt>
                <c:pt idx="627">
                  <c:v>41171</c:v>
                </c:pt>
                <c:pt idx="628">
                  <c:v>41172</c:v>
                </c:pt>
                <c:pt idx="629">
                  <c:v>41173</c:v>
                </c:pt>
                <c:pt idx="630">
                  <c:v>41174</c:v>
                </c:pt>
                <c:pt idx="631">
                  <c:v>41175</c:v>
                </c:pt>
                <c:pt idx="632">
                  <c:v>41176</c:v>
                </c:pt>
                <c:pt idx="633">
                  <c:v>41177</c:v>
                </c:pt>
                <c:pt idx="634">
                  <c:v>41178</c:v>
                </c:pt>
                <c:pt idx="635">
                  <c:v>41179</c:v>
                </c:pt>
                <c:pt idx="636">
                  <c:v>41180</c:v>
                </c:pt>
                <c:pt idx="637">
                  <c:v>41181</c:v>
                </c:pt>
                <c:pt idx="638">
                  <c:v>41182</c:v>
                </c:pt>
                <c:pt idx="639">
                  <c:v>41183</c:v>
                </c:pt>
                <c:pt idx="640">
                  <c:v>41184</c:v>
                </c:pt>
                <c:pt idx="641">
                  <c:v>41185</c:v>
                </c:pt>
                <c:pt idx="642">
                  <c:v>41186</c:v>
                </c:pt>
                <c:pt idx="643">
                  <c:v>41187</c:v>
                </c:pt>
                <c:pt idx="644">
                  <c:v>41188</c:v>
                </c:pt>
                <c:pt idx="645">
                  <c:v>41189</c:v>
                </c:pt>
                <c:pt idx="646">
                  <c:v>41190</c:v>
                </c:pt>
                <c:pt idx="647">
                  <c:v>41191</c:v>
                </c:pt>
                <c:pt idx="648">
                  <c:v>41192</c:v>
                </c:pt>
                <c:pt idx="649">
                  <c:v>41193</c:v>
                </c:pt>
                <c:pt idx="650">
                  <c:v>41194</c:v>
                </c:pt>
                <c:pt idx="651">
                  <c:v>41195</c:v>
                </c:pt>
                <c:pt idx="652">
                  <c:v>41196</c:v>
                </c:pt>
                <c:pt idx="653">
                  <c:v>41197</c:v>
                </c:pt>
                <c:pt idx="654">
                  <c:v>41198</c:v>
                </c:pt>
                <c:pt idx="655">
                  <c:v>41199</c:v>
                </c:pt>
                <c:pt idx="656">
                  <c:v>41200</c:v>
                </c:pt>
                <c:pt idx="657">
                  <c:v>41201</c:v>
                </c:pt>
                <c:pt idx="658">
                  <c:v>41202</c:v>
                </c:pt>
                <c:pt idx="659">
                  <c:v>41203</c:v>
                </c:pt>
                <c:pt idx="660">
                  <c:v>41204</c:v>
                </c:pt>
                <c:pt idx="661">
                  <c:v>41205</c:v>
                </c:pt>
                <c:pt idx="662">
                  <c:v>41206</c:v>
                </c:pt>
                <c:pt idx="663">
                  <c:v>41207</c:v>
                </c:pt>
                <c:pt idx="664">
                  <c:v>41208</c:v>
                </c:pt>
                <c:pt idx="665">
                  <c:v>41209</c:v>
                </c:pt>
                <c:pt idx="666">
                  <c:v>41210</c:v>
                </c:pt>
                <c:pt idx="667">
                  <c:v>41211</c:v>
                </c:pt>
                <c:pt idx="668">
                  <c:v>41212</c:v>
                </c:pt>
                <c:pt idx="669">
                  <c:v>41213</c:v>
                </c:pt>
                <c:pt idx="670">
                  <c:v>41214</c:v>
                </c:pt>
                <c:pt idx="671">
                  <c:v>41215</c:v>
                </c:pt>
                <c:pt idx="672">
                  <c:v>41216</c:v>
                </c:pt>
                <c:pt idx="673">
                  <c:v>41217</c:v>
                </c:pt>
                <c:pt idx="674">
                  <c:v>41218</c:v>
                </c:pt>
                <c:pt idx="675">
                  <c:v>41219</c:v>
                </c:pt>
                <c:pt idx="676">
                  <c:v>41220</c:v>
                </c:pt>
                <c:pt idx="677">
                  <c:v>41221</c:v>
                </c:pt>
                <c:pt idx="678">
                  <c:v>41222</c:v>
                </c:pt>
                <c:pt idx="679">
                  <c:v>41223</c:v>
                </c:pt>
                <c:pt idx="680">
                  <c:v>41224</c:v>
                </c:pt>
                <c:pt idx="681">
                  <c:v>41225</c:v>
                </c:pt>
                <c:pt idx="682">
                  <c:v>41226</c:v>
                </c:pt>
                <c:pt idx="683">
                  <c:v>41227</c:v>
                </c:pt>
                <c:pt idx="684">
                  <c:v>41228</c:v>
                </c:pt>
                <c:pt idx="685">
                  <c:v>41229</c:v>
                </c:pt>
                <c:pt idx="686">
                  <c:v>41230</c:v>
                </c:pt>
                <c:pt idx="687">
                  <c:v>41231</c:v>
                </c:pt>
                <c:pt idx="688">
                  <c:v>41232</c:v>
                </c:pt>
                <c:pt idx="689">
                  <c:v>41233</c:v>
                </c:pt>
                <c:pt idx="690">
                  <c:v>41234</c:v>
                </c:pt>
                <c:pt idx="691">
                  <c:v>41235</c:v>
                </c:pt>
                <c:pt idx="692">
                  <c:v>41236</c:v>
                </c:pt>
                <c:pt idx="693">
                  <c:v>41237</c:v>
                </c:pt>
                <c:pt idx="694">
                  <c:v>41238</c:v>
                </c:pt>
                <c:pt idx="695">
                  <c:v>41239</c:v>
                </c:pt>
                <c:pt idx="696">
                  <c:v>41240</c:v>
                </c:pt>
                <c:pt idx="697">
                  <c:v>41241</c:v>
                </c:pt>
                <c:pt idx="698">
                  <c:v>41242</c:v>
                </c:pt>
                <c:pt idx="699">
                  <c:v>41243</c:v>
                </c:pt>
                <c:pt idx="700">
                  <c:v>41244</c:v>
                </c:pt>
                <c:pt idx="701">
                  <c:v>41245</c:v>
                </c:pt>
                <c:pt idx="702">
                  <c:v>41246</c:v>
                </c:pt>
                <c:pt idx="703">
                  <c:v>41247</c:v>
                </c:pt>
                <c:pt idx="704">
                  <c:v>41248</c:v>
                </c:pt>
                <c:pt idx="705">
                  <c:v>41249</c:v>
                </c:pt>
                <c:pt idx="706">
                  <c:v>41250</c:v>
                </c:pt>
                <c:pt idx="707">
                  <c:v>41251</c:v>
                </c:pt>
                <c:pt idx="708">
                  <c:v>41252</c:v>
                </c:pt>
                <c:pt idx="709">
                  <c:v>41253</c:v>
                </c:pt>
                <c:pt idx="710">
                  <c:v>41254</c:v>
                </c:pt>
                <c:pt idx="711">
                  <c:v>41255</c:v>
                </c:pt>
                <c:pt idx="712">
                  <c:v>41256</c:v>
                </c:pt>
                <c:pt idx="713">
                  <c:v>41257</c:v>
                </c:pt>
                <c:pt idx="714">
                  <c:v>41258</c:v>
                </c:pt>
                <c:pt idx="715">
                  <c:v>41259</c:v>
                </c:pt>
                <c:pt idx="716">
                  <c:v>41260</c:v>
                </c:pt>
                <c:pt idx="717">
                  <c:v>41261</c:v>
                </c:pt>
                <c:pt idx="718">
                  <c:v>41262</c:v>
                </c:pt>
                <c:pt idx="719">
                  <c:v>41263</c:v>
                </c:pt>
                <c:pt idx="720">
                  <c:v>41264</c:v>
                </c:pt>
                <c:pt idx="721">
                  <c:v>41265</c:v>
                </c:pt>
                <c:pt idx="722">
                  <c:v>41266</c:v>
                </c:pt>
                <c:pt idx="723">
                  <c:v>41267</c:v>
                </c:pt>
                <c:pt idx="724">
                  <c:v>41268</c:v>
                </c:pt>
                <c:pt idx="725">
                  <c:v>41269</c:v>
                </c:pt>
                <c:pt idx="726">
                  <c:v>41270</c:v>
                </c:pt>
                <c:pt idx="727">
                  <c:v>41271</c:v>
                </c:pt>
                <c:pt idx="728">
                  <c:v>41272</c:v>
                </c:pt>
                <c:pt idx="729">
                  <c:v>41273</c:v>
                </c:pt>
                <c:pt idx="730">
                  <c:v>41274</c:v>
                </c:pt>
                <c:pt idx="731">
                  <c:v>41275</c:v>
                </c:pt>
                <c:pt idx="732">
                  <c:v>41276</c:v>
                </c:pt>
                <c:pt idx="733">
                  <c:v>41277</c:v>
                </c:pt>
                <c:pt idx="734">
                  <c:v>41278</c:v>
                </c:pt>
                <c:pt idx="735">
                  <c:v>41279</c:v>
                </c:pt>
                <c:pt idx="736">
                  <c:v>41280</c:v>
                </c:pt>
                <c:pt idx="737">
                  <c:v>41281</c:v>
                </c:pt>
                <c:pt idx="738">
                  <c:v>41282</c:v>
                </c:pt>
                <c:pt idx="739">
                  <c:v>41283</c:v>
                </c:pt>
                <c:pt idx="740">
                  <c:v>41284</c:v>
                </c:pt>
                <c:pt idx="741">
                  <c:v>41285</c:v>
                </c:pt>
                <c:pt idx="742">
                  <c:v>41286</c:v>
                </c:pt>
                <c:pt idx="743">
                  <c:v>41287</c:v>
                </c:pt>
                <c:pt idx="744">
                  <c:v>41288</c:v>
                </c:pt>
                <c:pt idx="745">
                  <c:v>41289</c:v>
                </c:pt>
                <c:pt idx="746">
                  <c:v>41290</c:v>
                </c:pt>
                <c:pt idx="747">
                  <c:v>41291</c:v>
                </c:pt>
                <c:pt idx="748">
                  <c:v>41292</c:v>
                </c:pt>
                <c:pt idx="749">
                  <c:v>41293</c:v>
                </c:pt>
                <c:pt idx="750">
                  <c:v>41294</c:v>
                </c:pt>
                <c:pt idx="751">
                  <c:v>41295</c:v>
                </c:pt>
                <c:pt idx="752">
                  <c:v>41296</c:v>
                </c:pt>
                <c:pt idx="753">
                  <c:v>41297</c:v>
                </c:pt>
                <c:pt idx="754">
                  <c:v>41298</c:v>
                </c:pt>
                <c:pt idx="755">
                  <c:v>41299</c:v>
                </c:pt>
                <c:pt idx="756">
                  <c:v>41300</c:v>
                </c:pt>
                <c:pt idx="757">
                  <c:v>41301</c:v>
                </c:pt>
                <c:pt idx="758">
                  <c:v>41302</c:v>
                </c:pt>
                <c:pt idx="759">
                  <c:v>41303</c:v>
                </c:pt>
                <c:pt idx="760">
                  <c:v>41304</c:v>
                </c:pt>
                <c:pt idx="761">
                  <c:v>41305</c:v>
                </c:pt>
                <c:pt idx="762">
                  <c:v>41306</c:v>
                </c:pt>
                <c:pt idx="763">
                  <c:v>41307</c:v>
                </c:pt>
                <c:pt idx="764">
                  <c:v>41308</c:v>
                </c:pt>
                <c:pt idx="765">
                  <c:v>41309</c:v>
                </c:pt>
                <c:pt idx="766">
                  <c:v>41310</c:v>
                </c:pt>
                <c:pt idx="767">
                  <c:v>41311</c:v>
                </c:pt>
                <c:pt idx="768">
                  <c:v>41312</c:v>
                </c:pt>
                <c:pt idx="769">
                  <c:v>41313</c:v>
                </c:pt>
                <c:pt idx="770">
                  <c:v>41314</c:v>
                </c:pt>
                <c:pt idx="771">
                  <c:v>41315</c:v>
                </c:pt>
                <c:pt idx="772">
                  <c:v>41316</c:v>
                </c:pt>
                <c:pt idx="773">
                  <c:v>41317</c:v>
                </c:pt>
                <c:pt idx="774">
                  <c:v>41318</c:v>
                </c:pt>
                <c:pt idx="775">
                  <c:v>41319</c:v>
                </c:pt>
                <c:pt idx="776">
                  <c:v>41320</c:v>
                </c:pt>
                <c:pt idx="777">
                  <c:v>41321</c:v>
                </c:pt>
                <c:pt idx="778">
                  <c:v>41322</c:v>
                </c:pt>
                <c:pt idx="779">
                  <c:v>41323</c:v>
                </c:pt>
                <c:pt idx="780">
                  <c:v>41324</c:v>
                </c:pt>
                <c:pt idx="781">
                  <c:v>41325</c:v>
                </c:pt>
                <c:pt idx="782">
                  <c:v>41326</c:v>
                </c:pt>
                <c:pt idx="783">
                  <c:v>41327</c:v>
                </c:pt>
                <c:pt idx="784">
                  <c:v>41328</c:v>
                </c:pt>
                <c:pt idx="785">
                  <c:v>41329</c:v>
                </c:pt>
                <c:pt idx="786">
                  <c:v>41330</c:v>
                </c:pt>
                <c:pt idx="787">
                  <c:v>41331</c:v>
                </c:pt>
                <c:pt idx="788">
                  <c:v>41332</c:v>
                </c:pt>
                <c:pt idx="789">
                  <c:v>41333</c:v>
                </c:pt>
                <c:pt idx="790">
                  <c:v>41334</c:v>
                </c:pt>
                <c:pt idx="791">
                  <c:v>41335</c:v>
                </c:pt>
                <c:pt idx="792">
                  <c:v>41336</c:v>
                </c:pt>
                <c:pt idx="793">
                  <c:v>41337</c:v>
                </c:pt>
                <c:pt idx="794">
                  <c:v>41338</c:v>
                </c:pt>
                <c:pt idx="795">
                  <c:v>41339</c:v>
                </c:pt>
                <c:pt idx="796">
                  <c:v>41340</c:v>
                </c:pt>
                <c:pt idx="797">
                  <c:v>41341</c:v>
                </c:pt>
                <c:pt idx="798">
                  <c:v>41342</c:v>
                </c:pt>
                <c:pt idx="799">
                  <c:v>41343</c:v>
                </c:pt>
                <c:pt idx="800">
                  <c:v>41344</c:v>
                </c:pt>
                <c:pt idx="801">
                  <c:v>41345</c:v>
                </c:pt>
                <c:pt idx="802">
                  <c:v>41346</c:v>
                </c:pt>
                <c:pt idx="803">
                  <c:v>41347</c:v>
                </c:pt>
                <c:pt idx="804">
                  <c:v>41348</c:v>
                </c:pt>
                <c:pt idx="805">
                  <c:v>41349</c:v>
                </c:pt>
                <c:pt idx="806">
                  <c:v>41350</c:v>
                </c:pt>
                <c:pt idx="807">
                  <c:v>41351</c:v>
                </c:pt>
                <c:pt idx="808">
                  <c:v>41352</c:v>
                </c:pt>
                <c:pt idx="809">
                  <c:v>41353</c:v>
                </c:pt>
                <c:pt idx="810">
                  <c:v>41354</c:v>
                </c:pt>
                <c:pt idx="811">
                  <c:v>41355</c:v>
                </c:pt>
                <c:pt idx="812">
                  <c:v>41356</c:v>
                </c:pt>
                <c:pt idx="813">
                  <c:v>41357</c:v>
                </c:pt>
                <c:pt idx="814">
                  <c:v>41358</c:v>
                </c:pt>
                <c:pt idx="815">
                  <c:v>41359</c:v>
                </c:pt>
                <c:pt idx="816">
                  <c:v>41360</c:v>
                </c:pt>
                <c:pt idx="817">
                  <c:v>41361</c:v>
                </c:pt>
                <c:pt idx="818">
                  <c:v>41362</c:v>
                </c:pt>
                <c:pt idx="819">
                  <c:v>41363</c:v>
                </c:pt>
                <c:pt idx="820">
                  <c:v>41364</c:v>
                </c:pt>
                <c:pt idx="821">
                  <c:v>41365</c:v>
                </c:pt>
                <c:pt idx="822">
                  <c:v>41366</c:v>
                </c:pt>
                <c:pt idx="823">
                  <c:v>41367</c:v>
                </c:pt>
                <c:pt idx="824">
                  <c:v>41368</c:v>
                </c:pt>
                <c:pt idx="825">
                  <c:v>41369</c:v>
                </c:pt>
                <c:pt idx="826">
                  <c:v>41370</c:v>
                </c:pt>
                <c:pt idx="827">
                  <c:v>41371</c:v>
                </c:pt>
                <c:pt idx="828">
                  <c:v>41372</c:v>
                </c:pt>
                <c:pt idx="829">
                  <c:v>41373</c:v>
                </c:pt>
                <c:pt idx="830">
                  <c:v>41374</c:v>
                </c:pt>
                <c:pt idx="831">
                  <c:v>41375</c:v>
                </c:pt>
                <c:pt idx="832">
                  <c:v>41376</c:v>
                </c:pt>
                <c:pt idx="833">
                  <c:v>41377</c:v>
                </c:pt>
                <c:pt idx="834">
                  <c:v>41378</c:v>
                </c:pt>
                <c:pt idx="835">
                  <c:v>41379</c:v>
                </c:pt>
                <c:pt idx="836">
                  <c:v>41380</c:v>
                </c:pt>
                <c:pt idx="837">
                  <c:v>41381</c:v>
                </c:pt>
                <c:pt idx="838">
                  <c:v>41382</c:v>
                </c:pt>
                <c:pt idx="839">
                  <c:v>41383</c:v>
                </c:pt>
                <c:pt idx="840">
                  <c:v>41384</c:v>
                </c:pt>
                <c:pt idx="841">
                  <c:v>41385</c:v>
                </c:pt>
                <c:pt idx="842">
                  <c:v>41386</c:v>
                </c:pt>
                <c:pt idx="843">
                  <c:v>41387</c:v>
                </c:pt>
                <c:pt idx="844">
                  <c:v>41388</c:v>
                </c:pt>
                <c:pt idx="845">
                  <c:v>41389</c:v>
                </c:pt>
                <c:pt idx="846">
                  <c:v>41390</c:v>
                </c:pt>
                <c:pt idx="847">
                  <c:v>41391</c:v>
                </c:pt>
                <c:pt idx="848">
                  <c:v>41392</c:v>
                </c:pt>
                <c:pt idx="849">
                  <c:v>41393</c:v>
                </c:pt>
                <c:pt idx="850">
                  <c:v>41394</c:v>
                </c:pt>
                <c:pt idx="851">
                  <c:v>41395</c:v>
                </c:pt>
                <c:pt idx="852">
                  <c:v>41396</c:v>
                </c:pt>
                <c:pt idx="853">
                  <c:v>41397</c:v>
                </c:pt>
                <c:pt idx="854">
                  <c:v>41398</c:v>
                </c:pt>
                <c:pt idx="855">
                  <c:v>41399</c:v>
                </c:pt>
                <c:pt idx="856">
                  <c:v>41400</c:v>
                </c:pt>
                <c:pt idx="857">
                  <c:v>41401</c:v>
                </c:pt>
                <c:pt idx="858">
                  <c:v>41402</c:v>
                </c:pt>
                <c:pt idx="859">
                  <c:v>41403</c:v>
                </c:pt>
                <c:pt idx="860">
                  <c:v>41404</c:v>
                </c:pt>
                <c:pt idx="861">
                  <c:v>41405</c:v>
                </c:pt>
                <c:pt idx="862">
                  <c:v>41406</c:v>
                </c:pt>
                <c:pt idx="863">
                  <c:v>41407</c:v>
                </c:pt>
                <c:pt idx="864">
                  <c:v>41408</c:v>
                </c:pt>
                <c:pt idx="865">
                  <c:v>41409</c:v>
                </c:pt>
                <c:pt idx="866">
                  <c:v>41410</c:v>
                </c:pt>
                <c:pt idx="867">
                  <c:v>41411</c:v>
                </c:pt>
                <c:pt idx="868">
                  <c:v>41412</c:v>
                </c:pt>
                <c:pt idx="869">
                  <c:v>41413</c:v>
                </c:pt>
                <c:pt idx="870">
                  <c:v>41414</c:v>
                </c:pt>
                <c:pt idx="871">
                  <c:v>41415</c:v>
                </c:pt>
                <c:pt idx="872">
                  <c:v>41416</c:v>
                </c:pt>
                <c:pt idx="873">
                  <c:v>41417</c:v>
                </c:pt>
                <c:pt idx="874">
                  <c:v>41418</c:v>
                </c:pt>
                <c:pt idx="875">
                  <c:v>41419</c:v>
                </c:pt>
                <c:pt idx="876">
                  <c:v>41420</c:v>
                </c:pt>
                <c:pt idx="877">
                  <c:v>41421</c:v>
                </c:pt>
                <c:pt idx="878">
                  <c:v>41422</c:v>
                </c:pt>
                <c:pt idx="879">
                  <c:v>41423</c:v>
                </c:pt>
                <c:pt idx="880">
                  <c:v>41424</c:v>
                </c:pt>
                <c:pt idx="881">
                  <c:v>41425</c:v>
                </c:pt>
                <c:pt idx="882">
                  <c:v>41426</c:v>
                </c:pt>
                <c:pt idx="883">
                  <c:v>41427</c:v>
                </c:pt>
                <c:pt idx="884">
                  <c:v>41428</c:v>
                </c:pt>
                <c:pt idx="885">
                  <c:v>41429</c:v>
                </c:pt>
                <c:pt idx="886">
                  <c:v>41430</c:v>
                </c:pt>
                <c:pt idx="887">
                  <c:v>41431</c:v>
                </c:pt>
                <c:pt idx="888">
                  <c:v>41432</c:v>
                </c:pt>
                <c:pt idx="889">
                  <c:v>41433</c:v>
                </c:pt>
                <c:pt idx="890">
                  <c:v>41434</c:v>
                </c:pt>
                <c:pt idx="891">
                  <c:v>41435</c:v>
                </c:pt>
                <c:pt idx="892">
                  <c:v>41436</c:v>
                </c:pt>
                <c:pt idx="893">
                  <c:v>41437</c:v>
                </c:pt>
                <c:pt idx="894">
                  <c:v>41438</c:v>
                </c:pt>
                <c:pt idx="895">
                  <c:v>41439</c:v>
                </c:pt>
                <c:pt idx="896">
                  <c:v>41440</c:v>
                </c:pt>
                <c:pt idx="897">
                  <c:v>41441</c:v>
                </c:pt>
                <c:pt idx="898">
                  <c:v>41442</c:v>
                </c:pt>
                <c:pt idx="899">
                  <c:v>41443</c:v>
                </c:pt>
                <c:pt idx="900">
                  <c:v>41444</c:v>
                </c:pt>
                <c:pt idx="901">
                  <c:v>41445</c:v>
                </c:pt>
                <c:pt idx="902">
                  <c:v>41446</c:v>
                </c:pt>
                <c:pt idx="903">
                  <c:v>41447</c:v>
                </c:pt>
                <c:pt idx="904">
                  <c:v>41448</c:v>
                </c:pt>
                <c:pt idx="905">
                  <c:v>41449</c:v>
                </c:pt>
                <c:pt idx="906">
                  <c:v>41450</c:v>
                </c:pt>
                <c:pt idx="907">
                  <c:v>41451</c:v>
                </c:pt>
                <c:pt idx="908">
                  <c:v>41452</c:v>
                </c:pt>
                <c:pt idx="909">
                  <c:v>41453</c:v>
                </c:pt>
                <c:pt idx="910">
                  <c:v>41454</c:v>
                </c:pt>
                <c:pt idx="911">
                  <c:v>41455</c:v>
                </c:pt>
                <c:pt idx="912">
                  <c:v>41456</c:v>
                </c:pt>
                <c:pt idx="913">
                  <c:v>41457</c:v>
                </c:pt>
                <c:pt idx="914">
                  <c:v>41458</c:v>
                </c:pt>
                <c:pt idx="915">
                  <c:v>41459</c:v>
                </c:pt>
                <c:pt idx="916">
                  <c:v>41460</c:v>
                </c:pt>
                <c:pt idx="917">
                  <c:v>41461</c:v>
                </c:pt>
                <c:pt idx="918">
                  <c:v>41462</c:v>
                </c:pt>
                <c:pt idx="919">
                  <c:v>41463</c:v>
                </c:pt>
                <c:pt idx="920">
                  <c:v>41464</c:v>
                </c:pt>
                <c:pt idx="921">
                  <c:v>41465</c:v>
                </c:pt>
                <c:pt idx="922">
                  <c:v>41466</c:v>
                </c:pt>
                <c:pt idx="923">
                  <c:v>41467</c:v>
                </c:pt>
                <c:pt idx="924">
                  <c:v>41468</c:v>
                </c:pt>
                <c:pt idx="925">
                  <c:v>41469</c:v>
                </c:pt>
                <c:pt idx="926">
                  <c:v>41470</c:v>
                </c:pt>
                <c:pt idx="927">
                  <c:v>41471</c:v>
                </c:pt>
                <c:pt idx="928">
                  <c:v>41472</c:v>
                </c:pt>
                <c:pt idx="929">
                  <c:v>41473</c:v>
                </c:pt>
                <c:pt idx="930">
                  <c:v>41474</c:v>
                </c:pt>
                <c:pt idx="931">
                  <c:v>41475</c:v>
                </c:pt>
                <c:pt idx="932">
                  <c:v>41476</c:v>
                </c:pt>
                <c:pt idx="933">
                  <c:v>41477</c:v>
                </c:pt>
                <c:pt idx="934">
                  <c:v>41478</c:v>
                </c:pt>
                <c:pt idx="935">
                  <c:v>41479</c:v>
                </c:pt>
                <c:pt idx="936">
                  <c:v>41480</c:v>
                </c:pt>
                <c:pt idx="937">
                  <c:v>41481</c:v>
                </c:pt>
                <c:pt idx="938">
                  <c:v>41482</c:v>
                </c:pt>
                <c:pt idx="939">
                  <c:v>41483</c:v>
                </c:pt>
                <c:pt idx="940">
                  <c:v>41484</c:v>
                </c:pt>
                <c:pt idx="941">
                  <c:v>41485</c:v>
                </c:pt>
                <c:pt idx="942">
                  <c:v>41486</c:v>
                </c:pt>
                <c:pt idx="943">
                  <c:v>41487</c:v>
                </c:pt>
                <c:pt idx="944">
                  <c:v>41488</c:v>
                </c:pt>
                <c:pt idx="945">
                  <c:v>41489</c:v>
                </c:pt>
                <c:pt idx="946">
                  <c:v>41490</c:v>
                </c:pt>
                <c:pt idx="947">
                  <c:v>41491</c:v>
                </c:pt>
                <c:pt idx="948">
                  <c:v>41492</c:v>
                </c:pt>
                <c:pt idx="949">
                  <c:v>41493</c:v>
                </c:pt>
                <c:pt idx="950">
                  <c:v>41494</c:v>
                </c:pt>
                <c:pt idx="951">
                  <c:v>41495</c:v>
                </c:pt>
                <c:pt idx="952">
                  <c:v>41496</c:v>
                </c:pt>
                <c:pt idx="953">
                  <c:v>41497</c:v>
                </c:pt>
                <c:pt idx="954">
                  <c:v>41498</c:v>
                </c:pt>
                <c:pt idx="955">
                  <c:v>41499</c:v>
                </c:pt>
                <c:pt idx="956">
                  <c:v>41500</c:v>
                </c:pt>
                <c:pt idx="957">
                  <c:v>41501</c:v>
                </c:pt>
                <c:pt idx="958">
                  <c:v>41502</c:v>
                </c:pt>
                <c:pt idx="959">
                  <c:v>41503</c:v>
                </c:pt>
                <c:pt idx="960">
                  <c:v>41504</c:v>
                </c:pt>
                <c:pt idx="961">
                  <c:v>41505</c:v>
                </c:pt>
                <c:pt idx="962">
                  <c:v>41506</c:v>
                </c:pt>
                <c:pt idx="963">
                  <c:v>41507</c:v>
                </c:pt>
                <c:pt idx="964">
                  <c:v>41508</c:v>
                </c:pt>
                <c:pt idx="965">
                  <c:v>41509</c:v>
                </c:pt>
                <c:pt idx="966">
                  <c:v>41510</c:v>
                </c:pt>
                <c:pt idx="967">
                  <c:v>41511</c:v>
                </c:pt>
                <c:pt idx="968">
                  <c:v>41512</c:v>
                </c:pt>
                <c:pt idx="969">
                  <c:v>41513</c:v>
                </c:pt>
                <c:pt idx="970">
                  <c:v>41514</c:v>
                </c:pt>
                <c:pt idx="971">
                  <c:v>41515</c:v>
                </c:pt>
                <c:pt idx="972">
                  <c:v>41516</c:v>
                </c:pt>
                <c:pt idx="973">
                  <c:v>41517</c:v>
                </c:pt>
                <c:pt idx="974">
                  <c:v>41518</c:v>
                </c:pt>
                <c:pt idx="975">
                  <c:v>41519</c:v>
                </c:pt>
                <c:pt idx="976">
                  <c:v>41520</c:v>
                </c:pt>
                <c:pt idx="977">
                  <c:v>41521</c:v>
                </c:pt>
                <c:pt idx="978">
                  <c:v>41522</c:v>
                </c:pt>
                <c:pt idx="979">
                  <c:v>41523</c:v>
                </c:pt>
                <c:pt idx="980">
                  <c:v>41524</c:v>
                </c:pt>
                <c:pt idx="981">
                  <c:v>41525</c:v>
                </c:pt>
                <c:pt idx="982">
                  <c:v>41526</c:v>
                </c:pt>
                <c:pt idx="983">
                  <c:v>41527</c:v>
                </c:pt>
                <c:pt idx="984">
                  <c:v>41528</c:v>
                </c:pt>
                <c:pt idx="985">
                  <c:v>41529</c:v>
                </c:pt>
                <c:pt idx="986">
                  <c:v>41530</c:v>
                </c:pt>
                <c:pt idx="987">
                  <c:v>41531</c:v>
                </c:pt>
                <c:pt idx="988">
                  <c:v>41532</c:v>
                </c:pt>
                <c:pt idx="989">
                  <c:v>41533</c:v>
                </c:pt>
                <c:pt idx="990">
                  <c:v>41534</c:v>
                </c:pt>
                <c:pt idx="991">
                  <c:v>41535</c:v>
                </c:pt>
                <c:pt idx="992">
                  <c:v>41536</c:v>
                </c:pt>
                <c:pt idx="993">
                  <c:v>41537</c:v>
                </c:pt>
                <c:pt idx="994">
                  <c:v>41538</c:v>
                </c:pt>
                <c:pt idx="995">
                  <c:v>41539</c:v>
                </c:pt>
                <c:pt idx="996">
                  <c:v>41540</c:v>
                </c:pt>
                <c:pt idx="997">
                  <c:v>41541</c:v>
                </c:pt>
                <c:pt idx="998">
                  <c:v>41542</c:v>
                </c:pt>
                <c:pt idx="999">
                  <c:v>41543</c:v>
                </c:pt>
                <c:pt idx="1000">
                  <c:v>41544</c:v>
                </c:pt>
                <c:pt idx="1001">
                  <c:v>41545</c:v>
                </c:pt>
                <c:pt idx="1002">
                  <c:v>41546</c:v>
                </c:pt>
                <c:pt idx="1003">
                  <c:v>41547</c:v>
                </c:pt>
                <c:pt idx="1004">
                  <c:v>41548</c:v>
                </c:pt>
                <c:pt idx="1005">
                  <c:v>41549</c:v>
                </c:pt>
                <c:pt idx="1006">
                  <c:v>41550</c:v>
                </c:pt>
                <c:pt idx="1007">
                  <c:v>41551</c:v>
                </c:pt>
                <c:pt idx="1008">
                  <c:v>41552</c:v>
                </c:pt>
                <c:pt idx="1009">
                  <c:v>41553</c:v>
                </c:pt>
                <c:pt idx="1010">
                  <c:v>41554</c:v>
                </c:pt>
                <c:pt idx="1011">
                  <c:v>41555</c:v>
                </c:pt>
                <c:pt idx="1012">
                  <c:v>41556</c:v>
                </c:pt>
                <c:pt idx="1013">
                  <c:v>41557</c:v>
                </c:pt>
                <c:pt idx="1014">
                  <c:v>41558</c:v>
                </c:pt>
                <c:pt idx="1015">
                  <c:v>41559</c:v>
                </c:pt>
                <c:pt idx="1016">
                  <c:v>41560</c:v>
                </c:pt>
                <c:pt idx="1017">
                  <c:v>41561</c:v>
                </c:pt>
                <c:pt idx="1018">
                  <c:v>41562</c:v>
                </c:pt>
                <c:pt idx="1019">
                  <c:v>41563</c:v>
                </c:pt>
                <c:pt idx="1020">
                  <c:v>41564</c:v>
                </c:pt>
                <c:pt idx="1021">
                  <c:v>41565</c:v>
                </c:pt>
                <c:pt idx="1022">
                  <c:v>41566</c:v>
                </c:pt>
                <c:pt idx="1023">
                  <c:v>41567</c:v>
                </c:pt>
                <c:pt idx="1024">
                  <c:v>41568</c:v>
                </c:pt>
                <c:pt idx="1025">
                  <c:v>41569</c:v>
                </c:pt>
                <c:pt idx="1026">
                  <c:v>41570</c:v>
                </c:pt>
                <c:pt idx="1027">
                  <c:v>41571</c:v>
                </c:pt>
                <c:pt idx="1028">
                  <c:v>41572</c:v>
                </c:pt>
                <c:pt idx="1029">
                  <c:v>41573</c:v>
                </c:pt>
                <c:pt idx="1030">
                  <c:v>41574</c:v>
                </c:pt>
                <c:pt idx="1031">
                  <c:v>41575</c:v>
                </c:pt>
                <c:pt idx="1032">
                  <c:v>41576</c:v>
                </c:pt>
                <c:pt idx="1033">
                  <c:v>41577</c:v>
                </c:pt>
                <c:pt idx="1034">
                  <c:v>41578</c:v>
                </c:pt>
                <c:pt idx="1035">
                  <c:v>41579</c:v>
                </c:pt>
                <c:pt idx="1036">
                  <c:v>41580</c:v>
                </c:pt>
                <c:pt idx="1037">
                  <c:v>41581</c:v>
                </c:pt>
                <c:pt idx="1038">
                  <c:v>41582</c:v>
                </c:pt>
                <c:pt idx="1039">
                  <c:v>41583</c:v>
                </c:pt>
                <c:pt idx="1040">
                  <c:v>41584</c:v>
                </c:pt>
                <c:pt idx="1041">
                  <c:v>41585</c:v>
                </c:pt>
                <c:pt idx="1042">
                  <c:v>41586</c:v>
                </c:pt>
                <c:pt idx="1043">
                  <c:v>41587</c:v>
                </c:pt>
                <c:pt idx="1044">
                  <c:v>41588</c:v>
                </c:pt>
                <c:pt idx="1045">
                  <c:v>41589</c:v>
                </c:pt>
                <c:pt idx="1046">
                  <c:v>41590</c:v>
                </c:pt>
                <c:pt idx="1047">
                  <c:v>41591</c:v>
                </c:pt>
                <c:pt idx="1048">
                  <c:v>41592</c:v>
                </c:pt>
                <c:pt idx="1049">
                  <c:v>41593</c:v>
                </c:pt>
                <c:pt idx="1050">
                  <c:v>41594</c:v>
                </c:pt>
                <c:pt idx="1051">
                  <c:v>41595</c:v>
                </c:pt>
                <c:pt idx="1052">
                  <c:v>41596</c:v>
                </c:pt>
                <c:pt idx="1053">
                  <c:v>41597</c:v>
                </c:pt>
                <c:pt idx="1054">
                  <c:v>41598</c:v>
                </c:pt>
                <c:pt idx="1055">
                  <c:v>41599</c:v>
                </c:pt>
                <c:pt idx="1056">
                  <c:v>41600</c:v>
                </c:pt>
                <c:pt idx="1057">
                  <c:v>41601</c:v>
                </c:pt>
                <c:pt idx="1058">
                  <c:v>41602</c:v>
                </c:pt>
                <c:pt idx="1059">
                  <c:v>41603</c:v>
                </c:pt>
                <c:pt idx="1060">
                  <c:v>41604</c:v>
                </c:pt>
                <c:pt idx="1061">
                  <c:v>41605</c:v>
                </c:pt>
                <c:pt idx="1062">
                  <c:v>41606</c:v>
                </c:pt>
                <c:pt idx="1063">
                  <c:v>41607</c:v>
                </c:pt>
                <c:pt idx="1064">
                  <c:v>41608</c:v>
                </c:pt>
                <c:pt idx="1065">
                  <c:v>41609</c:v>
                </c:pt>
                <c:pt idx="1066">
                  <c:v>41610</c:v>
                </c:pt>
                <c:pt idx="1067">
                  <c:v>41611</c:v>
                </c:pt>
                <c:pt idx="1068">
                  <c:v>41612</c:v>
                </c:pt>
                <c:pt idx="1069">
                  <c:v>41613</c:v>
                </c:pt>
                <c:pt idx="1070">
                  <c:v>41614</c:v>
                </c:pt>
                <c:pt idx="1071">
                  <c:v>41615</c:v>
                </c:pt>
                <c:pt idx="1072">
                  <c:v>41616</c:v>
                </c:pt>
                <c:pt idx="1073">
                  <c:v>41617</c:v>
                </c:pt>
                <c:pt idx="1074">
                  <c:v>41618</c:v>
                </c:pt>
                <c:pt idx="1075">
                  <c:v>41619</c:v>
                </c:pt>
                <c:pt idx="1076">
                  <c:v>41620</c:v>
                </c:pt>
                <c:pt idx="1077">
                  <c:v>41621</c:v>
                </c:pt>
                <c:pt idx="1078">
                  <c:v>41622</c:v>
                </c:pt>
                <c:pt idx="1079">
                  <c:v>41623</c:v>
                </c:pt>
                <c:pt idx="1080">
                  <c:v>41624</c:v>
                </c:pt>
                <c:pt idx="1081">
                  <c:v>41625</c:v>
                </c:pt>
                <c:pt idx="1082">
                  <c:v>41626</c:v>
                </c:pt>
                <c:pt idx="1083">
                  <c:v>41627</c:v>
                </c:pt>
                <c:pt idx="1084">
                  <c:v>41628</c:v>
                </c:pt>
                <c:pt idx="1085">
                  <c:v>41629</c:v>
                </c:pt>
                <c:pt idx="1086">
                  <c:v>41630</c:v>
                </c:pt>
                <c:pt idx="1087">
                  <c:v>41631</c:v>
                </c:pt>
                <c:pt idx="1088">
                  <c:v>41632</c:v>
                </c:pt>
                <c:pt idx="1089">
                  <c:v>41633</c:v>
                </c:pt>
                <c:pt idx="1090">
                  <c:v>41634</c:v>
                </c:pt>
                <c:pt idx="1091">
                  <c:v>41635</c:v>
                </c:pt>
                <c:pt idx="1092">
                  <c:v>41636</c:v>
                </c:pt>
                <c:pt idx="1093">
                  <c:v>41637</c:v>
                </c:pt>
                <c:pt idx="1094">
                  <c:v>41638</c:v>
                </c:pt>
                <c:pt idx="1095">
                  <c:v>41639</c:v>
                </c:pt>
                <c:pt idx="1096">
                  <c:v>41640</c:v>
                </c:pt>
                <c:pt idx="1097">
                  <c:v>41641</c:v>
                </c:pt>
                <c:pt idx="1098">
                  <c:v>41642</c:v>
                </c:pt>
                <c:pt idx="1099">
                  <c:v>41643</c:v>
                </c:pt>
                <c:pt idx="1100">
                  <c:v>41644</c:v>
                </c:pt>
                <c:pt idx="1101">
                  <c:v>41645</c:v>
                </c:pt>
                <c:pt idx="1102">
                  <c:v>41646</c:v>
                </c:pt>
                <c:pt idx="1103">
                  <c:v>41647</c:v>
                </c:pt>
                <c:pt idx="1104">
                  <c:v>41648</c:v>
                </c:pt>
                <c:pt idx="1105">
                  <c:v>41649</c:v>
                </c:pt>
                <c:pt idx="1106">
                  <c:v>41650</c:v>
                </c:pt>
                <c:pt idx="1107">
                  <c:v>41651</c:v>
                </c:pt>
                <c:pt idx="1108">
                  <c:v>41652</c:v>
                </c:pt>
                <c:pt idx="1109">
                  <c:v>41653</c:v>
                </c:pt>
                <c:pt idx="1110">
                  <c:v>41654</c:v>
                </c:pt>
                <c:pt idx="1111">
                  <c:v>41655</c:v>
                </c:pt>
                <c:pt idx="1112">
                  <c:v>41656</c:v>
                </c:pt>
                <c:pt idx="1113">
                  <c:v>41657</c:v>
                </c:pt>
                <c:pt idx="1114">
                  <c:v>41658</c:v>
                </c:pt>
                <c:pt idx="1115">
                  <c:v>41659</c:v>
                </c:pt>
                <c:pt idx="1116">
                  <c:v>41660</c:v>
                </c:pt>
                <c:pt idx="1117">
                  <c:v>41661</c:v>
                </c:pt>
                <c:pt idx="1118">
                  <c:v>41662</c:v>
                </c:pt>
                <c:pt idx="1119">
                  <c:v>41663</c:v>
                </c:pt>
                <c:pt idx="1120">
                  <c:v>41664</c:v>
                </c:pt>
                <c:pt idx="1121">
                  <c:v>41665</c:v>
                </c:pt>
                <c:pt idx="1122">
                  <c:v>41666</c:v>
                </c:pt>
                <c:pt idx="1123">
                  <c:v>41667</c:v>
                </c:pt>
                <c:pt idx="1124">
                  <c:v>41668</c:v>
                </c:pt>
                <c:pt idx="1125">
                  <c:v>41669</c:v>
                </c:pt>
                <c:pt idx="1126">
                  <c:v>41670</c:v>
                </c:pt>
                <c:pt idx="1127">
                  <c:v>41671</c:v>
                </c:pt>
                <c:pt idx="1128">
                  <c:v>41672</c:v>
                </c:pt>
                <c:pt idx="1129">
                  <c:v>41673</c:v>
                </c:pt>
                <c:pt idx="1130">
                  <c:v>41674</c:v>
                </c:pt>
                <c:pt idx="1131">
                  <c:v>41675</c:v>
                </c:pt>
                <c:pt idx="1132">
                  <c:v>41676</c:v>
                </c:pt>
                <c:pt idx="1133">
                  <c:v>41677</c:v>
                </c:pt>
                <c:pt idx="1134">
                  <c:v>41678</c:v>
                </c:pt>
                <c:pt idx="1135">
                  <c:v>41679</c:v>
                </c:pt>
                <c:pt idx="1136">
                  <c:v>41680</c:v>
                </c:pt>
                <c:pt idx="1137">
                  <c:v>41681</c:v>
                </c:pt>
                <c:pt idx="1138">
                  <c:v>41682</c:v>
                </c:pt>
                <c:pt idx="1139">
                  <c:v>41683</c:v>
                </c:pt>
                <c:pt idx="1140">
                  <c:v>41684</c:v>
                </c:pt>
                <c:pt idx="1141">
                  <c:v>41685</c:v>
                </c:pt>
                <c:pt idx="1142">
                  <c:v>41686</c:v>
                </c:pt>
                <c:pt idx="1143">
                  <c:v>41687</c:v>
                </c:pt>
                <c:pt idx="1144">
                  <c:v>41688</c:v>
                </c:pt>
                <c:pt idx="1145">
                  <c:v>41689</c:v>
                </c:pt>
                <c:pt idx="1146">
                  <c:v>41690</c:v>
                </c:pt>
                <c:pt idx="1147">
                  <c:v>41691</c:v>
                </c:pt>
                <c:pt idx="1148">
                  <c:v>41692</c:v>
                </c:pt>
                <c:pt idx="1149">
                  <c:v>41693</c:v>
                </c:pt>
                <c:pt idx="1150">
                  <c:v>41694</c:v>
                </c:pt>
                <c:pt idx="1151">
                  <c:v>41695</c:v>
                </c:pt>
                <c:pt idx="1152">
                  <c:v>41696</c:v>
                </c:pt>
                <c:pt idx="1153">
                  <c:v>41697</c:v>
                </c:pt>
                <c:pt idx="1154">
                  <c:v>41698</c:v>
                </c:pt>
                <c:pt idx="1155">
                  <c:v>41699</c:v>
                </c:pt>
                <c:pt idx="1156">
                  <c:v>41700</c:v>
                </c:pt>
                <c:pt idx="1157">
                  <c:v>41701</c:v>
                </c:pt>
                <c:pt idx="1158">
                  <c:v>41702</c:v>
                </c:pt>
                <c:pt idx="1159">
                  <c:v>41703</c:v>
                </c:pt>
                <c:pt idx="1160">
                  <c:v>41704</c:v>
                </c:pt>
                <c:pt idx="1161">
                  <c:v>41705</c:v>
                </c:pt>
                <c:pt idx="1162">
                  <c:v>41706</c:v>
                </c:pt>
                <c:pt idx="1163">
                  <c:v>41707</c:v>
                </c:pt>
                <c:pt idx="1164">
                  <c:v>41708</c:v>
                </c:pt>
                <c:pt idx="1165">
                  <c:v>41709</c:v>
                </c:pt>
                <c:pt idx="1166">
                  <c:v>41710</c:v>
                </c:pt>
                <c:pt idx="1167">
                  <c:v>41711</c:v>
                </c:pt>
                <c:pt idx="1168">
                  <c:v>41712</c:v>
                </c:pt>
                <c:pt idx="1169">
                  <c:v>41713</c:v>
                </c:pt>
                <c:pt idx="1170">
                  <c:v>41714</c:v>
                </c:pt>
                <c:pt idx="1171">
                  <c:v>41715</c:v>
                </c:pt>
                <c:pt idx="1172">
                  <c:v>41716</c:v>
                </c:pt>
                <c:pt idx="1173">
                  <c:v>41717</c:v>
                </c:pt>
                <c:pt idx="1174">
                  <c:v>41718</c:v>
                </c:pt>
                <c:pt idx="1175">
                  <c:v>41719</c:v>
                </c:pt>
                <c:pt idx="1176">
                  <c:v>41720</c:v>
                </c:pt>
                <c:pt idx="1177">
                  <c:v>41721</c:v>
                </c:pt>
                <c:pt idx="1178">
                  <c:v>41722</c:v>
                </c:pt>
                <c:pt idx="1179">
                  <c:v>41723</c:v>
                </c:pt>
                <c:pt idx="1180">
                  <c:v>41724</c:v>
                </c:pt>
                <c:pt idx="1181">
                  <c:v>41725</c:v>
                </c:pt>
                <c:pt idx="1182">
                  <c:v>41726</c:v>
                </c:pt>
                <c:pt idx="1183">
                  <c:v>41727</c:v>
                </c:pt>
                <c:pt idx="1184">
                  <c:v>41728</c:v>
                </c:pt>
                <c:pt idx="1185">
                  <c:v>41729</c:v>
                </c:pt>
                <c:pt idx="1186">
                  <c:v>41730</c:v>
                </c:pt>
                <c:pt idx="1187">
                  <c:v>41731</c:v>
                </c:pt>
                <c:pt idx="1188">
                  <c:v>41732</c:v>
                </c:pt>
                <c:pt idx="1189">
                  <c:v>41733</c:v>
                </c:pt>
                <c:pt idx="1190">
                  <c:v>41734</c:v>
                </c:pt>
                <c:pt idx="1191">
                  <c:v>41735</c:v>
                </c:pt>
                <c:pt idx="1192">
                  <c:v>41736</c:v>
                </c:pt>
                <c:pt idx="1193">
                  <c:v>41737</c:v>
                </c:pt>
                <c:pt idx="1194">
                  <c:v>41738</c:v>
                </c:pt>
                <c:pt idx="1195">
                  <c:v>41739</c:v>
                </c:pt>
                <c:pt idx="1196">
                  <c:v>41740</c:v>
                </c:pt>
                <c:pt idx="1197">
                  <c:v>41741</c:v>
                </c:pt>
                <c:pt idx="1198">
                  <c:v>41742</c:v>
                </c:pt>
                <c:pt idx="1199">
                  <c:v>41743</c:v>
                </c:pt>
                <c:pt idx="1200">
                  <c:v>41744</c:v>
                </c:pt>
                <c:pt idx="1201">
                  <c:v>41745</c:v>
                </c:pt>
                <c:pt idx="1202">
                  <c:v>41746</c:v>
                </c:pt>
                <c:pt idx="1203">
                  <c:v>41747</c:v>
                </c:pt>
                <c:pt idx="1204">
                  <c:v>41748</c:v>
                </c:pt>
                <c:pt idx="1205">
                  <c:v>41749</c:v>
                </c:pt>
                <c:pt idx="1206">
                  <c:v>41750</c:v>
                </c:pt>
                <c:pt idx="1207">
                  <c:v>41751</c:v>
                </c:pt>
                <c:pt idx="1208">
                  <c:v>41752</c:v>
                </c:pt>
                <c:pt idx="1209">
                  <c:v>41753</c:v>
                </c:pt>
                <c:pt idx="1210">
                  <c:v>41754</c:v>
                </c:pt>
                <c:pt idx="1211">
                  <c:v>41755</c:v>
                </c:pt>
                <c:pt idx="1212">
                  <c:v>41756</c:v>
                </c:pt>
                <c:pt idx="1213">
                  <c:v>41757</c:v>
                </c:pt>
                <c:pt idx="1214">
                  <c:v>41758</c:v>
                </c:pt>
                <c:pt idx="1215">
                  <c:v>41759</c:v>
                </c:pt>
                <c:pt idx="1216">
                  <c:v>41760</c:v>
                </c:pt>
                <c:pt idx="1217">
                  <c:v>41761</c:v>
                </c:pt>
                <c:pt idx="1218">
                  <c:v>41762</c:v>
                </c:pt>
                <c:pt idx="1219">
                  <c:v>41763</c:v>
                </c:pt>
                <c:pt idx="1220">
                  <c:v>41764</c:v>
                </c:pt>
                <c:pt idx="1221">
                  <c:v>41765</c:v>
                </c:pt>
                <c:pt idx="1222">
                  <c:v>41766</c:v>
                </c:pt>
                <c:pt idx="1223">
                  <c:v>41767</c:v>
                </c:pt>
                <c:pt idx="1224">
                  <c:v>41768</c:v>
                </c:pt>
                <c:pt idx="1225">
                  <c:v>41769</c:v>
                </c:pt>
                <c:pt idx="1226">
                  <c:v>41770</c:v>
                </c:pt>
                <c:pt idx="1227">
                  <c:v>41771</c:v>
                </c:pt>
                <c:pt idx="1228">
                  <c:v>41772</c:v>
                </c:pt>
                <c:pt idx="1229">
                  <c:v>41773</c:v>
                </c:pt>
                <c:pt idx="1230">
                  <c:v>41774</c:v>
                </c:pt>
                <c:pt idx="1231">
                  <c:v>41775</c:v>
                </c:pt>
                <c:pt idx="1232">
                  <c:v>41776</c:v>
                </c:pt>
                <c:pt idx="1233">
                  <c:v>41777</c:v>
                </c:pt>
                <c:pt idx="1234">
                  <c:v>41778</c:v>
                </c:pt>
                <c:pt idx="1235">
                  <c:v>41779</c:v>
                </c:pt>
                <c:pt idx="1236">
                  <c:v>41780</c:v>
                </c:pt>
                <c:pt idx="1237">
                  <c:v>41781</c:v>
                </c:pt>
                <c:pt idx="1238">
                  <c:v>41782</c:v>
                </c:pt>
                <c:pt idx="1239">
                  <c:v>41783</c:v>
                </c:pt>
                <c:pt idx="1240">
                  <c:v>41784</c:v>
                </c:pt>
                <c:pt idx="1241">
                  <c:v>41785</c:v>
                </c:pt>
                <c:pt idx="1242">
                  <c:v>41786</c:v>
                </c:pt>
                <c:pt idx="1243">
                  <c:v>41787</c:v>
                </c:pt>
                <c:pt idx="1244">
                  <c:v>41788</c:v>
                </c:pt>
                <c:pt idx="1245">
                  <c:v>41789</c:v>
                </c:pt>
                <c:pt idx="1246">
                  <c:v>41790</c:v>
                </c:pt>
                <c:pt idx="1247">
                  <c:v>41791</c:v>
                </c:pt>
                <c:pt idx="1248">
                  <c:v>41792</c:v>
                </c:pt>
                <c:pt idx="1249">
                  <c:v>41793</c:v>
                </c:pt>
                <c:pt idx="1250">
                  <c:v>41794</c:v>
                </c:pt>
                <c:pt idx="1251">
                  <c:v>41795</c:v>
                </c:pt>
                <c:pt idx="1252">
                  <c:v>41796</c:v>
                </c:pt>
                <c:pt idx="1253">
                  <c:v>41797</c:v>
                </c:pt>
                <c:pt idx="1254">
                  <c:v>41798</c:v>
                </c:pt>
                <c:pt idx="1255">
                  <c:v>41799</c:v>
                </c:pt>
                <c:pt idx="1256">
                  <c:v>41800</c:v>
                </c:pt>
                <c:pt idx="1257">
                  <c:v>41801</c:v>
                </c:pt>
                <c:pt idx="1258">
                  <c:v>41802</c:v>
                </c:pt>
                <c:pt idx="1259">
                  <c:v>41803</c:v>
                </c:pt>
                <c:pt idx="1260">
                  <c:v>41804</c:v>
                </c:pt>
                <c:pt idx="1261">
                  <c:v>41805</c:v>
                </c:pt>
                <c:pt idx="1262">
                  <c:v>41806</c:v>
                </c:pt>
                <c:pt idx="1263">
                  <c:v>41807</c:v>
                </c:pt>
                <c:pt idx="1264">
                  <c:v>41808</c:v>
                </c:pt>
                <c:pt idx="1265">
                  <c:v>41809</c:v>
                </c:pt>
                <c:pt idx="1266">
                  <c:v>41810</c:v>
                </c:pt>
                <c:pt idx="1267">
                  <c:v>41811</c:v>
                </c:pt>
                <c:pt idx="1268">
                  <c:v>41812</c:v>
                </c:pt>
                <c:pt idx="1269">
                  <c:v>41813</c:v>
                </c:pt>
                <c:pt idx="1270">
                  <c:v>41814</c:v>
                </c:pt>
                <c:pt idx="1271">
                  <c:v>41815</c:v>
                </c:pt>
                <c:pt idx="1272">
                  <c:v>41816</c:v>
                </c:pt>
                <c:pt idx="1273">
                  <c:v>41817</c:v>
                </c:pt>
                <c:pt idx="1274">
                  <c:v>41818</c:v>
                </c:pt>
                <c:pt idx="1275">
                  <c:v>41819</c:v>
                </c:pt>
                <c:pt idx="1276">
                  <c:v>41820</c:v>
                </c:pt>
                <c:pt idx="1277">
                  <c:v>41821</c:v>
                </c:pt>
                <c:pt idx="1278">
                  <c:v>41822</c:v>
                </c:pt>
                <c:pt idx="1279">
                  <c:v>41823</c:v>
                </c:pt>
                <c:pt idx="1280">
                  <c:v>41824</c:v>
                </c:pt>
                <c:pt idx="1281">
                  <c:v>41825</c:v>
                </c:pt>
                <c:pt idx="1282">
                  <c:v>41826</c:v>
                </c:pt>
                <c:pt idx="1283">
                  <c:v>41827</c:v>
                </c:pt>
                <c:pt idx="1284">
                  <c:v>41828</c:v>
                </c:pt>
                <c:pt idx="1285">
                  <c:v>41829</c:v>
                </c:pt>
                <c:pt idx="1286">
                  <c:v>41830</c:v>
                </c:pt>
                <c:pt idx="1287">
                  <c:v>41831</c:v>
                </c:pt>
                <c:pt idx="1288">
                  <c:v>41832</c:v>
                </c:pt>
                <c:pt idx="1289">
                  <c:v>41833</c:v>
                </c:pt>
                <c:pt idx="1290">
                  <c:v>41834</c:v>
                </c:pt>
                <c:pt idx="1291">
                  <c:v>41835</c:v>
                </c:pt>
                <c:pt idx="1292">
                  <c:v>41836</c:v>
                </c:pt>
                <c:pt idx="1293">
                  <c:v>41837</c:v>
                </c:pt>
                <c:pt idx="1294">
                  <c:v>41838</c:v>
                </c:pt>
                <c:pt idx="1295">
                  <c:v>41839</c:v>
                </c:pt>
                <c:pt idx="1296">
                  <c:v>41840</c:v>
                </c:pt>
                <c:pt idx="1297">
                  <c:v>41841</c:v>
                </c:pt>
                <c:pt idx="1298">
                  <c:v>41842</c:v>
                </c:pt>
                <c:pt idx="1299">
                  <c:v>41843</c:v>
                </c:pt>
                <c:pt idx="1300">
                  <c:v>41844</c:v>
                </c:pt>
                <c:pt idx="1301">
                  <c:v>41845</c:v>
                </c:pt>
                <c:pt idx="1302">
                  <c:v>41846</c:v>
                </c:pt>
                <c:pt idx="1303">
                  <c:v>41847</c:v>
                </c:pt>
                <c:pt idx="1304">
                  <c:v>41848</c:v>
                </c:pt>
                <c:pt idx="1305">
                  <c:v>41849</c:v>
                </c:pt>
                <c:pt idx="1306">
                  <c:v>41850</c:v>
                </c:pt>
                <c:pt idx="1307">
                  <c:v>41851</c:v>
                </c:pt>
                <c:pt idx="1308">
                  <c:v>41852</c:v>
                </c:pt>
                <c:pt idx="1309">
                  <c:v>41853</c:v>
                </c:pt>
                <c:pt idx="1310">
                  <c:v>41854</c:v>
                </c:pt>
                <c:pt idx="1311">
                  <c:v>41855</c:v>
                </c:pt>
                <c:pt idx="1312">
                  <c:v>41856</c:v>
                </c:pt>
                <c:pt idx="1313">
                  <c:v>41857</c:v>
                </c:pt>
                <c:pt idx="1314">
                  <c:v>41858</c:v>
                </c:pt>
                <c:pt idx="1315">
                  <c:v>41859</c:v>
                </c:pt>
                <c:pt idx="1316">
                  <c:v>41860</c:v>
                </c:pt>
                <c:pt idx="1317">
                  <c:v>41861</c:v>
                </c:pt>
                <c:pt idx="1318">
                  <c:v>41862</c:v>
                </c:pt>
                <c:pt idx="1319">
                  <c:v>41863</c:v>
                </c:pt>
                <c:pt idx="1320">
                  <c:v>41864</c:v>
                </c:pt>
                <c:pt idx="1321">
                  <c:v>41865</c:v>
                </c:pt>
                <c:pt idx="1322">
                  <c:v>41866</c:v>
                </c:pt>
                <c:pt idx="1323">
                  <c:v>41867</c:v>
                </c:pt>
                <c:pt idx="1324">
                  <c:v>41868</c:v>
                </c:pt>
                <c:pt idx="1325">
                  <c:v>41869</c:v>
                </c:pt>
                <c:pt idx="1326">
                  <c:v>41870</c:v>
                </c:pt>
                <c:pt idx="1327">
                  <c:v>41871</c:v>
                </c:pt>
                <c:pt idx="1328">
                  <c:v>41872</c:v>
                </c:pt>
                <c:pt idx="1329">
                  <c:v>41873</c:v>
                </c:pt>
                <c:pt idx="1330">
                  <c:v>41874</c:v>
                </c:pt>
                <c:pt idx="1331">
                  <c:v>41875</c:v>
                </c:pt>
                <c:pt idx="1332">
                  <c:v>41876</c:v>
                </c:pt>
                <c:pt idx="1333">
                  <c:v>41877</c:v>
                </c:pt>
                <c:pt idx="1334">
                  <c:v>41878</c:v>
                </c:pt>
                <c:pt idx="1335">
                  <c:v>41879</c:v>
                </c:pt>
                <c:pt idx="1336">
                  <c:v>41880</c:v>
                </c:pt>
                <c:pt idx="1337">
                  <c:v>41881</c:v>
                </c:pt>
                <c:pt idx="1338">
                  <c:v>41882</c:v>
                </c:pt>
                <c:pt idx="1339">
                  <c:v>41883</c:v>
                </c:pt>
                <c:pt idx="1340">
                  <c:v>41884</c:v>
                </c:pt>
                <c:pt idx="1341">
                  <c:v>41885</c:v>
                </c:pt>
                <c:pt idx="1342">
                  <c:v>41886</c:v>
                </c:pt>
                <c:pt idx="1343">
                  <c:v>41887</c:v>
                </c:pt>
                <c:pt idx="1344">
                  <c:v>41888</c:v>
                </c:pt>
                <c:pt idx="1345">
                  <c:v>41889</c:v>
                </c:pt>
                <c:pt idx="1346">
                  <c:v>41890</c:v>
                </c:pt>
                <c:pt idx="1347">
                  <c:v>41891</c:v>
                </c:pt>
                <c:pt idx="1348">
                  <c:v>41892</c:v>
                </c:pt>
                <c:pt idx="1349">
                  <c:v>41893</c:v>
                </c:pt>
                <c:pt idx="1350">
                  <c:v>41894</c:v>
                </c:pt>
                <c:pt idx="1351">
                  <c:v>41895</c:v>
                </c:pt>
                <c:pt idx="1352">
                  <c:v>41896</c:v>
                </c:pt>
                <c:pt idx="1353">
                  <c:v>41897</c:v>
                </c:pt>
                <c:pt idx="1354">
                  <c:v>41898</c:v>
                </c:pt>
                <c:pt idx="1355">
                  <c:v>41899</c:v>
                </c:pt>
                <c:pt idx="1356">
                  <c:v>41900</c:v>
                </c:pt>
                <c:pt idx="1357">
                  <c:v>41901</c:v>
                </c:pt>
                <c:pt idx="1358">
                  <c:v>41902</c:v>
                </c:pt>
                <c:pt idx="1359">
                  <c:v>41903</c:v>
                </c:pt>
                <c:pt idx="1360">
                  <c:v>41904</c:v>
                </c:pt>
                <c:pt idx="1361">
                  <c:v>41905</c:v>
                </c:pt>
                <c:pt idx="1362">
                  <c:v>41906</c:v>
                </c:pt>
                <c:pt idx="1363">
                  <c:v>41907</c:v>
                </c:pt>
                <c:pt idx="1364">
                  <c:v>41908</c:v>
                </c:pt>
                <c:pt idx="1365">
                  <c:v>41909</c:v>
                </c:pt>
                <c:pt idx="1366">
                  <c:v>41910</c:v>
                </c:pt>
                <c:pt idx="1367">
                  <c:v>41911</c:v>
                </c:pt>
                <c:pt idx="1368">
                  <c:v>41912</c:v>
                </c:pt>
                <c:pt idx="1369">
                  <c:v>41913</c:v>
                </c:pt>
                <c:pt idx="1370">
                  <c:v>41914</c:v>
                </c:pt>
                <c:pt idx="1371">
                  <c:v>41915</c:v>
                </c:pt>
                <c:pt idx="1372">
                  <c:v>41916</c:v>
                </c:pt>
                <c:pt idx="1373">
                  <c:v>41917</c:v>
                </c:pt>
                <c:pt idx="1374">
                  <c:v>41918</c:v>
                </c:pt>
                <c:pt idx="1375">
                  <c:v>41919</c:v>
                </c:pt>
                <c:pt idx="1376">
                  <c:v>41920</c:v>
                </c:pt>
                <c:pt idx="1377">
                  <c:v>41921</c:v>
                </c:pt>
                <c:pt idx="1378">
                  <c:v>41922</c:v>
                </c:pt>
                <c:pt idx="1379">
                  <c:v>41923</c:v>
                </c:pt>
                <c:pt idx="1380">
                  <c:v>41924</c:v>
                </c:pt>
                <c:pt idx="1381">
                  <c:v>41925</c:v>
                </c:pt>
                <c:pt idx="1382">
                  <c:v>41926</c:v>
                </c:pt>
                <c:pt idx="1383">
                  <c:v>41927</c:v>
                </c:pt>
                <c:pt idx="1384">
                  <c:v>41928</c:v>
                </c:pt>
                <c:pt idx="1385">
                  <c:v>41929</c:v>
                </c:pt>
                <c:pt idx="1386">
                  <c:v>41930</c:v>
                </c:pt>
                <c:pt idx="1387">
                  <c:v>41931</c:v>
                </c:pt>
                <c:pt idx="1388">
                  <c:v>41932</c:v>
                </c:pt>
                <c:pt idx="1389">
                  <c:v>41933</c:v>
                </c:pt>
                <c:pt idx="1390">
                  <c:v>41934</c:v>
                </c:pt>
                <c:pt idx="1391">
                  <c:v>41935</c:v>
                </c:pt>
                <c:pt idx="1392">
                  <c:v>41936</c:v>
                </c:pt>
                <c:pt idx="1393">
                  <c:v>41937</c:v>
                </c:pt>
                <c:pt idx="1394">
                  <c:v>41938</c:v>
                </c:pt>
                <c:pt idx="1395">
                  <c:v>41939</c:v>
                </c:pt>
                <c:pt idx="1396">
                  <c:v>41940</c:v>
                </c:pt>
                <c:pt idx="1397">
                  <c:v>41941</c:v>
                </c:pt>
                <c:pt idx="1398">
                  <c:v>41942</c:v>
                </c:pt>
                <c:pt idx="1399">
                  <c:v>41943</c:v>
                </c:pt>
                <c:pt idx="1400">
                  <c:v>41944</c:v>
                </c:pt>
                <c:pt idx="1401">
                  <c:v>41945</c:v>
                </c:pt>
                <c:pt idx="1402">
                  <c:v>41946</c:v>
                </c:pt>
                <c:pt idx="1403">
                  <c:v>41947</c:v>
                </c:pt>
                <c:pt idx="1404">
                  <c:v>41948</c:v>
                </c:pt>
                <c:pt idx="1405">
                  <c:v>41949</c:v>
                </c:pt>
                <c:pt idx="1406">
                  <c:v>41950</c:v>
                </c:pt>
                <c:pt idx="1407">
                  <c:v>41951</c:v>
                </c:pt>
                <c:pt idx="1408">
                  <c:v>41952</c:v>
                </c:pt>
                <c:pt idx="1409">
                  <c:v>41953</c:v>
                </c:pt>
                <c:pt idx="1410">
                  <c:v>41954</c:v>
                </c:pt>
                <c:pt idx="1411">
                  <c:v>41955</c:v>
                </c:pt>
                <c:pt idx="1412">
                  <c:v>41956</c:v>
                </c:pt>
                <c:pt idx="1413">
                  <c:v>41957</c:v>
                </c:pt>
                <c:pt idx="1414">
                  <c:v>41958</c:v>
                </c:pt>
                <c:pt idx="1415">
                  <c:v>41959</c:v>
                </c:pt>
                <c:pt idx="1416">
                  <c:v>41960</c:v>
                </c:pt>
                <c:pt idx="1417">
                  <c:v>41961</c:v>
                </c:pt>
                <c:pt idx="1418">
                  <c:v>41962</c:v>
                </c:pt>
                <c:pt idx="1419">
                  <c:v>41963</c:v>
                </c:pt>
                <c:pt idx="1420">
                  <c:v>41964</c:v>
                </c:pt>
                <c:pt idx="1421">
                  <c:v>41965</c:v>
                </c:pt>
                <c:pt idx="1422">
                  <c:v>41966</c:v>
                </c:pt>
                <c:pt idx="1423">
                  <c:v>41967</c:v>
                </c:pt>
                <c:pt idx="1424">
                  <c:v>41968</c:v>
                </c:pt>
                <c:pt idx="1425">
                  <c:v>41969</c:v>
                </c:pt>
                <c:pt idx="1426">
                  <c:v>41970</c:v>
                </c:pt>
                <c:pt idx="1427">
                  <c:v>41971</c:v>
                </c:pt>
                <c:pt idx="1428">
                  <c:v>41972</c:v>
                </c:pt>
                <c:pt idx="1429">
                  <c:v>41973</c:v>
                </c:pt>
                <c:pt idx="1430">
                  <c:v>41974</c:v>
                </c:pt>
                <c:pt idx="1431">
                  <c:v>41975</c:v>
                </c:pt>
                <c:pt idx="1432">
                  <c:v>41976</c:v>
                </c:pt>
                <c:pt idx="1433">
                  <c:v>41977</c:v>
                </c:pt>
                <c:pt idx="1434">
                  <c:v>41978</c:v>
                </c:pt>
                <c:pt idx="1435">
                  <c:v>41979</c:v>
                </c:pt>
                <c:pt idx="1436">
                  <c:v>41980</c:v>
                </c:pt>
                <c:pt idx="1437">
                  <c:v>41981</c:v>
                </c:pt>
                <c:pt idx="1438">
                  <c:v>41982</c:v>
                </c:pt>
                <c:pt idx="1439">
                  <c:v>41983</c:v>
                </c:pt>
                <c:pt idx="1440">
                  <c:v>41984</c:v>
                </c:pt>
                <c:pt idx="1441">
                  <c:v>41985</c:v>
                </c:pt>
                <c:pt idx="1442">
                  <c:v>41986</c:v>
                </c:pt>
                <c:pt idx="1443">
                  <c:v>41987</c:v>
                </c:pt>
                <c:pt idx="1444">
                  <c:v>41988</c:v>
                </c:pt>
                <c:pt idx="1445">
                  <c:v>41989</c:v>
                </c:pt>
                <c:pt idx="1446">
                  <c:v>41990</c:v>
                </c:pt>
                <c:pt idx="1447">
                  <c:v>41991</c:v>
                </c:pt>
                <c:pt idx="1448">
                  <c:v>41992</c:v>
                </c:pt>
                <c:pt idx="1449">
                  <c:v>41993</c:v>
                </c:pt>
                <c:pt idx="1450">
                  <c:v>41994</c:v>
                </c:pt>
                <c:pt idx="1451">
                  <c:v>41995</c:v>
                </c:pt>
                <c:pt idx="1452">
                  <c:v>41996</c:v>
                </c:pt>
                <c:pt idx="1453">
                  <c:v>41997</c:v>
                </c:pt>
                <c:pt idx="1454">
                  <c:v>41998</c:v>
                </c:pt>
                <c:pt idx="1455">
                  <c:v>41999</c:v>
                </c:pt>
                <c:pt idx="1456">
                  <c:v>42000</c:v>
                </c:pt>
                <c:pt idx="1457">
                  <c:v>42001</c:v>
                </c:pt>
                <c:pt idx="1458">
                  <c:v>42002</c:v>
                </c:pt>
                <c:pt idx="1459">
                  <c:v>42003</c:v>
                </c:pt>
                <c:pt idx="1460">
                  <c:v>42004</c:v>
                </c:pt>
                <c:pt idx="1461">
                  <c:v>42005</c:v>
                </c:pt>
                <c:pt idx="1462">
                  <c:v>42006</c:v>
                </c:pt>
                <c:pt idx="1463">
                  <c:v>42007</c:v>
                </c:pt>
                <c:pt idx="1464">
                  <c:v>42008</c:v>
                </c:pt>
                <c:pt idx="1465">
                  <c:v>42009</c:v>
                </c:pt>
                <c:pt idx="1466">
                  <c:v>42010</c:v>
                </c:pt>
                <c:pt idx="1467">
                  <c:v>42011</c:v>
                </c:pt>
                <c:pt idx="1468">
                  <c:v>42012</c:v>
                </c:pt>
                <c:pt idx="1469">
                  <c:v>42013</c:v>
                </c:pt>
                <c:pt idx="1470">
                  <c:v>42014</c:v>
                </c:pt>
                <c:pt idx="1471">
                  <c:v>42015</c:v>
                </c:pt>
                <c:pt idx="1472">
                  <c:v>42016</c:v>
                </c:pt>
                <c:pt idx="1473">
                  <c:v>42017</c:v>
                </c:pt>
                <c:pt idx="1474">
                  <c:v>42018</c:v>
                </c:pt>
                <c:pt idx="1475">
                  <c:v>42019</c:v>
                </c:pt>
                <c:pt idx="1476">
                  <c:v>42020</c:v>
                </c:pt>
                <c:pt idx="1477">
                  <c:v>42021</c:v>
                </c:pt>
                <c:pt idx="1478">
                  <c:v>42022</c:v>
                </c:pt>
                <c:pt idx="1479">
                  <c:v>42023</c:v>
                </c:pt>
                <c:pt idx="1480">
                  <c:v>42024</c:v>
                </c:pt>
                <c:pt idx="1481">
                  <c:v>42025</c:v>
                </c:pt>
                <c:pt idx="1482">
                  <c:v>42026</c:v>
                </c:pt>
                <c:pt idx="1483">
                  <c:v>42027</c:v>
                </c:pt>
                <c:pt idx="1484">
                  <c:v>42028</c:v>
                </c:pt>
                <c:pt idx="1485">
                  <c:v>42029</c:v>
                </c:pt>
                <c:pt idx="1486">
                  <c:v>42030</c:v>
                </c:pt>
                <c:pt idx="1487">
                  <c:v>42031</c:v>
                </c:pt>
                <c:pt idx="1488">
                  <c:v>42032</c:v>
                </c:pt>
                <c:pt idx="1489">
                  <c:v>42033</c:v>
                </c:pt>
                <c:pt idx="1490">
                  <c:v>42034</c:v>
                </c:pt>
                <c:pt idx="1491">
                  <c:v>42035</c:v>
                </c:pt>
                <c:pt idx="1492">
                  <c:v>42036</c:v>
                </c:pt>
                <c:pt idx="1493">
                  <c:v>42037</c:v>
                </c:pt>
                <c:pt idx="1494">
                  <c:v>42038</c:v>
                </c:pt>
                <c:pt idx="1495">
                  <c:v>42039</c:v>
                </c:pt>
                <c:pt idx="1496">
                  <c:v>42040</c:v>
                </c:pt>
                <c:pt idx="1497">
                  <c:v>42041</c:v>
                </c:pt>
                <c:pt idx="1498">
                  <c:v>42042</c:v>
                </c:pt>
                <c:pt idx="1499">
                  <c:v>42043</c:v>
                </c:pt>
                <c:pt idx="1500">
                  <c:v>42044</c:v>
                </c:pt>
                <c:pt idx="1501">
                  <c:v>42045</c:v>
                </c:pt>
                <c:pt idx="1502">
                  <c:v>42046</c:v>
                </c:pt>
                <c:pt idx="1503">
                  <c:v>42047</c:v>
                </c:pt>
                <c:pt idx="1504">
                  <c:v>42048</c:v>
                </c:pt>
                <c:pt idx="1505">
                  <c:v>42049</c:v>
                </c:pt>
                <c:pt idx="1506">
                  <c:v>42050</c:v>
                </c:pt>
                <c:pt idx="1507">
                  <c:v>42051</c:v>
                </c:pt>
                <c:pt idx="1508">
                  <c:v>42052</c:v>
                </c:pt>
                <c:pt idx="1509">
                  <c:v>42053</c:v>
                </c:pt>
                <c:pt idx="1510">
                  <c:v>42054</c:v>
                </c:pt>
                <c:pt idx="1511">
                  <c:v>42055</c:v>
                </c:pt>
                <c:pt idx="1512">
                  <c:v>42056</c:v>
                </c:pt>
                <c:pt idx="1513">
                  <c:v>42057</c:v>
                </c:pt>
                <c:pt idx="1514">
                  <c:v>42058</c:v>
                </c:pt>
                <c:pt idx="1515">
                  <c:v>42059</c:v>
                </c:pt>
                <c:pt idx="1516">
                  <c:v>42060</c:v>
                </c:pt>
                <c:pt idx="1517">
                  <c:v>42061</c:v>
                </c:pt>
                <c:pt idx="1518">
                  <c:v>42062</c:v>
                </c:pt>
                <c:pt idx="1519">
                  <c:v>42063</c:v>
                </c:pt>
                <c:pt idx="1520">
                  <c:v>42064</c:v>
                </c:pt>
                <c:pt idx="1521">
                  <c:v>42065</c:v>
                </c:pt>
                <c:pt idx="1522">
                  <c:v>42066</c:v>
                </c:pt>
                <c:pt idx="1523">
                  <c:v>42067</c:v>
                </c:pt>
                <c:pt idx="1524">
                  <c:v>42068</c:v>
                </c:pt>
                <c:pt idx="1525">
                  <c:v>42069</c:v>
                </c:pt>
                <c:pt idx="1526">
                  <c:v>42070</c:v>
                </c:pt>
                <c:pt idx="1527">
                  <c:v>42071</c:v>
                </c:pt>
                <c:pt idx="1528">
                  <c:v>42072</c:v>
                </c:pt>
                <c:pt idx="1529">
                  <c:v>42073</c:v>
                </c:pt>
                <c:pt idx="1530">
                  <c:v>42074</c:v>
                </c:pt>
                <c:pt idx="1531">
                  <c:v>42075</c:v>
                </c:pt>
                <c:pt idx="1532">
                  <c:v>42076</c:v>
                </c:pt>
                <c:pt idx="1533">
                  <c:v>42077</c:v>
                </c:pt>
                <c:pt idx="1534">
                  <c:v>42078</c:v>
                </c:pt>
                <c:pt idx="1535">
                  <c:v>42079</c:v>
                </c:pt>
                <c:pt idx="1536">
                  <c:v>42080</c:v>
                </c:pt>
                <c:pt idx="1537">
                  <c:v>42081</c:v>
                </c:pt>
                <c:pt idx="1538">
                  <c:v>42082</c:v>
                </c:pt>
                <c:pt idx="1539">
                  <c:v>42083</c:v>
                </c:pt>
                <c:pt idx="1540">
                  <c:v>42084</c:v>
                </c:pt>
                <c:pt idx="1541">
                  <c:v>42085</c:v>
                </c:pt>
                <c:pt idx="1542">
                  <c:v>42086</c:v>
                </c:pt>
                <c:pt idx="1543">
                  <c:v>42087</c:v>
                </c:pt>
                <c:pt idx="1544">
                  <c:v>42088</c:v>
                </c:pt>
                <c:pt idx="1545">
                  <c:v>42089</c:v>
                </c:pt>
                <c:pt idx="1546">
                  <c:v>42090</c:v>
                </c:pt>
                <c:pt idx="1547">
                  <c:v>42091</c:v>
                </c:pt>
                <c:pt idx="1548">
                  <c:v>42092</c:v>
                </c:pt>
                <c:pt idx="1549">
                  <c:v>42093</c:v>
                </c:pt>
                <c:pt idx="1550">
                  <c:v>42094</c:v>
                </c:pt>
                <c:pt idx="1551">
                  <c:v>42095</c:v>
                </c:pt>
                <c:pt idx="1552">
                  <c:v>42096</c:v>
                </c:pt>
                <c:pt idx="1553">
                  <c:v>42097</c:v>
                </c:pt>
                <c:pt idx="1554">
                  <c:v>42098</c:v>
                </c:pt>
                <c:pt idx="1555">
                  <c:v>42099</c:v>
                </c:pt>
                <c:pt idx="1556">
                  <c:v>42100</c:v>
                </c:pt>
                <c:pt idx="1557">
                  <c:v>42101</c:v>
                </c:pt>
                <c:pt idx="1558">
                  <c:v>42102</c:v>
                </c:pt>
                <c:pt idx="1559">
                  <c:v>42103</c:v>
                </c:pt>
                <c:pt idx="1560">
                  <c:v>42104</c:v>
                </c:pt>
                <c:pt idx="1561">
                  <c:v>42105</c:v>
                </c:pt>
                <c:pt idx="1562">
                  <c:v>42106</c:v>
                </c:pt>
                <c:pt idx="1563">
                  <c:v>42107</c:v>
                </c:pt>
                <c:pt idx="1564">
                  <c:v>42108</c:v>
                </c:pt>
                <c:pt idx="1565">
                  <c:v>42109</c:v>
                </c:pt>
                <c:pt idx="1566">
                  <c:v>42110</c:v>
                </c:pt>
                <c:pt idx="1567">
                  <c:v>42111</c:v>
                </c:pt>
                <c:pt idx="1568">
                  <c:v>42112</c:v>
                </c:pt>
                <c:pt idx="1569">
                  <c:v>42113</c:v>
                </c:pt>
                <c:pt idx="1570">
                  <c:v>42114</c:v>
                </c:pt>
                <c:pt idx="1571">
                  <c:v>42115</c:v>
                </c:pt>
                <c:pt idx="1572">
                  <c:v>42116</c:v>
                </c:pt>
                <c:pt idx="1573">
                  <c:v>42117</c:v>
                </c:pt>
                <c:pt idx="1574">
                  <c:v>42118</c:v>
                </c:pt>
                <c:pt idx="1575">
                  <c:v>42119</c:v>
                </c:pt>
                <c:pt idx="1576">
                  <c:v>42120</c:v>
                </c:pt>
                <c:pt idx="1577">
                  <c:v>42121</c:v>
                </c:pt>
                <c:pt idx="1578">
                  <c:v>42122</c:v>
                </c:pt>
                <c:pt idx="1579">
                  <c:v>42123</c:v>
                </c:pt>
                <c:pt idx="1580">
                  <c:v>42124</c:v>
                </c:pt>
                <c:pt idx="1581">
                  <c:v>42125</c:v>
                </c:pt>
                <c:pt idx="1582">
                  <c:v>42126</c:v>
                </c:pt>
                <c:pt idx="1583">
                  <c:v>42127</c:v>
                </c:pt>
                <c:pt idx="1584">
                  <c:v>42128</c:v>
                </c:pt>
                <c:pt idx="1585">
                  <c:v>42129</c:v>
                </c:pt>
                <c:pt idx="1586">
                  <c:v>42130</c:v>
                </c:pt>
                <c:pt idx="1587">
                  <c:v>42131</c:v>
                </c:pt>
                <c:pt idx="1588">
                  <c:v>42132</c:v>
                </c:pt>
                <c:pt idx="1589">
                  <c:v>42133</c:v>
                </c:pt>
                <c:pt idx="1590">
                  <c:v>42134</c:v>
                </c:pt>
                <c:pt idx="1591">
                  <c:v>42135</c:v>
                </c:pt>
                <c:pt idx="1592">
                  <c:v>42136</c:v>
                </c:pt>
                <c:pt idx="1593">
                  <c:v>42137</c:v>
                </c:pt>
                <c:pt idx="1594">
                  <c:v>42138</c:v>
                </c:pt>
                <c:pt idx="1595">
                  <c:v>42139</c:v>
                </c:pt>
                <c:pt idx="1596">
                  <c:v>42140</c:v>
                </c:pt>
                <c:pt idx="1597">
                  <c:v>42141</c:v>
                </c:pt>
                <c:pt idx="1598">
                  <c:v>42142</c:v>
                </c:pt>
                <c:pt idx="1599">
                  <c:v>42143</c:v>
                </c:pt>
                <c:pt idx="1600">
                  <c:v>42144</c:v>
                </c:pt>
                <c:pt idx="1601">
                  <c:v>42145</c:v>
                </c:pt>
                <c:pt idx="1602">
                  <c:v>42146</c:v>
                </c:pt>
                <c:pt idx="1603">
                  <c:v>42147</c:v>
                </c:pt>
                <c:pt idx="1604">
                  <c:v>42148</c:v>
                </c:pt>
                <c:pt idx="1605">
                  <c:v>42149</c:v>
                </c:pt>
                <c:pt idx="1606">
                  <c:v>42150</c:v>
                </c:pt>
                <c:pt idx="1607">
                  <c:v>42151</c:v>
                </c:pt>
                <c:pt idx="1608">
                  <c:v>42152</c:v>
                </c:pt>
                <c:pt idx="1609">
                  <c:v>42153</c:v>
                </c:pt>
                <c:pt idx="1610">
                  <c:v>42154</c:v>
                </c:pt>
                <c:pt idx="1611">
                  <c:v>42155</c:v>
                </c:pt>
                <c:pt idx="1612">
                  <c:v>42156</c:v>
                </c:pt>
                <c:pt idx="1613">
                  <c:v>42157</c:v>
                </c:pt>
                <c:pt idx="1614">
                  <c:v>42158</c:v>
                </c:pt>
                <c:pt idx="1615">
                  <c:v>42159</c:v>
                </c:pt>
                <c:pt idx="1616">
                  <c:v>42160</c:v>
                </c:pt>
                <c:pt idx="1617">
                  <c:v>42161</c:v>
                </c:pt>
                <c:pt idx="1618">
                  <c:v>42162</c:v>
                </c:pt>
                <c:pt idx="1619">
                  <c:v>42163</c:v>
                </c:pt>
                <c:pt idx="1620">
                  <c:v>42164</c:v>
                </c:pt>
                <c:pt idx="1621">
                  <c:v>42165</c:v>
                </c:pt>
                <c:pt idx="1622">
                  <c:v>42166</c:v>
                </c:pt>
                <c:pt idx="1623">
                  <c:v>42167</c:v>
                </c:pt>
                <c:pt idx="1624">
                  <c:v>42168</c:v>
                </c:pt>
                <c:pt idx="1625">
                  <c:v>42169</c:v>
                </c:pt>
                <c:pt idx="1626">
                  <c:v>42170</c:v>
                </c:pt>
                <c:pt idx="1627">
                  <c:v>42171</c:v>
                </c:pt>
                <c:pt idx="1628">
                  <c:v>42172</c:v>
                </c:pt>
                <c:pt idx="1629">
                  <c:v>42173</c:v>
                </c:pt>
                <c:pt idx="1630">
                  <c:v>42174</c:v>
                </c:pt>
                <c:pt idx="1631">
                  <c:v>42175</c:v>
                </c:pt>
                <c:pt idx="1632">
                  <c:v>42176</c:v>
                </c:pt>
                <c:pt idx="1633">
                  <c:v>42177</c:v>
                </c:pt>
                <c:pt idx="1634">
                  <c:v>42178</c:v>
                </c:pt>
                <c:pt idx="1635">
                  <c:v>42179</c:v>
                </c:pt>
                <c:pt idx="1636">
                  <c:v>42180</c:v>
                </c:pt>
                <c:pt idx="1637">
                  <c:v>42181</c:v>
                </c:pt>
                <c:pt idx="1638">
                  <c:v>42182</c:v>
                </c:pt>
                <c:pt idx="1639">
                  <c:v>42183</c:v>
                </c:pt>
                <c:pt idx="1640">
                  <c:v>42184</c:v>
                </c:pt>
                <c:pt idx="1641">
                  <c:v>42185</c:v>
                </c:pt>
                <c:pt idx="1642">
                  <c:v>42186</c:v>
                </c:pt>
                <c:pt idx="1643">
                  <c:v>42187</c:v>
                </c:pt>
                <c:pt idx="1644">
                  <c:v>42188</c:v>
                </c:pt>
                <c:pt idx="1645">
                  <c:v>42189</c:v>
                </c:pt>
                <c:pt idx="1646">
                  <c:v>42190</c:v>
                </c:pt>
                <c:pt idx="1647">
                  <c:v>42191</c:v>
                </c:pt>
                <c:pt idx="1648">
                  <c:v>42192</c:v>
                </c:pt>
                <c:pt idx="1649">
                  <c:v>42193</c:v>
                </c:pt>
                <c:pt idx="1650">
                  <c:v>42194</c:v>
                </c:pt>
                <c:pt idx="1651">
                  <c:v>42195</c:v>
                </c:pt>
                <c:pt idx="1652">
                  <c:v>42196</c:v>
                </c:pt>
                <c:pt idx="1653">
                  <c:v>42197</c:v>
                </c:pt>
                <c:pt idx="1654">
                  <c:v>42198</c:v>
                </c:pt>
                <c:pt idx="1655">
                  <c:v>42199</c:v>
                </c:pt>
                <c:pt idx="1656">
                  <c:v>42200</c:v>
                </c:pt>
                <c:pt idx="1657">
                  <c:v>42201</c:v>
                </c:pt>
                <c:pt idx="1658">
                  <c:v>42202</c:v>
                </c:pt>
                <c:pt idx="1659">
                  <c:v>42203</c:v>
                </c:pt>
                <c:pt idx="1660">
                  <c:v>42204</c:v>
                </c:pt>
                <c:pt idx="1661">
                  <c:v>42205</c:v>
                </c:pt>
                <c:pt idx="1662">
                  <c:v>42206</c:v>
                </c:pt>
                <c:pt idx="1663">
                  <c:v>42207</c:v>
                </c:pt>
                <c:pt idx="1664">
                  <c:v>42208</c:v>
                </c:pt>
                <c:pt idx="1665">
                  <c:v>42209</c:v>
                </c:pt>
                <c:pt idx="1666">
                  <c:v>42210</c:v>
                </c:pt>
                <c:pt idx="1667">
                  <c:v>42211</c:v>
                </c:pt>
                <c:pt idx="1668">
                  <c:v>42212</c:v>
                </c:pt>
                <c:pt idx="1669">
                  <c:v>42213</c:v>
                </c:pt>
                <c:pt idx="1670">
                  <c:v>42214</c:v>
                </c:pt>
                <c:pt idx="1671">
                  <c:v>42215</c:v>
                </c:pt>
                <c:pt idx="1672">
                  <c:v>42216</c:v>
                </c:pt>
                <c:pt idx="1673">
                  <c:v>42217</c:v>
                </c:pt>
                <c:pt idx="1674">
                  <c:v>42218</c:v>
                </c:pt>
                <c:pt idx="1675">
                  <c:v>42219</c:v>
                </c:pt>
                <c:pt idx="1676">
                  <c:v>42220</c:v>
                </c:pt>
                <c:pt idx="1677">
                  <c:v>42221</c:v>
                </c:pt>
                <c:pt idx="1678">
                  <c:v>42222</c:v>
                </c:pt>
                <c:pt idx="1679">
                  <c:v>42223</c:v>
                </c:pt>
                <c:pt idx="1680">
                  <c:v>42224</c:v>
                </c:pt>
                <c:pt idx="1681">
                  <c:v>42225</c:v>
                </c:pt>
                <c:pt idx="1682">
                  <c:v>42226</c:v>
                </c:pt>
                <c:pt idx="1683">
                  <c:v>42227</c:v>
                </c:pt>
                <c:pt idx="1684">
                  <c:v>42228</c:v>
                </c:pt>
                <c:pt idx="1685">
                  <c:v>42229</c:v>
                </c:pt>
                <c:pt idx="1686">
                  <c:v>42230</c:v>
                </c:pt>
                <c:pt idx="1687">
                  <c:v>42231</c:v>
                </c:pt>
                <c:pt idx="1688">
                  <c:v>42232</c:v>
                </c:pt>
                <c:pt idx="1689">
                  <c:v>42233</c:v>
                </c:pt>
                <c:pt idx="1690">
                  <c:v>42234</c:v>
                </c:pt>
                <c:pt idx="1691">
                  <c:v>42235</c:v>
                </c:pt>
                <c:pt idx="1692">
                  <c:v>42236</c:v>
                </c:pt>
                <c:pt idx="1693">
                  <c:v>42237</c:v>
                </c:pt>
                <c:pt idx="1694">
                  <c:v>42238</c:v>
                </c:pt>
                <c:pt idx="1695">
                  <c:v>42239</c:v>
                </c:pt>
                <c:pt idx="1696">
                  <c:v>42240</c:v>
                </c:pt>
                <c:pt idx="1697">
                  <c:v>42241</c:v>
                </c:pt>
                <c:pt idx="1698">
                  <c:v>42242</c:v>
                </c:pt>
                <c:pt idx="1699">
                  <c:v>42243</c:v>
                </c:pt>
                <c:pt idx="1700">
                  <c:v>42244</c:v>
                </c:pt>
                <c:pt idx="1701">
                  <c:v>42245</c:v>
                </c:pt>
                <c:pt idx="1702">
                  <c:v>42246</c:v>
                </c:pt>
                <c:pt idx="1703">
                  <c:v>42247</c:v>
                </c:pt>
                <c:pt idx="1704">
                  <c:v>42248</c:v>
                </c:pt>
                <c:pt idx="1705">
                  <c:v>42249</c:v>
                </c:pt>
                <c:pt idx="1706">
                  <c:v>42250</c:v>
                </c:pt>
                <c:pt idx="1707">
                  <c:v>42251</c:v>
                </c:pt>
                <c:pt idx="1708">
                  <c:v>42252</c:v>
                </c:pt>
                <c:pt idx="1709">
                  <c:v>42253</c:v>
                </c:pt>
                <c:pt idx="1710">
                  <c:v>42254</c:v>
                </c:pt>
                <c:pt idx="1711">
                  <c:v>42255</c:v>
                </c:pt>
                <c:pt idx="1712">
                  <c:v>42256</c:v>
                </c:pt>
                <c:pt idx="1713">
                  <c:v>42257</c:v>
                </c:pt>
                <c:pt idx="1714">
                  <c:v>42258</c:v>
                </c:pt>
                <c:pt idx="1715">
                  <c:v>42259</c:v>
                </c:pt>
                <c:pt idx="1716">
                  <c:v>42260</c:v>
                </c:pt>
                <c:pt idx="1717">
                  <c:v>42261</c:v>
                </c:pt>
                <c:pt idx="1718">
                  <c:v>42262</c:v>
                </c:pt>
                <c:pt idx="1719">
                  <c:v>42263</c:v>
                </c:pt>
                <c:pt idx="1720">
                  <c:v>42264</c:v>
                </c:pt>
                <c:pt idx="1721">
                  <c:v>42265</c:v>
                </c:pt>
                <c:pt idx="1722">
                  <c:v>42266</c:v>
                </c:pt>
                <c:pt idx="1723">
                  <c:v>42267</c:v>
                </c:pt>
                <c:pt idx="1724">
                  <c:v>42268</c:v>
                </c:pt>
                <c:pt idx="1725">
                  <c:v>42269</c:v>
                </c:pt>
                <c:pt idx="1726">
                  <c:v>42270</c:v>
                </c:pt>
                <c:pt idx="1727">
                  <c:v>42271</c:v>
                </c:pt>
                <c:pt idx="1728">
                  <c:v>42272</c:v>
                </c:pt>
                <c:pt idx="1729">
                  <c:v>42273</c:v>
                </c:pt>
                <c:pt idx="1730">
                  <c:v>42274</c:v>
                </c:pt>
                <c:pt idx="1731">
                  <c:v>42275</c:v>
                </c:pt>
                <c:pt idx="1732">
                  <c:v>42276</c:v>
                </c:pt>
                <c:pt idx="1733">
                  <c:v>42277</c:v>
                </c:pt>
                <c:pt idx="1734">
                  <c:v>42278</c:v>
                </c:pt>
                <c:pt idx="1735">
                  <c:v>42279</c:v>
                </c:pt>
                <c:pt idx="1736">
                  <c:v>42280</c:v>
                </c:pt>
                <c:pt idx="1737">
                  <c:v>42281</c:v>
                </c:pt>
                <c:pt idx="1738">
                  <c:v>42282</c:v>
                </c:pt>
                <c:pt idx="1739">
                  <c:v>42283</c:v>
                </c:pt>
                <c:pt idx="1740">
                  <c:v>42284</c:v>
                </c:pt>
                <c:pt idx="1741">
                  <c:v>42285</c:v>
                </c:pt>
                <c:pt idx="1742">
                  <c:v>42286</c:v>
                </c:pt>
                <c:pt idx="1743">
                  <c:v>42287</c:v>
                </c:pt>
                <c:pt idx="1744">
                  <c:v>42288</c:v>
                </c:pt>
                <c:pt idx="1745">
                  <c:v>42289</c:v>
                </c:pt>
                <c:pt idx="1746">
                  <c:v>42290</c:v>
                </c:pt>
                <c:pt idx="1747">
                  <c:v>42291</c:v>
                </c:pt>
                <c:pt idx="1748">
                  <c:v>42292</c:v>
                </c:pt>
                <c:pt idx="1749">
                  <c:v>42293</c:v>
                </c:pt>
                <c:pt idx="1750">
                  <c:v>42294</c:v>
                </c:pt>
                <c:pt idx="1751">
                  <c:v>42295</c:v>
                </c:pt>
                <c:pt idx="1752">
                  <c:v>42296</c:v>
                </c:pt>
                <c:pt idx="1753">
                  <c:v>42297</c:v>
                </c:pt>
                <c:pt idx="1754">
                  <c:v>42298</c:v>
                </c:pt>
                <c:pt idx="1755">
                  <c:v>42299</c:v>
                </c:pt>
                <c:pt idx="1756">
                  <c:v>42300</c:v>
                </c:pt>
                <c:pt idx="1757">
                  <c:v>42301</c:v>
                </c:pt>
                <c:pt idx="1758">
                  <c:v>42302</c:v>
                </c:pt>
                <c:pt idx="1759">
                  <c:v>42303</c:v>
                </c:pt>
                <c:pt idx="1760">
                  <c:v>42304</c:v>
                </c:pt>
                <c:pt idx="1761">
                  <c:v>42305</c:v>
                </c:pt>
                <c:pt idx="1762">
                  <c:v>42306</c:v>
                </c:pt>
                <c:pt idx="1763">
                  <c:v>42307</c:v>
                </c:pt>
                <c:pt idx="1764">
                  <c:v>42308</c:v>
                </c:pt>
                <c:pt idx="1765">
                  <c:v>42309</c:v>
                </c:pt>
                <c:pt idx="1766">
                  <c:v>42310</c:v>
                </c:pt>
                <c:pt idx="1767">
                  <c:v>42311</c:v>
                </c:pt>
                <c:pt idx="1768">
                  <c:v>42312</c:v>
                </c:pt>
                <c:pt idx="1769">
                  <c:v>42313</c:v>
                </c:pt>
                <c:pt idx="1770">
                  <c:v>42314</c:v>
                </c:pt>
                <c:pt idx="1771">
                  <c:v>42315</c:v>
                </c:pt>
                <c:pt idx="1772">
                  <c:v>42316</c:v>
                </c:pt>
                <c:pt idx="1773">
                  <c:v>42317</c:v>
                </c:pt>
                <c:pt idx="1774">
                  <c:v>42318</c:v>
                </c:pt>
                <c:pt idx="1775">
                  <c:v>42319</c:v>
                </c:pt>
                <c:pt idx="1776">
                  <c:v>42320</c:v>
                </c:pt>
                <c:pt idx="1777">
                  <c:v>42321</c:v>
                </c:pt>
                <c:pt idx="1778">
                  <c:v>42322</c:v>
                </c:pt>
                <c:pt idx="1779">
                  <c:v>42323</c:v>
                </c:pt>
                <c:pt idx="1780">
                  <c:v>42324</c:v>
                </c:pt>
                <c:pt idx="1781">
                  <c:v>42325</c:v>
                </c:pt>
                <c:pt idx="1782">
                  <c:v>42326</c:v>
                </c:pt>
                <c:pt idx="1783">
                  <c:v>42327</c:v>
                </c:pt>
                <c:pt idx="1784">
                  <c:v>42328</c:v>
                </c:pt>
                <c:pt idx="1785">
                  <c:v>42329</c:v>
                </c:pt>
                <c:pt idx="1786">
                  <c:v>42330</c:v>
                </c:pt>
                <c:pt idx="1787">
                  <c:v>42331</c:v>
                </c:pt>
                <c:pt idx="1788">
                  <c:v>42332</c:v>
                </c:pt>
                <c:pt idx="1789">
                  <c:v>42333</c:v>
                </c:pt>
                <c:pt idx="1790">
                  <c:v>42334</c:v>
                </c:pt>
                <c:pt idx="1791">
                  <c:v>42335</c:v>
                </c:pt>
                <c:pt idx="1792">
                  <c:v>42336</c:v>
                </c:pt>
                <c:pt idx="1793">
                  <c:v>42337</c:v>
                </c:pt>
                <c:pt idx="1794">
                  <c:v>42338</c:v>
                </c:pt>
                <c:pt idx="1795">
                  <c:v>42339</c:v>
                </c:pt>
                <c:pt idx="1796">
                  <c:v>42340</c:v>
                </c:pt>
                <c:pt idx="1797">
                  <c:v>42341</c:v>
                </c:pt>
                <c:pt idx="1798">
                  <c:v>42342</c:v>
                </c:pt>
                <c:pt idx="1799">
                  <c:v>42343</c:v>
                </c:pt>
                <c:pt idx="1800">
                  <c:v>42344</c:v>
                </c:pt>
                <c:pt idx="1801">
                  <c:v>42345</c:v>
                </c:pt>
                <c:pt idx="1802">
                  <c:v>42346</c:v>
                </c:pt>
                <c:pt idx="1803">
                  <c:v>42347</c:v>
                </c:pt>
                <c:pt idx="1804">
                  <c:v>42348</c:v>
                </c:pt>
                <c:pt idx="1805">
                  <c:v>42349</c:v>
                </c:pt>
                <c:pt idx="1806">
                  <c:v>42350</c:v>
                </c:pt>
                <c:pt idx="1807">
                  <c:v>42351</c:v>
                </c:pt>
                <c:pt idx="1808">
                  <c:v>42352</c:v>
                </c:pt>
                <c:pt idx="1809">
                  <c:v>42353</c:v>
                </c:pt>
                <c:pt idx="1810">
                  <c:v>42354</c:v>
                </c:pt>
                <c:pt idx="1811">
                  <c:v>42355</c:v>
                </c:pt>
                <c:pt idx="1812">
                  <c:v>42356</c:v>
                </c:pt>
                <c:pt idx="1813">
                  <c:v>42357</c:v>
                </c:pt>
                <c:pt idx="1814">
                  <c:v>42358</c:v>
                </c:pt>
                <c:pt idx="1815">
                  <c:v>42359</c:v>
                </c:pt>
                <c:pt idx="1816">
                  <c:v>42360</c:v>
                </c:pt>
                <c:pt idx="1817">
                  <c:v>42361</c:v>
                </c:pt>
                <c:pt idx="1818">
                  <c:v>42362</c:v>
                </c:pt>
                <c:pt idx="1819">
                  <c:v>42363</c:v>
                </c:pt>
                <c:pt idx="1820">
                  <c:v>42364</c:v>
                </c:pt>
                <c:pt idx="1821">
                  <c:v>42365</c:v>
                </c:pt>
                <c:pt idx="1822">
                  <c:v>42366</c:v>
                </c:pt>
                <c:pt idx="1823">
                  <c:v>42367</c:v>
                </c:pt>
                <c:pt idx="1824">
                  <c:v>42368</c:v>
                </c:pt>
                <c:pt idx="1825">
                  <c:v>42369</c:v>
                </c:pt>
                <c:pt idx="1826">
                  <c:v>42370</c:v>
                </c:pt>
                <c:pt idx="1827">
                  <c:v>42371</c:v>
                </c:pt>
                <c:pt idx="1828">
                  <c:v>42372</c:v>
                </c:pt>
                <c:pt idx="1829">
                  <c:v>42373</c:v>
                </c:pt>
                <c:pt idx="1830">
                  <c:v>42374</c:v>
                </c:pt>
                <c:pt idx="1831">
                  <c:v>42375</c:v>
                </c:pt>
                <c:pt idx="1832">
                  <c:v>42376</c:v>
                </c:pt>
                <c:pt idx="1833">
                  <c:v>42377</c:v>
                </c:pt>
                <c:pt idx="1834">
                  <c:v>42378</c:v>
                </c:pt>
                <c:pt idx="1835">
                  <c:v>42379</c:v>
                </c:pt>
                <c:pt idx="1836">
                  <c:v>42380</c:v>
                </c:pt>
                <c:pt idx="1837">
                  <c:v>42381</c:v>
                </c:pt>
                <c:pt idx="1838">
                  <c:v>42382</c:v>
                </c:pt>
                <c:pt idx="1839">
                  <c:v>42383</c:v>
                </c:pt>
                <c:pt idx="1840">
                  <c:v>42384</c:v>
                </c:pt>
                <c:pt idx="1841">
                  <c:v>42385</c:v>
                </c:pt>
                <c:pt idx="1842">
                  <c:v>42386</c:v>
                </c:pt>
                <c:pt idx="1843">
                  <c:v>42387</c:v>
                </c:pt>
                <c:pt idx="1844">
                  <c:v>42388</c:v>
                </c:pt>
                <c:pt idx="1845">
                  <c:v>42389</c:v>
                </c:pt>
                <c:pt idx="1846">
                  <c:v>42390</c:v>
                </c:pt>
                <c:pt idx="1847">
                  <c:v>42391</c:v>
                </c:pt>
                <c:pt idx="1848">
                  <c:v>42392</c:v>
                </c:pt>
                <c:pt idx="1849">
                  <c:v>42393</c:v>
                </c:pt>
                <c:pt idx="1850">
                  <c:v>42394</c:v>
                </c:pt>
                <c:pt idx="1851">
                  <c:v>42395</c:v>
                </c:pt>
                <c:pt idx="1852">
                  <c:v>42396</c:v>
                </c:pt>
                <c:pt idx="1853">
                  <c:v>42397</c:v>
                </c:pt>
                <c:pt idx="1854">
                  <c:v>42398</c:v>
                </c:pt>
                <c:pt idx="1855">
                  <c:v>42399</c:v>
                </c:pt>
                <c:pt idx="1856">
                  <c:v>42400</c:v>
                </c:pt>
                <c:pt idx="1857">
                  <c:v>42401</c:v>
                </c:pt>
                <c:pt idx="1858">
                  <c:v>42402</c:v>
                </c:pt>
                <c:pt idx="1859">
                  <c:v>42403</c:v>
                </c:pt>
                <c:pt idx="1860">
                  <c:v>42404</c:v>
                </c:pt>
                <c:pt idx="1861">
                  <c:v>42405</c:v>
                </c:pt>
                <c:pt idx="1862">
                  <c:v>42406</c:v>
                </c:pt>
                <c:pt idx="1863">
                  <c:v>42407</c:v>
                </c:pt>
                <c:pt idx="1864">
                  <c:v>42408</c:v>
                </c:pt>
                <c:pt idx="1865">
                  <c:v>42409</c:v>
                </c:pt>
                <c:pt idx="1866">
                  <c:v>42410</c:v>
                </c:pt>
                <c:pt idx="1867">
                  <c:v>42411</c:v>
                </c:pt>
                <c:pt idx="1868">
                  <c:v>42412</c:v>
                </c:pt>
                <c:pt idx="1869">
                  <c:v>42413</c:v>
                </c:pt>
                <c:pt idx="1870">
                  <c:v>42414</c:v>
                </c:pt>
                <c:pt idx="1871">
                  <c:v>42415</c:v>
                </c:pt>
                <c:pt idx="1872">
                  <c:v>42416</c:v>
                </c:pt>
                <c:pt idx="1873">
                  <c:v>42417</c:v>
                </c:pt>
                <c:pt idx="1874">
                  <c:v>42418</c:v>
                </c:pt>
                <c:pt idx="1875">
                  <c:v>42419</c:v>
                </c:pt>
                <c:pt idx="1876">
                  <c:v>42420</c:v>
                </c:pt>
                <c:pt idx="1877">
                  <c:v>42421</c:v>
                </c:pt>
                <c:pt idx="1878">
                  <c:v>42422</c:v>
                </c:pt>
                <c:pt idx="1879">
                  <c:v>42423</c:v>
                </c:pt>
                <c:pt idx="1880">
                  <c:v>42424</c:v>
                </c:pt>
                <c:pt idx="1881">
                  <c:v>42425</c:v>
                </c:pt>
                <c:pt idx="1882">
                  <c:v>42426</c:v>
                </c:pt>
                <c:pt idx="1883">
                  <c:v>42427</c:v>
                </c:pt>
                <c:pt idx="1884">
                  <c:v>42428</c:v>
                </c:pt>
                <c:pt idx="1885">
                  <c:v>42429</c:v>
                </c:pt>
                <c:pt idx="1886">
                  <c:v>42430</c:v>
                </c:pt>
                <c:pt idx="1887">
                  <c:v>42431</c:v>
                </c:pt>
                <c:pt idx="1888">
                  <c:v>42432</c:v>
                </c:pt>
                <c:pt idx="1889">
                  <c:v>42433</c:v>
                </c:pt>
                <c:pt idx="1890">
                  <c:v>42434</c:v>
                </c:pt>
                <c:pt idx="1891">
                  <c:v>42435</c:v>
                </c:pt>
                <c:pt idx="1892">
                  <c:v>42436</c:v>
                </c:pt>
                <c:pt idx="1893">
                  <c:v>42437</c:v>
                </c:pt>
                <c:pt idx="1894">
                  <c:v>42438</c:v>
                </c:pt>
                <c:pt idx="1895">
                  <c:v>42439</c:v>
                </c:pt>
                <c:pt idx="1896">
                  <c:v>42440</c:v>
                </c:pt>
                <c:pt idx="1897">
                  <c:v>42441</c:v>
                </c:pt>
                <c:pt idx="1898">
                  <c:v>42442</c:v>
                </c:pt>
                <c:pt idx="1899">
                  <c:v>42443</c:v>
                </c:pt>
                <c:pt idx="1900">
                  <c:v>42444</c:v>
                </c:pt>
                <c:pt idx="1901">
                  <c:v>42445</c:v>
                </c:pt>
                <c:pt idx="1902">
                  <c:v>42446</c:v>
                </c:pt>
                <c:pt idx="1903">
                  <c:v>42447</c:v>
                </c:pt>
                <c:pt idx="1904">
                  <c:v>42448</c:v>
                </c:pt>
                <c:pt idx="1905">
                  <c:v>42449</c:v>
                </c:pt>
                <c:pt idx="1906">
                  <c:v>42450</c:v>
                </c:pt>
                <c:pt idx="1907">
                  <c:v>42451</c:v>
                </c:pt>
                <c:pt idx="1908">
                  <c:v>42452</c:v>
                </c:pt>
                <c:pt idx="1909">
                  <c:v>42453</c:v>
                </c:pt>
                <c:pt idx="1910">
                  <c:v>42454</c:v>
                </c:pt>
                <c:pt idx="1911">
                  <c:v>42455</c:v>
                </c:pt>
                <c:pt idx="1912">
                  <c:v>42456</c:v>
                </c:pt>
                <c:pt idx="1913">
                  <c:v>42457</c:v>
                </c:pt>
                <c:pt idx="1914">
                  <c:v>42458</c:v>
                </c:pt>
                <c:pt idx="1915">
                  <c:v>42459</c:v>
                </c:pt>
                <c:pt idx="1916">
                  <c:v>42460</c:v>
                </c:pt>
                <c:pt idx="1917">
                  <c:v>42461</c:v>
                </c:pt>
                <c:pt idx="1918">
                  <c:v>42462</c:v>
                </c:pt>
                <c:pt idx="1919">
                  <c:v>42463</c:v>
                </c:pt>
                <c:pt idx="1920">
                  <c:v>42464</c:v>
                </c:pt>
                <c:pt idx="1921">
                  <c:v>42465</c:v>
                </c:pt>
                <c:pt idx="1922">
                  <c:v>42466</c:v>
                </c:pt>
                <c:pt idx="1923">
                  <c:v>42467</c:v>
                </c:pt>
                <c:pt idx="1924">
                  <c:v>42468</c:v>
                </c:pt>
                <c:pt idx="1925">
                  <c:v>42469</c:v>
                </c:pt>
                <c:pt idx="1926">
                  <c:v>42470</c:v>
                </c:pt>
                <c:pt idx="1927">
                  <c:v>42471</c:v>
                </c:pt>
                <c:pt idx="1928">
                  <c:v>42472</c:v>
                </c:pt>
                <c:pt idx="1929">
                  <c:v>42473</c:v>
                </c:pt>
                <c:pt idx="1930">
                  <c:v>42474</c:v>
                </c:pt>
                <c:pt idx="1931">
                  <c:v>42475</c:v>
                </c:pt>
                <c:pt idx="1932">
                  <c:v>42476</c:v>
                </c:pt>
                <c:pt idx="1933">
                  <c:v>42477</c:v>
                </c:pt>
                <c:pt idx="1934">
                  <c:v>42478</c:v>
                </c:pt>
                <c:pt idx="1935">
                  <c:v>42479</c:v>
                </c:pt>
                <c:pt idx="1936">
                  <c:v>42480</c:v>
                </c:pt>
                <c:pt idx="1937">
                  <c:v>42481</c:v>
                </c:pt>
                <c:pt idx="1938">
                  <c:v>42482</c:v>
                </c:pt>
                <c:pt idx="1939">
                  <c:v>42483</c:v>
                </c:pt>
                <c:pt idx="1940">
                  <c:v>42484</c:v>
                </c:pt>
                <c:pt idx="1941">
                  <c:v>42485</c:v>
                </c:pt>
                <c:pt idx="1942">
                  <c:v>42486</c:v>
                </c:pt>
                <c:pt idx="1943">
                  <c:v>42487</c:v>
                </c:pt>
                <c:pt idx="1944">
                  <c:v>42488</c:v>
                </c:pt>
                <c:pt idx="1945">
                  <c:v>42489</c:v>
                </c:pt>
                <c:pt idx="1946">
                  <c:v>42490</c:v>
                </c:pt>
                <c:pt idx="1947">
                  <c:v>42491</c:v>
                </c:pt>
                <c:pt idx="1948">
                  <c:v>42492</c:v>
                </c:pt>
                <c:pt idx="1949">
                  <c:v>42493</c:v>
                </c:pt>
                <c:pt idx="1950">
                  <c:v>42494</c:v>
                </c:pt>
                <c:pt idx="1951">
                  <c:v>42495</c:v>
                </c:pt>
                <c:pt idx="1952">
                  <c:v>42496</c:v>
                </c:pt>
                <c:pt idx="1953">
                  <c:v>42497</c:v>
                </c:pt>
                <c:pt idx="1954">
                  <c:v>42498</c:v>
                </c:pt>
                <c:pt idx="1955">
                  <c:v>42499</c:v>
                </c:pt>
                <c:pt idx="1956">
                  <c:v>42500</c:v>
                </c:pt>
                <c:pt idx="1957">
                  <c:v>42501</c:v>
                </c:pt>
                <c:pt idx="1958">
                  <c:v>42502</c:v>
                </c:pt>
                <c:pt idx="1959">
                  <c:v>42503</c:v>
                </c:pt>
                <c:pt idx="1960">
                  <c:v>42504</c:v>
                </c:pt>
                <c:pt idx="1961">
                  <c:v>42505</c:v>
                </c:pt>
                <c:pt idx="1962">
                  <c:v>42506</c:v>
                </c:pt>
                <c:pt idx="1963">
                  <c:v>42507</c:v>
                </c:pt>
                <c:pt idx="1964">
                  <c:v>42508</c:v>
                </c:pt>
                <c:pt idx="1965">
                  <c:v>42509</c:v>
                </c:pt>
                <c:pt idx="1966">
                  <c:v>42510</c:v>
                </c:pt>
                <c:pt idx="1967">
                  <c:v>42511</c:v>
                </c:pt>
                <c:pt idx="1968">
                  <c:v>42512</c:v>
                </c:pt>
                <c:pt idx="1969">
                  <c:v>42513</c:v>
                </c:pt>
                <c:pt idx="1970">
                  <c:v>42514</c:v>
                </c:pt>
                <c:pt idx="1971">
                  <c:v>42515</c:v>
                </c:pt>
                <c:pt idx="1972">
                  <c:v>42516</c:v>
                </c:pt>
                <c:pt idx="1973">
                  <c:v>42517</c:v>
                </c:pt>
                <c:pt idx="1974">
                  <c:v>42518</c:v>
                </c:pt>
                <c:pt idx="1975">
                  <c:v>42519</c:v>
                </c:pt>
                <c:pt idx="1976">
                  <c:v>42520</c:v>
                </c:pt>
                <c:pt idx="1977">
                  <c:v>42521</c:v>
                </c:pt>
                <c:pt idx="1978">
                  <c:v>42522</c:v>
                </c:pt>
                <c:pt idx="1979">
                  <c:v>42523</c:v>
                </c:pt>
                <c:pt idx="1980">
                  <c:v>42524</c:v>
                </c:pt>
                <c:pt idx="1981">
                  <c:v>42525</c:v>
                </c:pt>
                <c:pt idx="1982">
                  <c:v>42526</c:v>
                </c:pt>
                <c:pt idx="1983">
                  <c:v>42527</c:v>
                </c:pt>
                <c:pt idx="1984">
                  <c:v>42528</c:v>
                </c:pt>
                <c:pt idx="1985">
                  <c:v>42529</c:v>
                </c:pt>
                <c:pt idx="1986">
                  <c:v>42530</c:v>
                </c:pt>
                <c:pt idx="1987">
                  <c:v>42531</c:v>
                </c:pt>
                <c:pt idx="1988">
                  <c:v>42532</c:v>
                </c:pt>
                <c:pt idx="1989">
                  <c:v>42533</c:v>
                </c:pt>
                <c:pt idx="1990">
                  <c:v>42534</c:v>
                </c:pt>
                <c:pt idx="1991">
                  <c:v>42535</c:v>
                </c:pt>
                <c:pt idx="1992">
                  <c:v>42536</c:v>
                </c:pt>
                <c:pt idx="1993">
                  <c:v>42537</c:v>
                </c:pt>
                <c:pt idx="1994">
                  <c:v>42538</c:v>
                </c:pt>
                <c:pt idx="1995">
                  <c:v>42539</c:v>
                </c:pt>
                <c:pt idx="1996">
                  <c:v>42540</c:v>
                </c:pt>
                <c:pt idx="1997">
                  <c:v>42541</c:v>
                </c:pt>
                <c:pt idx="1998">
                  <c:v>42542</c:v>
                </c:pt>
                <c:pt idx="1999">
                  <c:v>42543</c:v>
                </c:pt>
                <c:pt idx="2000">
                  <c:v>42544</c:v>
                </c:pt>
                <c:pt idx="2001">
                  <c:v>42545</c:v>
                </c:pt>
                <c:pt idx="2002">
                  <c:v>42546</c:v>
                </c:pt>
                <c:pt idx="2003">
                  <c:v>42547</c:v>
                </c:pt>
                <c:pt idx="2004">
                  <c:v>42548</c:v>
                </c:pt>
                <c:pt idx="2005">
                  <c:v>42549</c:v>
                </c:pt>
                <c:pt idx="2006">
                  <c:v>42550</c:v>
                </c:pt>
                <c:pt idx="2007">
                  <c:v>42551</c:v>
                </c:pt>
                <c:pt idx="2008">
                  <c:v>42552</c:v>
                </c:pt>
                <c:pt idx="2009">
                  <c:v>42553</c:v>
                </c:pt>
                <c:pt idx="2010">
                  <c:v>42554</c:v>
                </c:pt>
                <c:pt idx="2011">
                  <c:v>42555</c:v>
                </c:pt>
                <c:pt idx="2012">
                  <c:v>42556</c:v>
                </c:pt>
                <c:pt idx="2013">
                  <c:v>42557</c:v>
                </c:pt>
                <c:pt idx="2014">
                  <c:v>42558</c:v>
                </c:pt>
                <c:pt idx="2015">
                  <c:v>42559</c:v>
                </c:pt>
                <c:pt idx="2016">
                  <c:v>42560</c:v>
                </c:pt>
                <c:pt idx="2017">
                  <c:v>42561</c:v>
                </c:pt>
                <c:pt idx="2018">
                  <c:v>42562</c:v>
                </c:pt>
                <c:pt idx="2019">
                  <c:v>42563</c:v>
                </c:pt>
                <c:pt idx="2020">
                  <c:v>42564</c:v>
                </c:pt>
                <c:pt idx="2021">
                  <c:v>42565</c:v>
                </c:pt>
                <c:pt idx="2022">
                  <c:v>42566</c:v>
                </c:pt>
                <c:pt idx="2023">
                  <c:v>42567</c:v>
                </c:pt>
                <c:pt idx="2024">
                  <c:v>42568</c:v>
                </c:pt>
                <c:pt idx="2025">
                  <c:v>42569</c:v>
                </c:pt>
                <c:pt idx="2026">
                  <c:v>42570</c:v>
                </c:pt>
                <c:pt idx="2027">
                  <c:v>42571</c:v>
                </c:pt>
                <c:pt idx="2028">
                  <c:v>42572</c:v>
                </c:pt>
                <c:pt idx="2029">
                  <c:v>42573</c:v>
                </c:pt>
                <c:pt idx="2030">
                  <c:v>42574</c:v>
                </c:pt>
                <c:pt idx="2031">
                  <c:v>42575</c:v>
                </c:pt>
                <c:pt idx="2032">
                  <c:v>42576</c:v>
                </c:pt>
                <c:pt idx="2033">
                  <c:v>42577</c:v>
                </c:pt>
                <c:pt idx="2034">
                  <c:v>42578</c:v>
                </c:pt>
                <c:pt idx="2035">
                  <c:v>42579</c:v>
                </c:pt>
                <c:pt idx="2036">
                  <c:v>42580</c:v>
                </c:pt>
                <c:pt idx="2037">
                  <c:v>42581</c:v>
                </c:pt>
                <c:pt idx="2038">
                  <c:v>42582</c:v>
                </c:pt>
                <c:pt idx="2039">
                  <c:v>42583</c:v>
                </c:pt>
                <c:pt idx="2040">
                  <c:v>42584</c:v>
                </c:pt>
                <c:pt idx="2041">
                  <c:v>42585</c:v>
                </c:pt>
                <c:pt idx="2042">
                  <c:v>42586</c:v>
                </c:pt>
                <c:pt idx="2043">
                  <c:v>42587</c:v>
                </c:pt>
                <c:pt idx="2044">
                  <c:v>42588</c:v>
                </c:pt>
                <c:pt idx="2045">
                  <c:v>42589</c:v>
                </c:pt>
                <c:pt idx="2046">
                  <c:v>42590</c:v>
                </c:pt>
                <c:pt idx="2047">
                  <c:v>42591</c:v>
                </c:pt>
                <c:pt idx="2048">
                  <c:v>42592</c:v>
                </c:pt>
                <c:pt idx="2049">
                  <c:v>42593</c:v>
                </c:pt>
                <c:pt idx="2050">
                  <c:v>42594</c:v>
                </c:pt>
                <c:pt idx="2051">
                  <c:v>42595</c:v>
                </c:pt>
                <c:pt idx="2052">
                  <c:v>42596</c:v>
                </c:pt>
                <c:pt idx="2053">
                  <c:v>42597</c:v>
                </c:pt>
                <c:pt idx="2054">
                  <c:v>42598</c:v>
                </c:pt>
                <c:pt idx="2055">
                  <c:v>42599</c:v>
                </c:pt>
                <c:pt idx="2056">
                  <c:v>42600</c:v>
                </c:pt>
                <c:pt idx="2057">
                  <c:v>42601</c:v>
                </c:pt>
                <c:pt idx="2058">
                  <c:v>42602</c:v>
                </c:pt>
                <c:pt idx="2059">
                  <c:v>42603</c:v>
                </c:pt>
                <c:pt idx="2060">
                  <c:v>42604</c:v>
                </c:pt>
                <c:pt idx="2061">
                  <c:v>42605</c:v>
                </c:pt>
                <c:pt idx="2062">
                  <c:v>42606</c:v>
                </c:pt>
                <c:pt idx="2063">
                  <c:v>42607</c:v>
                </c:pt>
                <c:pt idx="2064">
                  <c:v>42608</c:v>
                </c:pt>
                <c:pt idx="2065">
                  <c:v>42609</c:v>
                </c:pt>
                <c:pt idx="2066">
                  <c:v>42610</c:v>
                </c:pt>
                <c:pt idx="2067">
                  <c:v>42611</c:v>
                </c:pt>
                <c:pt idx="2068">
                  <c:v>42612</c:v>
                </c:pt>
                <c:pt idx="2069">
                  <c:v>42613</c:v>
                </c:pt>
                <c:pt idx="2070">
                  <c:v>42614</c:v>
                </c:pt>
                <c:pt idx="2071">
                  <c:v>42615</c:v>
                </c:pt>
                <c:pt idx="2072">
                  <c:v>42616</c:v>
                </c:pt>
                <c:pt idx="2073">
                  <c:v>42617</c:v>
                </c:pt>
                <c:pt idx="2074">
                  <c:v>42618</c:v>
                </c:pt>
                <c:pt idx="2075">
                  <c:v>42619</c:v>
                </c:pt>
                <c:pt idx="2076">
                  <c:v>42620</c:v>
                </c:pt>
                <c:pt idx="2077">
                  <c:v>42621</c:v>
                </c:pt>
                <c:pt idx="2078">
                  <c:v>42622</c:v>
                </c:pt>
                <c:pt idx="2079">
                  <c:v>42623</c:v>
                </c:pt>
                <c:pt idx="2080">
                  <c:v>42624</c:v>
                </c:pt>
                <c:pt idx="2081">
                  <c:v>42625</c:v>
                </c:pt>
                <c:pt idx="2082">
                  <c:v>42626</c:v>
                </c:pt>
                <c:pt idx="2083">
                  <c:v>42627</c:v>
                </c:pt>
                <c:pt idx="2084">
                  <c:v>42628</c:v>
                </c:pt>
                <c:pt idx="2085">
                  <c:v>42629</c:v>
                </c:pt>
                <c:pt idx="2086">
                  <c:v>42630</c:v>
                </c:pt>
                <c:pt idx="2087">
                  <c:v>42631</c:v>
                </c:pt>
                <c:pt idx="2088">
                  <c:v>42632</c:v>
                </c:pt>
                <c:pt idx="2089">
                  <c:v>42633</c:v>
                </c:pt>
                <c:pt idx="2090">
                  <c:v>42634</c:v>
                </c:pt>
                <c:pt idx="2091">
                  <c:v>42635</c:v>
                </c:pt>
                <c:pt idx="2092">
                  <c:v>42636</c:v>
                </c:pt>
                <c:pt idx="2093">
                  <c:v>42637</c:v>
                </c:pt>
                <c:pt idx="2094">
                  <c:v>42638</c:v>
                </c:pt>
                <c:pt idx="2095">
                  <c:v>42639</c:v>
                </c:pt>
                <c:pt idx="2096">
                  <c:v>42640</c:v>
                </c:pt>
                <c:pt idx="2097">
                  <c:v>42641</c:v>
                </c:pt>
                <c:pt idx="2098">
                  <c:v>42642</c:v>
                </c:pt>
                <c:pt idx="2099">
                  <c:v>42643</c:v>
                </c:pt>
                <c:pt idx="2100">
                  <c:v>42644</c:v>
                </c:pt>
                <c:pt idx="2101">
                  <c:v>42645</c:v>
                </c:pt>
                <c:pt idx="2102">
                  <c:v>42646</c:v>
                </c:pt>
                <c:pt idx="2103">
                  <c:v>42647</c:v>
                </c:pt>
                <c:pt idx="2104">
                  <c:v>42648</c:v>
                </c:pt>
                <c:pt idx="2105">
                  <c:v>42649</c:v>
                </c:pt>
                <c:pt idx="2106">
                  <c:v>42650</c:v>
                </c:pt>
                <c:pt idx="2107">
                  <c:v>42651</c:v>
                </c:pt>
                <c:pt idx="2108">
                  <c:v>42652</c:v>
                </c:pt>
                <c:pt idx="2109">
                  <c:v>42653</c:v>
                </c:pt>
                <c:pt idx="2110">
                  <c:v>42654</c:v>
                </c:pt>
                <c:pt idx="2111">
                  <c:v>42655</c:v>
                </c:pt>
                <c:pt idx="2112">
                  <c:v>42656</c:v>
                </c:pt>
                <c:pt idx="2113">
                  <c:v>42657</c:v>
                </c:pt>
                <c:pt idx="2114">
                  <c:v>42658</c:v>
                </c:pt>
                <c:pt idx="2115">
                  <c:v>42659</c:v>
                </c:pt>
                <c:pt idx="2116">
                  <c:v>42660</c:v>
                </c:pt>
                <c:pt idx="2117">
                  <c:v>42661</c:v>
                </c:pt>
                <c:pt idx="2118">
                  <c:v>42662</c:v>
                </c:pt>
                <c:pt idx="2119">
                  <c:v>42663</c:v>
                </c:pt>
                <c:pt idx="2120">
                  <c:v>42664</c:v>
                </c:pt>
                <c:pt idx="2121">
                  <c:v>42665</c:v>
                </c:pt>
                <c:pt idx="2122">
                  <c:v>42666</c:v>
                </c:pt>
                <c:pt idx="2123">
                  <c:v>42667</c:v>
                </c:pt>
                <c:pt idx="2124">
                  <c:v>42668</c:v>
                </c:pt>
                <c:pt idx="2125">
                  <c:v>42669</c:v>
                </c:pt>
                <c:pt idx="2126">
                  <c:v>42670</c:v>
                </c:pt>
                <c:pt idx="2127">
                  <c:v>42671</c:v>
                </c:pt>
                <c:pt idx="2128">
                  <c:v>42672</c:v>
                </c:pt>
                <c:pt idx="2129">
                  <c:v>42673</c:v>
                </c:pt>
                <c:pt idx="2130">
                  <c:v>42674</c:v>
                </c:pt>
                <c:pt idx="2131">
                  <c:v>42675</c:v>
                </c:pt>
                <c:pt idx="2132">
                  <c:v>42676</c:v>
                </c:pt>
                <c:pt idx="2133">
                  <c:v>42677</c:v>
                </c:pt>
                <c:pt idx="2134">
                  <c:v>42678</c:v>
                </c:pt>
                <c:pt idx="2135">
                  <c:v>42679</c:v>
                </c:pt>
                <c:pt idx="2136">
                  <c:v>42680</c:v>
                </c:pt>
                <c:pt idx="2137">
                  <c:v>42681</c:v>
                </c:pt>
                <c:pt idx="2138">
                  <c:v>42682</c:v>
                </c:pt>
                <c:pt idx="2139">
                  <c:v>42683</c:v>
                </c:pt>
                <c:pt idx="2140">
                  <c:v>42684</c:v>
                </c:pt>
                <c:pt idx="2141">
                  <c:v>42685</c:v>
                </c:pt>
                <c:pt idx="2142">
                  <c:v>42686</c:v>
                </c:pt>
                <c:pt idx="2143">
                  <c:v>42687</c:v>
                </c:pt>
                <c:pt idx="2144">
                  <c:v>42688</c:v>
                </c:pt>
                <c:pt idx="2145">
                  <c:v>42689</c:v>
                </c:pt>
                <c:pt idx="2146">
                  <c:v>42690</c:v>
                </c:pt>
                <c:pt idx="2147">
                  <c:v>42691</c:v>
                </c:pt>
                <c:pt idx="2148">
                  <c:v>42692</c:v>
                </c:pt>
                <c:pt idx="2149">
                  <c:v>42693</c:v>
                </c:pt>
                <c:pt idx="2150">
                  <c:v>42694</c:v>
                </c:pt>
                <c:pt idx="2151">
                  <c:v>42695</c:v>
                </c:pt>
                <c:pt idx="2152">
                  <c:v>42696</c:v>
                </c:pt>
                <c:pt idx="2153">
                  <c:v>42697</c:v>
                </c:pt>
                <c:pt idx="2154">
                  <c:v>42698</c:v>
                </c:pt>
                <c:pt idx="2155">
                  <c:v>42699</c:v>
                </c:pt>
                <c:pt idx="2156">
                  <c:v>42700</c:v>
                </c:pt>
                <c:pt idx="2157">
                  <c:v>42701</c:v>
                </c:pt>
                <c:pt idx="2158">
                  <c:v>42702</c:v>
                </c:pt>
                <c:pt idx="2159">
                  <c:v>42703</c:v>
                </c:pt>
                <c:pt idx="2160">
                  <c:v>42704</c:v>
                </c:pt>
                <c:pt idx="2161">
                  <c:v>42705</c:v>
                </c:pt>
                <c:pt idx="2162">
                  <c:v>42706</c:v>
                </c:pt>
                <c:pt idx="2163">
                  <c:v>42707</c:v>
                </c:pt>
                <c:pt idx="2164">
                  <c:v>42708</c:v>
                </c:pt>
                <c:pt idx="2165">
                  <c:v>42709</c:v>
                </c:pt>
                <c:pt idx="2166">
                  <c:v>42710</c:v>
                </c:pt>
                <c:pt idx="2167">
                  <c:v>42711</c:v>
                </c:pt>
                <c:pt idx="2168">
                  <c:v>42712</c:v>
                </c:pt>
                <c:pt idx="2169">
                  <c:v>42713</c:v>
                </c:pt>
                <c:pt idx="2170">
                  <c:v>42714</c:v>
                </c:pt>
                <c:pt idx="2171">
                  <c:v>42715</c:v>
                </c:pt>
                <c:pt idx="2172">
                  <c:v>42716</c:v>
                </c:pt>
                <c:pt idx="2173">
                  <c:v>42717</c:v>
                </c:pt>
                <c:pt idx="2174">
                  <c:v>42718</c:v>
                </c:pt>
                <c:pt idx="2175">
                  <c:v>42719</c:v>
                </c:pt>
                <c:pt idx="2176">
                  <c:v>42720</c:v>
                </c:pt>
                <c:pt idx="2177">
                  <c:v>42721</c:v>
                </c:pt>
                <c:pt idx="2178">
                  <c:v>42722</c:v>
                </c:pt>
                <c:pt idx="2179">
                  <c:v>42723</c:v>
                </c:pt>
                <c:pt idx="2180">
                  <c:v>42724</c:v>
                </c:pt>
                <c:pt idx="2181">
                  <c:v>42725</c:v>
                </c:pt>
                <c:pt idx="2182">
                  <c:v>42726</c:v>
                </c:pt>
                <c:pt idx="2183">
                  <c:v>42727</c:v>
                </c:pt>
                <c:pt idx="2184">
                  <c:v>42728</c:v>
                </c:pt>
                <c:pt idx="2185">
                  <c:v>42729</c:v>
                </c:pt>
                <c:pt idx="2186">
                  <c:v>42730</c:v>
                </c:pt>
                <c:pt idx="2187">
                  <c:v>42731</c:v>
                </c:pt>
                <c:pt idx="2188">
                  <c:v>42732</c:v>
                </c:pt>
                <c:pt idx="2189">
                  <c:v>42733</c:v>
                </c:pt>
                <c:pt idx="2190">
                  <c:v>42734</c:v>
                </c:pt>
                <c:pt idx="2191">
                  <c:v>42735</c:v>
                </c:pt>
                <c:pt idx="2192">
                  <c:v>42736</c:v>
                </c:pt>
                <c:pt idx="2193">
                  <c:v>42737</c:v>
                </c:pt>
                <c:pt idx="2194">
                  <c:v>42738</c:v>
                </c:pt>
                <c:pt idx="2195">
                  <c:v>42739</c:v>
                </c:pt>
                <c:pt idx="2196">
                  <c:v>42740</c:v>
                </c:pt>
                <c:pt idx="2197">
                  <c:v>42741</c:v>
                </c:pt>
                <c:pt idx="2198">
                  <c:v>42742</c:v>
                </c:pt>
                <c:pt idx="2199">
                  <c:v>42743</c:v>
                </c:pt>
                <c:pt idx="2200">
                  <c:v>42744</c:v>
                </c:pt>
                <c:pt idx="2201">
                  <c:v>42745</c:v>
                </c:pt>
                <c:pt idx="2202">
                  <c:v>42746</c:v>
                </c:pt>
                <c:pt idx="2203">
                  <c:v>42747</c:v>
                </c:pt>
                <c:pt idx="2204">
                  <c:v>42748</c:v>
                </c:pt>
                <c:pt idx="2205">
                  <c:v>42749</c:v>
                </c:pt>
                <c:pt idx="2206">
                  <c:v>42750</c:v>
                </c:pt>
                <c:pt idx="2207">
                  <c:v>42751</c:v>
                </c:pt>
                <c:pt idx="2208">
                  <c:v>42752</c:v>
                </c:pt>
                <c:pt idx="2209">
                  <c:v>42753</c:v>
                </c:pt>
                <c:pt idx="2210">
                  <c:v>42754</c:v>
                </c:pt>
                <c:pt idx="2211">
                  <c:v>42755</c:v>
                </c:pt>
                <c:pt idx="2212">
                  <c:v>42756</c:v>
                </c:pt>
                <c:pt idx="2213">
                  <c:v>42757</c:v>
                </c:pt>
                <c:pt idx="2214">
                  <c:v>42758</c:v>
                </c:pt>
                <c:pt idx="2215">
                  <c:v>42759</c:v>
                </c:pt>
                <c:pt idx="2216">
                  <c:v>42760</c:v>
                </c:pt>
                <c:pt idx="2217">
                  <c:v>42761</c:v>
                </c:pt>
                <c:pt idx="2218">
                  <c:v>42762</c:v>
                </c:pt>
                <c:pt idx="2219">
                  <c:v>42763</c:v>
                </c:pt>
                <c:pt idx="2220">
                  <c:v>42764</c:v>
                </c:pt>
                <c:pt idx="2221">
                  <c:v>42765</c:v>
                </c:pt>
                <c:pt idx="2222">
                  <c:v>42766</c:v>
                </c:pt>
                <c:pt idx="2223">
                  <c:v>42767</c:v>
                </c:pt>
                <c:pt idx="2224">
                  <c:v>42768</c:v>
                </c:pt>
                <c:pt idx="2225">
                  <c:v>42769</c:v>
                </c:pt>
                <c:pt idx="2226">
                  <c:v>42770</c:v>
                </c:pt>
                <c:pt idx="2227">
                  <c:v>42771</c:v>
                </c:pt>
                <c:pt idx="2228">
                  <c:v>42772</c:v>
                </c:pt>
                <c:pt idx="2229">
                  <c:v>42773</c:v>
                </c:pt>
                <c:pt idx="2230">
                  <c:v>42774</c:v>
                </c:pt>
                <c:pt idx="2231">
                  <c:v>42775</c:v>
                </c:pt>
                <c:pt idx="2232">
                  <c:v>42776</c:v>
                </c:pt>
                <c:pt idx="2233">
                  <c:v>42777</c:v>
                </c:pt>
                <c:pt idx="2234">
                  <c:v>42778</c:v>
                </c:pt>
                <c:pt idx="2235">
                  <c:v>42779</c:v>
                </c:pt>
                <c:pt idx="2236">
                  <c:v>42780</c:v>
                </c:pt>
                <c:pt idx="2237">
                  <c:v>42781</c:v>
                </c:pt>
                <c:pt idx="2238">
                  <c:v>42782</c:v>
                </c:pt>
                <c:pt idx="2239">
                  <c:v>42783</c:v>
                </c:pt>
                <c:pt idx="2240">
                  <c:v>42784</c:v>
                </c:pt>
                <c:pt idx="2241">
                  <c:v>42785</c:v>
                </c:pt>
                <c:pt idx="2242">
                  <c:v>42786</c:v>
                </c:pt>
                <c:pt idx="2243">
                  <c:v>42787</c:v>
                </c:pt>
                <c:pt idx="2244">
                  <c:v>42788</c:v>
                </c:pt>
                <c:pt idx="2245">
                  <c:v>42789</c:v>
                </c:pt>
                <c:pt idx="2246">
                  <c:v>42790</c:v>
                </c:pt>
                <c:pt idx="2247">
                  <c:v>42791</c:v>
                </c:pt>
                <c:pt idx="2248">
                  <c:v>42792</c:v>
                </c:pt>
                <c:pt idx="2249">
                  <c:v>42793</c:v>
                </c:pt>
                <c:pt idx="2250">
                  <c:v>42794</c:v>
                </c:pt>
                <c:pt idx="2251">
                  <c:v>42795</c:v>
                </c:pt>
                <c:pt idx="2252">
                  <c:v>42796</c:v>
                </c:pt>
                <c:pt idx="2253">
                  <c:v>42797</c:v>
                </c:pt>
                <c:pt idx="2254">
                  <c:v>42798</c:v>
                </c:pt>
                <c:pt idx="2255">
                  <c:v>42799</c:v>
                </c:pt>
                <c:pt idx="2256">
                  <c:v>42800</c:v>
                </c:pt>
                <c:pt idx="2257">
                  <c:v>42801</c:v>
                </c:pt>
                <c:pt idx="2258">
                  <c:v>42802</c:v>
                </c:pt>
                <c:pt idx="2259">
                  <c:v>42803</c:v>
                </c:pt>
                <c:pt idx="2260">
                  <c:v>42804</c:v>
                </c:pt>
                <c:pt idx="2261">
                  <c:v>42805</c:v>
                </c:pt>
                <c:pt idx="2262">
                  <c:v>42806</c:v>
                </c:pt>
                <c:pt idx="2263">
                  <c:v>42807</c:v>
                </c:pt>
                <c:pt idx="2264">
                  <c:v>42808</c:v>
                </c:pt>
                <c:pt idx="2265">
                  <c:v>42809</c:v>
                </c:pt>
                <c:pt idx="2266">
                  <c:v>42810</c:v>
                </c:pt>
                <c:pt idx="2267">
                  <c:v>42811</c:v>
                </c:pt>
                <c:pt idx="2268">
                  <c:v>42812</c:v>
                </c:pt>
                <c:pt idx="2269">
                  <c:v>42813</c:v>
                </c:pt>
                <c:pt idx="2270">
                  <c:v>42814</c:v>
                </c:pt>
                <c:pt idx="2271">
                  <c:v>42815</c:v>
                </c:pt>
                <c:pt idx="2272">
                  <c:v>42816</c:v>
                </c:pt>
                <c:pt idx="2273">
                  <c:v>42817</c:v>
                </c:pt>
                <c:pt idx="2274">
                  <c:v>42818</c:v>
                </c:pt>
                <c:pt idx="2275">
                  <c:v>42819</c:v>
                </c:pt>
                <c:pt idx="2276">
                  <c:v>42820</c:v>
                </c:pt>
                <c:pt idx="2277">
                  <c:v>42821</c:v>
                </c:pt>
                <c:pt idx="2278">
                  <c:v>42822</c:v>
                </c:pt>
                <c:pt idx="2279">
                  <c:v>42823</c:v>
                </c:pt>
                <c:pt idx="2280">
                  <c:v>42824</c:v>
                </c:pt>
                <c:pt idx="2281">
                  <c:v>42825</c:v>
                </c:pt>
                <c:pt idx="2282">
                  <c:v>42826</c:v>
                </c:pt>
                <c:pt idx="2283">
                  <c:v>42827</c:v>
                </c:pt>
                <c:pt idx="2284">
                  <c:v>42828</c:v>
                </c:pt>
                <c:pt idx="2285">
                  <c:v>42829</c:v>
                </c:pt>
                <c:pt idx="2286">
                  <c:v>42830</c:v>
                </c:pt>
                <c:pt idx="2287">
                  <c:v>42831</c:v>
                </c:pt>
                <c:pt idx="2288">
                  <c:v>42832</c:v>
                </c:pt>
                <c:pt idx="2289">
                  <c:v>42833</c:v>
                </c:pt>
                <c:pt idx="2290">
                  <c:v>42834</c:v>
                </c:pt>
                <c:pt idx="2291">
                  <c:v>42835</c:v>
                </c:pt>
                <c:pt idx="2292">
                  <c:v>42836</c:v>
                </c:pt>
                <c:pt idx="2293">
                  <c:v>42837</c:v>
                </c:pt>
                <c:pt idx="2294">
                  <c:v>42838</c:v>
                </c:pt>
                <c:pt idx="2295">
                  <c:v>42839</c:v>
                </c:pt>
                <c:pt idx="2296">
                  <c:v>42840</c:v>
                </c:pt>
                <c:pt idx="2297">
                  <c:v>42841</c:v>
                </c:pt>
                <c:pt idx="2298">
                  <c:v>42842</c:v>
                </c:pt>
                <c:pt idx="2299">
                  <c:v>42843</c:v>
                </c:pt>
                <c:pt idx="2300">
                  <c:v>42844</c:v>
                </c:pt>
                <c:pt idx="2301">
                  <c:v>42845</c:v>
                </c:pt>
                <c:pt idx="2302">
                  <c:v>42846</c:v>
                </c:pt>
                <c:pt idx="2303">
                  <c:v>42847</c:v>
                </c:pt>
                <c:pt idx="2304">
                  <c:v>42848</c:v>
                </c:pt>
                <c:pt idx="2305">
                  <c:v>42849</c:v>
                </c:pt>
                <c:pt idx="2306">
                  <c:v>42850</c:v>
                </c:pt>
                <c:pt idx="2307">
                  <c:v>42851</c:v>
                </c:pt>
                <c:pt idx="2308">
                  <c:v>42852</c:v>
                </c:pt>
                <c:pt idx="2309">
                  <c:v>42853</c:v>
                </c:pt>
                <c:pt idx="2310">
                  <c:v>42854</c:v>
                </c:pt>
                <c:pt idx="2311">
                  <c:v>42855</c:v>
                </c:pt>
                <c:pt idx="2312">
                  <c:v>42856</c:v>
                </c:pt>
                <c:pt idx="2313">
                  <c:v>42857</c:v>
                </c:pt>
                <c:pt idx="2314">
                  <c:v>42858</c:v>
                </c:pt>
                <c:pt idx="2315">
                  <c:v>42859</c:v>
                </c:pt>
                <c:pt idx="2316">
                  <c:v>42860</c:v>
                </c:pt>
                <c:pt idx="2317">
                  <c:v>42861</c:v>
                </c:pt>
                <c:pt idx="2318">
                  <c:v>42862</c:v>
                </c:pt>
                <c:pt idx="2319">
                  <c:v>42863</c:v>
                </c:pt>
                <c:pt idx="2320">
                  <c:v>42864</c:v>
                </c:pt>
                <c:pt idx="2321">
                  <c:v>42865</c:v>
                </c:pt>
                <c:pt idx="2322">
                  <c:v>42866</c:v>
                </c:pt>
                <c:pt idx="2323">
                  <c:v>42867</c:v>
                </c:pt>
                <c:pt idx="2324">
                  <c:v>42868</c:v>
                </c:pt>
                <c:pt idx="2325">
                  <c:v>42869</c:v>
                </c:pt>
                <c:pt idx="2326">
                  <c:v>42870</c:v>
                </c:pt>
                <c:pt idx="2327">
                  <c:v>42871</c:v>
                </c:pt>
                <c:pt idx="2328">
                  <c:v>42872</c:v>
                </c:pt>
                <c:pt idx="2329">
                  <c:v>42873</c:v>
                </c:pt>
                <c:pt idx="2330">
                  <c:v>42874</c:v>
                </c:pt>
                <c:pt idx="2331">
                  <c:v>42875</c:v>
                </c:pt>
                <c:pt idx="2332">
                  <c:v>42876</c:v>
                </c:pt>
                <c:pt idx="2333">
                  <c:v>42877</c:v>
                </c:pt>
                <c:pt idx="2334">
                  <c:v>42878</c:v>
                </c:pt>
                <c:pt idx="2335">
                  <c:v>42879</c:v>
                </c:pt>
                <c:pt idx="2336">
                  <c:v>42880</c:v>
                </c:pt>
                <c:pt idx="2337">
                  <c:v>42881</c:v>
                </c:pt>
                <c:pt idx="2338">
                  <c:v>42882</c:v>
                </c:pt>
                <c:pt idx="2339">
                  <c:v>42883</c:v>
                </c:pt>
                <c:pt idx="2340">
                  <c:v>42884</c:v>
                </c:pt>
                <c:pt idx="2341">
                  <c:v>42885</c:v>
                </c:pt>
                <c:pt idx="2342">
                  <c:v>42886</c:v>
                </c:pt>
                <c:pt idx="2343">
                  <c:v>42887</c:v>
                </c:pt>
                <c:pt idx="2344">
                  <c:v>42888</c:v>
                </c:pt>
                <c:pt idx="2345">
                  <c:v>42889</c:v>
                </c:pt>
                <c:pt idx="2346">
                  <c:v>42890</c:v>
                </c:pt>
                <c:pt idx="2347">
                  <c:v>42891</c:v>
                </c:pt>
                <c:pt idx="2348">
                  <c:v>42892</c:v>
                </c:pt>
                <c:pt idx="2349">
                  <c:v>42893</c:v>
                </c:pt>
                <c:pt idx="2350">
                  <c:v>42894</c:v>
                </c:pt>
                <c:pt idx="2351">
                  <c:v>42895</c:v>
                </c:pt>
                <c:pt idx="2352">
                  <c:v>42896</c:v>
                </c:pt>
                <c:pt idx="2353">
                  <c:v>42897</c:v>
                </c:pt>
                <c:pt idx="2354">
                  <c:v>42898</c:v>
                </c:pt>
                <c:pt idx="2355">
                  <c:v>42899</c:v>
                </c:pt>
                <c:pt idx="2356">
                  <c:v>42900</c:v>
                </c:pt>
                <c:pt idx="2357">
                  <c:v>42901</c:v>
                </c:pt>
                <c:pt idx="2358">
                  <c:v>42902</c:v>
                </c:pt>
                <c:pt idx="2359">
                  <c:v>42903</c:v>
                </c:pt>
                <c:pt idx="2360">
                  <c:v>42904</c:v>
                </c:pt>
                <c:pt idx="2361">
                  <c:v>42905</c:v>
                </c:pt>
                <c:pt idx="2362">
                  <c:v>42906</c:v>
                </c:pt>
                <c:pt idx="2363">
                  <c:v>42907</c:v>
                </c:pt>
                <c:pt idx="2364">
                  <c:v>42908</c:v>
                </c:pt>
                <c:pt idx="2365">
                  <c:v>42909</c:v>
                </c:pt>
                <c:pt idx="2366">
                  <c:v>42910</c:v>
                </c:pt>
                <c:pt idx="2367">
                  <c:v>42911</c:v>
                </c:pt>
                <c:pt idx="2368">
                  <c:v>42912</c:v>
                </c:pt>
                <c:pt idx="2369">
                  <c:v>42913</c:v>
                </c:pt>
                <c:pt idx="2370">
                  <c:v>42914</c:v>
                </c:pt>
                <c:pt idx="2371">
                  <c:v>42915</c:v>
                </c:pt>
                <c:pt idx="2372">
                  <c:v>42916</c:v>
                </c:pt>
                <c:pt idx="2373">
                  <c:v>42917</c:v>
                </c:pt>
                <c:pt idx="2374">
                  <c:v>42918</c:v>
                </c:pt>
                <c:pt idx="2375">
                  <c:v>42919</c:v>
                </c:pt>
                <c:pt idx="2376">
                  <c:v>42920</c:v>
                </c:pt>
                <c:pt idx="2377">
                  <c:v>42921</c:v>
                </c:pt>
                <c:pt idx="2378">
                  <c:v>42922</c:v>
                </c:pt>
                <c:pt idx="2379">
                  <c:v>42923</c:v>
                </c:pt>
                <c:pt idx="2380">
                  <c:v>42924</c:v>
                </c:pt>
                <c:pt idx="2381">
                  <c:v>42925</c:v>
                </c:pt>
                <c:pt idx="2382">
                  <c:v>42926</c:v>
                </c:pt>
                <c:pt idx="2383">
                  <c:v>42927</c:v>
                </c:pt>
                <c:pt idx="2384">
                  <c:v>42928</c:v>
                </c:pt>
                <c:pt idx="2385">
                  <c:v>42929</c:v>
                </c:pt>
                <c:pt idx="2386">
                  <c:v>42930</c:v>
                </c:pt>
                <c:pt idx="2387">
                  <c:v>42931</c:v>
                </c:pt>
                <c:pt idx="2388">
                  <c:v>42932</c:v>
                </c:pt>
                <c:pt idx="2389">
                  <c:v>42933</c:v>
                </c:pt>
                <c:pt idx="2390">
                  <c:v>42934</c:v>
                </c:pt>
                <c:pt idx="2391">
                  <c:v>42935</c:v>
                </c:pt>
                <c:pt idx="2392">
                  <c:v>42936</c:v>
                </c:pt>
                <c:pt idx="2393">
                  <c:v>42937</c:v>
                </c:pt>
                <c:pt idx="2394">
                  <c:v>42938</c:v>
                </c:pt>
                <c:pt idx="2395">
                  <c:v>42939</c:v>
                </c:pt>
                <c:pt idx="2396">
                  <c:v>42940</c:v>
                </c:pt>
                <c:pt idx="2397">
                  <c:v>42941</c:v>
                </c:pt>
                <c:pt idx="2398">
                  <c:v>42942</c:v>
                </c:pt>
                <c:pt idx="2399">
                  <c:v>42943</c:v>
                </c:pt>
                <c:pt idx="2400">
                  <c:v>42944</c:v>
                </c:pt>
                <c:pt idx="2401">
                  <c:v>42945</c:v>
                </c:pt>
                <c:pt idx="2402">
                  <c:v>42946</c:v>
                </c:pt>
                <c:pt idx="2403">
                  <c:v>42947</c:v>
                </c:pt>
                <c:pt idx="2404">
                  <c:v>42948</c:v>
                </c:pt>
                <c:pt idx="2405">
                  <c:v>42949</c:v>
                </c:pt>
                <c:pt idx="2406">
                  <c:v>42950</c:v>
                </c:pt>
                <c:pt idx="2407">
                  <c:v>42951</c:v>
                </c:pt>
                <c:pt idx="2408">
                  <c:v>42952</c:v>
                </c:pt>
                <c:pt idx="2409">
                  <c:v>42953</c:v>
                </c:pt>
                <c:pt idx="2410">
                  <c:v>42954</c:v>
                </c:pt>
                <c:pt idx="2411">
                  <c:v>42955</c:v>
                </c:pt>
                <c:pt idx="2412">
                  <c:v>42956</c:v>
                </c:pt>
                <c:pt idx="2413">
                  <c:v>42957</c:v>
                </c:pt>
                <c:pt idx="2414">
                  <c:v>42958</c:v>
                </c:pt>
                <c:pt idx="2415">
                  <c:v>42959</c:v>
                </c:pt>
                <c:pt idx="2416">
                  <c:v>42960</c:v>
                </c:pt>
                <c:pt idx="2417">
                  <c:v>42961</c:v>
                </c:pt>
                <c:pt idx="2418">
                  <c:v>42962</c:v>
                </c:pt>
                <c:pt idx="2419">
                  <c:v>42963</c:v>
                </c:pt>
                <c:pt idx="2420">
                  <c:v>42964</c:v>
                </c:pt>
                <c:pt idx="2421">
                  <c:v>42965</c:v>
                </c:pt>
                <c:pt idx="2422">
                  <c:v>42966</c:v>
                </c:pt>
                <c:pt idx="2423">
                  <c:v>42967</c:v>
                </c:pt>
                <c:pt idx="2424">
                  <c:v>42968</c:v>
                </c:pt>
                <c:pt idx="2425">
                  <c:v>42969</c:v>
                </c:pt>
                <c:pt idx="2426">
                  <c:v>42970</c:v>
                </c:pt>
                <c:pt idx="2427">
                  <c:v>42971</c:v>
                </c:pt>
                <c:pt idx="2428">
                  <c:v>42972</c:v>
                </c:pt>
                <c:pt idx="2429">
                  <c:v>42973</c:v>
                </c:pt>
                <c:pt idx="2430">
                  <c:v>42974</c:v>
                </c:pt>
                <c:pt idx="2431">
                  <c:v>42975</c:v>
                </c:pt>
                <c:pt idx="2432">
                  <c:v>42976</c:v>
                </c:pt>
                <c:pt idx="2433">
                  <c:v>42977</c:v>
                </c:pt>
                <c:pt idx="2434">
                  <c:v>42978</c:v>
                </c:pt>
                <c:pt idx="2435">
                  <c:v>42979</c:v>
                </c:pt>
                <c:pt idx="2436">
                  <c:v>42980</c:v>
                </c:pt>
                <c:pt idx="2437">
                  <c:v>42981</c:v>
                </c:pt>
                <c:pt idx="2438">
                  <c:v>42982</c:v>
                </c:pt>
                <c:pt idx="2439">
                  <c:v>42983</c:v>
                </c:pt>
                <c:pt idx="2440">
                  <c:v>42984</c:v>
                </c:pt>
                <c:pt idx="2441">
                  <c:v>42985</c:v>
                </c:pt>
                <c:pt idx="2442">
                  <c:v>42986</c:v>
                </c:pt>
                <c:pt idx="2443">
                  <c:v>42987</c:v>
                </c:pt>
                <c:pt idx="2444">
                  <c:v>42988</c:v>
                </c:pt>
                <c:pt idx="2445">
                  <c:v>42989</c:v>
                </c:pt>
                <c:pt idx="2446">
                  <c:v>42990</c:v>
                </c:pt>
                <c:pt idx="2447">
                  <c:v>42991</c:v>
                </c:pt>
                <c:pt idx="2448">
                  <c:v>42992</c:v>
                </c:pt>
                <c:pt idx="2449">
                  <c:v>42993</c:v>
                </c:pt>
                <c:pt idx="2450">
                  <c:v>42994</c:v>
                </c:pt>
                <c:pt idx="2451">
                  <c:v>42995</c:v>
                </c:pt>
                <c:pt idx="2452">
                  <c:v>42996</c:v>
                </c:pt>
                <c:pt idx="2453">
                  <c:v>42997</c:v>
                </c:pt>
                <c:pt idx="2454">
                  <c:v>42998</c:v>
                </c:pt>
                <c:pt idx="2455">
                  <c:v>42999</c:v>
                </c:pt>
                <c:pt idx="2456">
                  <c:v>43000</c:v>
                </c:pt>
                <c:pt idx="2457">
                  <c:v>43001</c:v>
                </c:pt>
                <c:pt idx="2458">
                  <c:v>43002</c:v>
                </c:pt>
                <c:pt idx="2459">
                  <c:v>43003</c:v>
                </c:pt>
                <c:pt idx="2460">
                  <c:v>43004</c:v>
                </c:pt>
                <c:pt idx="2461">
                  <c:v>43005</c:v>
                </c:pt>
                <c:pt idx="2462">
                  <c:v>43006</c:v>
                </c:pt>
                <c:pt idx="2463">
                  <c:v>43007</c:v>
                </c:pt>
                <c:pt idx="2464">
                  <c:v>43008</c:v>
                </c:pt>
                <c:pt idx="2465">
                  <c:v>43009</c:v>
                </c:pt>
                <c:pt idx="2466">
                  <c:v>43010</c:v>
                </c:pt>
                <c:pt idx="2467">
                  <c:v>43011</c:v>
                </c:pt>
                <c:pt idx="2468">
                  <c:v>43012</c:v>
                </c:pt>
                <c:pt idx="2469">
                  <c:v>43013</c:v>
                </c:pt>
                <c:pt idx="2470">
                  <c:v>43014</c:v>
                </c:pt>
                <c:pt idx="2471">
                  <c:v>43015</c:v>
                </c:pt>
                <c:pt idx="2472">
                  <c:v>43016</c:v>
                </c:pt>
                <c:pt idx="2473">
                  <c:v>43017</c:v>
                </c:pt>
                <c:pt idx="2474">
                  <c:v>43018</c:v>
                </c:pt>
                <c:pt idx="2475">
                  <c:v>43019</c:v>
                </c:pt>
                <c:pt idx="2476">
                  <c:v>43020</c:v>
                </c:pt>
                <c:pt idx="2477">
                  <c:v>43021</c:v>
                </c:pt>
                <c:pt idx="2478">
                  <c:v>43022</c:v>
                </c:pt>
                <c:pt idx="2479">
                  <c:v>43023</c:v>
                </c:pt>
                <c:pt idx="2480">
                  <c:v>43024</c:v>
                </c:pt>
                <c:pt idx="2481">
                  <c:v>43025</c:v>
                </c:pt>
                <c:pt idx="2482">
                  <c:v>43026</c:v>
                </c:pt>
                <c:pt idx="2483">
                  <c:v>43027</c:v>
                </c:pt>
                <c:pt idx="2484">
                  <c:v>43028</c:v>
                </c:pt>
                <c:pt idx="2485">
                  <c:v>43029</c:v>
                </c:pt>
                <c:pt idx="2486">
                  <c:v>43030</c:v>
                </c:pt>
                <c:pt idx="2487">
                  <c:v>43031</c:v>
                </c:pt>
                <c:pt idx="2488">
                  <c:v>43032</c:v>
                </c:pt>
                <c:pt idx="2489">
                  <c:v>43033</c:v>
                </c:pt>
                <c:pt idx="2490">
                  <c:v>43034</c:v>
                </c:pt>
                <c:pt idx="2491">
                  <c:v>43035</c:v>
                </c:pt>
                <c:pt idx="2492">
                  <c:v>43036</c:v>
                </c:pt>
                <c:pt idx="2493">
                  <c:v>43037</c:v>
                </c:pt>
                <c:pt idx="2494">
                  <c:v>43038</c:v>
                </c:pt>
                <c:pt idx="2495">
                  <c:v>43039</c:v>
                </c:pt>
                <c:pt idx="2496">
                  <c:v>43040</c:v>
                </c:pt>
                <c:pt idx="2497">
                  <c:v>43041</c:v>
                </c:pt>
                <c:pt idx="2498">
                  <c:v>43042</c:v>
                </c:pt>
                <c:pt idx="2499">
                  <c:v>43043</c:v>
                </c:pt>
                <c:pt idx="2500">
                  <c:v>43044</c:v>
                </c:pt>
                <c:pt idx="2501">
                  <c:v>43045</c:v>
                </c:pt>
                <c:pt idx="2502">
                  <c:v>43046</c:v>
                </c:pt>
                <c:pt idx="2503">
                  <c:v>43047</c:v>
                </c:pt>
                <c:pt idx="2504">
                  <c:v>43048</c:v>
                </c:pt>
                <c:pt idx="2505">
                  <c:v>43049</c:v>
                </c:pt>
                <c:pt idx="2506">
                  <c:v>43050</c:v>
                </c:pt>
                <c:pt idx="2507">
                  <c:v>43051</c:v>
                </c:pt>
                <c:pt idx="2508">
                  <c:v>43052</c:v>
                </c:pt>
                <c:pt idx="2509">
                  <c:v>43053</c:v>
                </c:pt>
                <c:pt idx="2510">
                  <c:v>43054</c:v>
                </c:pt>
                <c:pt idx="2511">
                  <c:v>43055</c:v>
                </c:pt>
                <c:pt idx="2512">
                  <c:v>43056</c:v>
                </c:pt>
                <c:pt idx="2513">
                  <c:v>43057</c:v>
                </c:pt>
                <c:pt idx="2514">
                  <c:v>43058</c:v>
                </c:pt>
                <c:pt idx="2515">
                  <c:v>43059</c:v>
                </c:pt>
                <c:pt idx="2516">
                  <c:v>43060</c:v>
                </c:pt>
                <c:pt idx="2517">
                  <c:v>43061</c:v>
                </c:pt>
                <c:pt idx="2518">
                  <c:v>43062</c:v>
                </c:pt>
                <c:pt idx="2519">
                  <c:v>43063</c:v>
                </c:pt>
                <c:pt idx="2520">
                  <c:v>43064</c:v>
                </c:pt>
                <c:pt idx="2521">
                  <c:v>43065</c:v>
                </c:pt>
                <c:pt idx="2522">
                  <c:v>43066</c:v>
                </c:pt>
                <c:pt idx="2523">
                  <c:v>43067</c:v>
                </c:pt>
                <c:pt idx="2524">
                  <c:v>43068</c:v>
                </c:pt>
                <c:pt idx="2525">
                  <c:v>43069</c:v>
                </c:pt>
                <c:pt idx="2526">
                  <c:v>43070</c:v>
                </c:pt>
                <c:pt idx="2527">
                  <c:v>43071</c:v>
                </c:pt>
                <c:pt idx="2528">
                  <c:v>43072</c:v>
                </c:pt>
                <c:pt idx="2529">
                  <c:v>43073</c:v>
                </c:pt>
                <c:pt idx="2530">
                  <c:v>43074</c:v>
                </c:pt>
                <c:pt idx="2531">
                  <c:v>43075</c:v>
                </c:pt>
                <c:pt idx="2532">
                  <c:v>43076</c:v>
                </c:pt>
                <c:pt idx="2533">
                  <c:v>43077</c:v>
                </c:pt>
                <c:pt idx="2534">
                  <c:v>43078</c:v>
                </c:pt>
                <c:pt idx="2535">
                  <c:v>43079</c:v>
                </c:pt>
                <c:pt idx="2536">
                  <c:v>43080</c:v>
                </c:pt>
                <c:pt idx="2537">
                  <c:v>43081</c:v>
                </c:pt>
                <c:pt idx="2538">
                  <c:v>43082</c:v>
                </c:pt>
                <c:pt idx="2539">
                  <c:v>43083</c:v>
                </c:pt>
                <c:pt idx="2540">
                  <c:v>43084</c:v>
                </c:pt>
                <c:pt idx="2541">
                  <c:v>43085</c:v>
                </c:pt>
                <c:pt idx="2542">
                  <c:v>43086</c:v>
                </c:pt>
                <c:pt idx="2543">
                  <c:v>43087</c:v>
                </c:pt>
                <c:pt idx="2544">
                  <c:v>43088</c:v>
                </c:pt>
                <c:pt idx="2545">
                  <c:v>43089</c:v>
                </c:pt>
                <c:pt idx="2546">
                  <c:v>43090</c:v>
                </c:pt>
                <c:pt idx="2547">
                  <c:v>43091</c:v>
                </c:pt>
                <c:pt idx="2548">
                  <c:v>43092</c:v>
                </c:pt>
                <c:pt idx="2549">
                  <c:v>43093</c:v>
                </c:pt>
                <c:pt idx="2550">
                  <c:v>43094</c:v>
                </c:pt>
                <c:pt idx="2551">
                  <c:v>43095</c:v>
                </c:pt>
                <c:pt idx="2552">
                  <c:v>43096</c:v>
                </c:pt>
                <c:pt idx="2553">
                  <c:v>43097</c:v>
                </c:pt>
                <c:pt idx="2554">
                  <c:v>43098</c:v>
                </c:pt>
                <c:pt idx="2555">
                  <c:v>43099</c:v>
                </c:pt>
                <c:pt idx="2556">
                  <c:v>43100</c:v>
                </c:pt>
              </c:numCache>
            </c:numRef>
          </c:cat>
          <c:val>
            <c:numRef>
              <c:f>Sheet1!$L$2:$L$2558</c:f>
              <c:numCache>
                <c:formatCode>General</c:formatCode>
                <c:ptCount val="2557"/>
                <c:pt idx="1083">
                  <c:v>1126929</c:v>
                </c:pt>
                <c:pt idx="1084">
                  <c:v>1126929</c:v>
                </c:pt>
                <c:pt idx="1085">
                  <c:v>1128946</c:v>
                </c:pt>
                <c:pt idx="1086">
                  <c:v>1128946</c:v>
                </c:pt>
                <c:pt idx="1087">
                  <c:v>1130709</c:v>
                </c:pt>
                <c:pt idx="1088">
                  <c:v>1131513</c:v>
                </c:pt>
                <c:pt idx="1089">
                  <c:v>1132468</c:v>
                </c:pt>
                <c:pt idx="1090">
                  <c:v>1132468</c:v>
                </c:pt>
                <c:pt idx="1091">
                  <c:v>1133136</c:v>
                </c:pt>
                <c:pt idx="1092">
                  <c:v>1134421</c:v>
                </c:pt>
                <c:pt idx="1093">
                  <c:v>1135012</c:v>
                </c:pt>
                <c:pt idx="1094">
                  <c:v>1135624</c:v>
                </c:pt>
                <c:pt idx="1095">
                  <c:v>1135624</c:v>
                </c:pt>
                <c:pt idx="1096">
                  <c:v>1136834</c:v>
                </c:pt>
                <c:pt idx="1097">
                  <c:v>1137348</c:v>
                </c:pt>
                <c:pt idx="1098">
                  <c:v>1137348</c:v>
                </c:pt>
                <c:pt idx="1099">
                  <c:v>1138732</c:v>
                </c:pt>
                <c:pt idx="1100">
                  <c:v>1139329</c:v>
                </c:pt>
                <c:pt idx="1101">
                  <c:v>1139941</c:v>
                </c:pt>
                <c:pt idx="1102">
                  <c:v>1139941</c:v>
                </c:pt>
                <c:pt idx="1103">
                  <c:v>1140587</c:v>
                </c:pt>
                <c:pt idx="1104">
                  <c:v>1141231</c:v>
                </c:pt>
                <c:pt idx="1105">
                  <c:v>1141901</c:v>
                </c:pt>
                <c:pt idx="1106">
                  <c:v>1143218</c:v>
                </c:pt>
                <c:pt idx="1107">
                  <c:v>1143831</c:v>
                </c:pt>
                <c:pt idx="1108">
                  <c:v>1144426</c:v>
                </c:pt>
                <c:pt idx="1109">
                  <c:v>1144426</c:v>
                </c:pt>
                <c:pt idx="1110">
                  <c:v>1145027</c:v>
                </c:pt>
                <c:pt idx="1111">
                  <c:v>1145671</c:v>
                </c:pt>
                <c:pt idx="1112">
                  <c:v>1146346</c:v>
                </c:pt>
                <c:pt idx="1113">
                  <c:v>1147492</c:v>
                </c:pt>
                <c:pt idx="1114">
                  <c:v>1147492</c:v>
                </c:pt>
                <c:pt idx="1115">
                  <c:v>1148512</c:v>
                </c:pt>
                <c:pt idx="1116">
                  <c:v>1148512</c:v>
                </c:pt>
                <c:pt idx="1117">
                  <c:v>1149137</c:v>
                </c:pt>
                <c:pt idx="1118">
                  <c:v>1166113</c:v>
                </c:pt>
                <c:pt idx="1119">
                  <c:v>1166711</c:v>
                </c:pt>
                <c:pt idx="1120">
                  <c:v>1167487</c:v>
                </c:pt>
                <c:pt idx="1121">
                  <c:v>1168172</c:v>
                </c:pt>
                <c:pt idx="1122">
                  <c:v>1168783</c:v>
                </c:pt>
                <c:pt idx="1123">
                  <c:v>1169339</c:v>
                </c:pt>
                <c:pt idx="1124">
                  <c:v>1166617</c:v>
                </c:pt>
                <c:pt idx="1125">
                  <c:v>1167233</c:v>
                </c:pt>
                <c:pt idx="1126">
                  <c:v>1167849</c:v>
                </c:pt>
                <c:pt idx="1127">
                  <c:v>1168456</c:v>
                </c:pt>
                <c:pt idx="1128">
                  <c:v>1168999</c:v>
                </c:pt>
                <c:pt idx="1129">
                  <c:v>1169508</c:v>
                </c:pt>
                <c:pt idx="1130">
                  <c:v>1170116</c:v>
                </c:pt>
                <c:pt idx="1131">
                  <c:v>1170712</c:v>
                </c:pt>
                <c:pt idx="1132">
                  <c:v>1171295</c:v>
                </c:pt>
                <c:pt idx="1133">
                  <c:v>1171976</c:v>
                </c:pt>
                <c:pt idx="1134">
                  <c:v>1172638</c:v>
                </c:pt>
                <c:pt idx="1135">
                  <c:v>1234775</c:v>
                </c:pt>
                <c:pt idx="1136">
                  <c:v>1235329</c:v>
                </c:pt>
                <c:pt idx="1137">
                  <c:v>1235979</c:v>
                </c:pt>
                <c:pt idx="1138">
                  <c:v>1236764</c:v>
                </c:pt>
                <c:pt idx="1139">
                  <c:v>1237576</c:v>
                </c:pt>
                <c:pt idx="1140">
                  <c:v>1238460</c:v>
                </c:pt>
                <c:pt idx="1141">
                  <c:v>1239534</c:v>
                </c:pt>
                <c:pt idx="1142">
                  <c:v>1240745</c:v>
                </c:pt>
                <c:pt idx="1143">
                  <c:v>1241389</c:v>
                </c:pt>
                <c:pt idx="1144">
                  <c:v>1242088</c:v>
                </c:pt>
                <c:pt idx="1145">
                  <c:v>1242659</c:v>
                </c:pt>
                <c:pt idx="1146">
                  <c:v>1243277</c:v>
                </c:pt>
                <c:pt idx="1147">
                  <c:v>1243883</c:v>
                </c:pt>
                <c:pt idx="1148">
                  <c:v>1244500</c:v>
                </c:pt>
                <c:pt idx="1149">
                  <c:v>1245013</c:v>
                </c:pt>
                <c:pt idx="1150">
                  <c:v>1245374</c:v>
                </c:pt>
                <c:pt idx="1151">
                  <c:v>1245924</c:v>
                </c:pt>
                <c:pt idx="1152">
                  <c:v>1246628</c:v>
                </c:pt>
                <c:pt idx="1153">
                  <c:v>1247735</c:v>
                </c:pt>
                <c:pt idx="1154">
                  <c:v>1248663</c:v>
                </c:pt>
                <c:pt idx="1155">
                  <c:v>1249366</c:v>
                </c:pt>
                <c:pt idx="1156">
                  <c:v>1249932</c:v>
                </c:pt>
                <c:pt idx="1157">
                  <c:v>1250413</c:v>
                </c:pt>
                <c:pt idx="1158">
                  <c:v>1251012</c:v>
                </c:pt>
                <c:pt idx="1159">
                  <c:v>1205516</c:v>
                </c:pt>
                <c:pt idx="1160">
                  <c:v>1206227</c:v>
                </c:pt>
                <c:pt idx="1161">
                  <c:v>1206879</c:v>
                </c:pt>
                <c:pt idx="1162">
                  <c:v>1207488</c:v>
                </c:pt>
                <c:pt idx="1163">
                  <c:v>1208144</c:v>
                </c:pt>
                <c:pt idx="1164">
                  <c:v>1208547</c:v>
                </c:pt>
                <c:pt idx="1165">
                  <c:v>1209013</c:v>
                </c:pt>
                <c:pt idx="1166">
                  <c:v>1209613</c:v>
                </c:pt>
                <c:pt idx="1167">
                  <c:v>1210360</c:v>
                </c:pt>
                <c:pt idx="1168">
                  <c:v>1210971</c:v>
                </c:pt>
                <c:pt idx="1169">
                  <c:v>1211524</c:v>
                </c:pt>
                <c:pt idx="1170">
                  <c:v>1212005</c:v>
                </c:pt>
                <c:pt idx="1171">
                  <c:v>1212471</c:v>
                </c:pt>
                <c:pt idx="1172">
                  <c:v>1212981</c:v>
                </c:pt>
                <c:pt idx="1173">
                  <c:v>1213665</c:v>
                </c:pt>
                <c:pt idx="1174">
                  <c:v>1214254</c:v>
                </c:pt>
                <c:pt idx="1175">
                  <c:v>1215323</c:v>
                </c:pt>
                <c:pt idx="1176">
                  <c:v>1213964</c:v>
                </c:pt>
                <c:pt idx="1177">
                  <c:v>1213964</c:v>
                </c:pt>
                <c:pt idx="1178">
                  <c:v>1214630</c:v>
                </c:pt>
                <c:pt idx="1179">
                  <c:v>1215246</c:v>
                </c:pt>
                <c:pt idx="1180">
                  <c:v>1216054</c:v>
                </c:pt>
                <c:pt idx="1181">
                  <c:v>1216777</c:v>
                </c:pt>
                <c:pt idx="1182">
                  <c:v>1217457</c:v>
                </c:pt>
                <c:pt idx="1183">
                  <c:v>1217947</c:v>
                </c:pt>
                <c:pt idx="1184">
                  <c:v>1218395</c:v>
                </c:pt>
                <c:pt idx="1185">
                  <c:v>1218827</c:v>
                </c:pt>
                <c:pt idx="1186">
                  <c:v>1219268</c:v>
                </c:pt>
                <c:pt idx="1187">
                  <c:v>1219679</c:v>
                </c:pt>
                <c:pt idx="1188">
                  <c:v>1220201</c:v>
                </c:pt>
                <c:pt idx="1189">
                  <c:v>1220719</c:v>
                </c:pt>
                <c:pt idx="1190">
                  <c:v>1221681</c:v>
                </c:pt>
                <c:pt idx="1191">
                  <c:v>1221681</c:v>
                </c:pt>
                <c:pt idx="1192">
                  <c:v>1221681</c:v>
                </c:pt>
                <c:pt idx="1193">
                  <c:v>1223350</c:v>
                </c:pt>
                <c:pt idx="1194">
                  <c:v>1223859</c:v>
                </c:pt>
                <c:pt idx="1195">
                  <c:v>1223859</c:v>
                </c:pt>
                <c:pt idx="1196">
                  <c:v>1224348</c:v>
                </c:pt>
                <c:pt idx="1197">
                  <c:v>1225105</c:v>
                </c:pt>
                <c:pt idx="1198">
                  <c:v>1225105</c:v>
                </c:pt>
                <c:pt idx="1199">
                  <c:v>1225839</c:v>
                </c:pt>
                <c:pt idx="1200">
                  <c:v>1384698</c:v>
                </c:pt>
                <c:pt idx="1201">
                  <c:v>1385311</c:v>
                </c:pt>
                <c:pt idx="1202">
                  <c:v>1385311</c:v>
                </c:pt>
                <c:pt idx="1203">
                  <c:v>1385760</c:v>
                </c:pt>
                <c:pt idx="1204">
                  <c:v>1386873</c:v>
                </c:pt>
                <c:pt idx="1205">
                  <c:v>1386873</c:v>
                </c:pt>
                <c:pt idx="1206">
                  <c:v>1388458</c:v>
                </c:pt>
                <c:pt idx="1207">
                  <c:v>1389021</c:v>
                </c:pt>
                <c:pt idx="1208">
                  <c:v>1389021</c:v>
                </c:pt>
                <c:pt idx="1209">
                  <c:v>1389709</c:v>
                </c:pt>
                <c:pt idx="1210">
                  <c:v>1391121</c:v>
                </c:pt>
                <c:pt idx="1211">
                  <c:v>1391121</c:v>
                </c:pt>
                <c:pt idx="1212">
                  <c:v>1391669</c:v>
                </c:pt>
                <c:pt idx="1213">
                  <c:v>1393016</c:v>
                </c:pt>
                <c:pt idx="1214">
                  <c:v>1394962</c:v>
                </c:pt>
                <c:pt idx="1215">
                  <c:v>1396201</c:v>
                </c:pt>
                <c:pt idx="1216">
                  <c:v>1396913</c:v>
                </c:pt>
                <c:pt idx="1217">
                  <c:v>1397608</c:v>
                </c:pt>
                <c:pt idx="1218">
                  <c:v>1398259</c:v>
                </c:pt>
                <c:pt idx="1219">
                  <c:v>1398259</c:v>
                </c:pt>
                <c:pt idx="1220">
                  <c:v>1399382</c:v>
                </c:pt>
                <c:pt idx="1221">
                  <c:v>1399382</c:v>
                </c:pt>
                <c:pt idx="1222">
                  <c:v>1400634</c:v>
                </c:pt>
                <c:pt idx="1223">
                  <c:v>1401249</c:v>
                </c:pt>
                <c:pt idx="1224">
                  <c:v>1401821</c:v>
                </c:pt>
                <c:pt idx="1225">
                  <c:v>1402345</c:v>
                </c:pt>
                <c:pt idx="1226">
                  <c:v>1402345</c:v>
                </c:pt>
                <c:pt idx="1227">
                  <c:v>1403388</c:v>
                </c:pt>
                <c:pt idx="1228">
                  <c:v>1404479</c:v>
                </c:pt>
                <c:pt idx="1229">
                  <c:v>1404479</c:v>
                </c:pt>
                <c:pt idx="1230">
                  <c:v>1406285</c:v>
                </c:pt>
                <c:pt idx="1231">
                  <c:v>1406285</c:v>
                </c:pt>
                <c:pt idx="1232">
                  <c:v>1407701</c:v>
                </c:pt>
                <c:pt idx="1233">
                  <c:v>1407701</c:v>
                </c:pt>
                <c:pt idx="1234">
                  <c:v>1408824</c:v>
                </c:pt>
                <c:pt idx="1235">
                  <c:v>1409408</c:v>
                </c:pt>
                <c:pt idx="1236">
                  <c:v>1409974</c:v>
                </c:pt>
                <c:pt idx="1237">
                  <c:v>1410612</c:v>
                </c:pt>
                <c:pt idx="1238">
                  <c:v>1411162</c:v>
                </c:pt>
                <c:pt idx="1239">
                  <c:v>1411866</c:v>
                </c:pt>
                <c:pt idx="1240">
                  <c:v>1411866</c:v>
                </c:pt>
                <c:pt idx="1241">
                  <c:v>1412780</c:v>
                </c:pt>
                <c:pt idx="1242">
                  <c:v>1413526</c:v>
                </c:pt>
                <c:pt idx="1243">
                  <c:v>1414562</c:v>
                </c:pt>
                <c:pt idx="1244">
                  <c:v>1415448</c:v>
                </c:pt>
                <c:pt idx="1245">
                  <c:v>1415448</c:v>
                </c:pt>
                <c:pt idx="1246">
                  <c:v>1410228</c:v>
                </c:pt>
                <c:pt idx="1247">
                  <c:v>1410228</c:v>
                </c:pt>
                <c:pt idx="1248">
                  <c:v>1411351</c:v>
                </c:pt>
                <c:pt idx="1249">
                  <c:v>1412002</c:v>
                </c:pt>
                <c:pt idx="1250">
                  <c:v>1412782</c:v>
                </c:pt>
                <c:pt idx="1251">
                  <c:v>1413560</c:v>
                </c:pt>
                <c:pt idx="1252">
                  <c:v>1414459</c:v>
                </c:pt>
                <c:pt idx="1253">
                  <c:v>1415324</c:v>
                </c:pt>
                <c:pt idx="1254">
                  <c:v>1415324</c:v>
                </c:pt>
                <c:pt idx="1255">
                  <c:v>1416406</c:v>
                </c:pt>
                <c:pt idx="1256">
                  <c:v>1417297</c:v>
                </c:pt>
                <c:pt idx="1257">
                  <c:v>1417297</c:v>
                </c:pt>
                <c:pt idx="1258">
                  <c:v>1418462</c:v>
                </c:pt>
                <c:pt idx="1259">
                  <c:v>1420363</c:v>
                </c:pt>
                <c:pt idx="1260">
                  <c:v>1420363</c:v>
                </c:pt>
                <c:pt idx="1261">
                  <c:v>1420712</c:v>
                </c:pt>
                <c:pt idx="1262">
                  <c:v>1422424</c:v>
                </c:pt>
                <c:pt idx="1263">
                  <c:v>1423607</c:v>
                </c:pt>
                <c:pt idx="1264">
                  <c:v>1424888</c:v>
                </c:pt>
                <c:pt idx="1265">
                  <c:v>1426145</c:v>
                </c:pt>
                <c:pt idx="1266">
                  <c:v>1427348</c:v>
                </c:pt>
                <c:pt idx="1267">
                  <c:v>1428224</c:v>
                </c:pt>
                <c:pt idx="1268">
                  <c:v>1428958</c:v>
                </c:pt>
                <c:pt idx="1269">
                  <c:v>1429697</c:v>
                </c:pt>
                <c:pt idx="1270">
                  <c:v>1430489</c:v>
                </c:pt>
                <c:pt idx="1271">
                  <c:v>1430489</c:v>
                </c:pt>
                <c:pt idx="1272">
                  <c:v>1430724</c:v>
                </c:pt>
                <c:pt idx="1273">
                  <c:v>1431569</c:v>
                </c:pt>
                <c:pt idx="1274">
                  <c:v>1432304</c:v>
                </c:pt>
                <c:pt idx="1275">
                  <c:v>1432304</c:v>
                </c:pt>
                <c:pt idx="1276">
                  <c:v>1433850</c:v>
                </c:pt>
                <c:pt idx="1277">
                  <c:v>1434808</c:v>
                </c:pt>
                <c:pt idx="1278">
                  <c:v>1434099</c:v>
                </c:pt>
                <c:pt idx="1279">
                  <c:v>1434795</c:v>
                </c:pt>
                <c:pt idx="1280">
                  <c:v>1435467</c:v>
                </c:pt>
                <c:pt idx="1281">
                  <c:v>1436029</c:v>
                </c:pt>
                <c:pt idx="1282">
                  <c:v>1436029</c:v>
                </c:pt>
                <c:pt idx="1283">
                  <c:v>1436608</c:v>
                </c:pt>
                <c:pt idx="1284">
                  <c:v>1437245</c:v>
                </c:pt>
                <c:pt idx="1285">
                  <c:v>1438131</c:v>
                </c:pt>
                <c:pt idx="1286">
                  <c:v>1439617</c:v>
                </c:pt>
                <c:pt idx="1287">
                  <c:v>1439617</c:v>
                </c:pt>
                <c:pt idx="1288">
                  <c:v>1440284</c:v>
                </c:pt>
                <c:pt idx="1289">
                  <c:v>1440726</c:v>
                </c:pt>
                <c:pt idx="1290">
                  <c:v>1441303</c:v>
                </c:pt>
                <c:pt idx="1291">
                  <c:v>1441815</c:v>
                </c:pt>
                <c:pt idx="1292">
                  <c:v>1443098</c:v>
                </c:pt>
                <c:pt idx="1293">
                  <c:v>1443776</c:v>
                </c:pt>
                <c:pt idx="1294">
                  <c:v>1444494</c:v>
                </c:pt>
                <c:pt idx="1295">
                  <c:v>1444977</c:v>
                </c:pt>
                <c:pt idx="1296">
                  <c:v>1444977</c:v>
                </c:pt>
                <c:pt idx="1297">
                  <c:v>1446247</c:v>
                </c:pt>
                <c:pt idx="1298">
                  <c:v>1446843</c:v>
                </c:pt>
                <c:pt idx="1299">
                  <c:v>1447575</c:v>
                </c:pt>
                <c:pt idx="1300">
                  <c:v>1448411</c:v>
                </c:pt>
                <c:pt idx="1301">
                  <c:v>1449130</c:v>
                </c:pt>
                <c:pt idx="1302">
                  <c:v>1449792</c:v>
                </c:pt>
                <c:pt idx="1303">
                  <c:v>1449792</c:v>
                </c:pt>
                <c:pt idx="1304">
                  <c:v>1450818</c:v>
                </c:pt>
                <c:pt idx="1305">
                  <c:v>1451531</c:v>
                </c:pt>
                <c:pt idx="1306">
                  <c:v>1452256</c:v>
                </c:pt>
                <c:pt idx="1307">
                  <c:v>1452899</c:v>
                </c:pt>
                <c:pt idx="1308">
                  <c:v>1453566</c:v>
                </c:pt>
                <c:pt idx="1309">
                  <c:v>1454126</c:v>
                </c:pt>
                <c:pt idx="1310">
                  <c:v>1454126</c:v>
                </c:pt>
                <c:pt idx="1311">
                  <c:v>1455077</c:v>
                </c:pt>
                <c:pt idx="1312">
                  <c:v>1455946</c:v>
                </c:pt>
                <c:pt idx="1313">
                  <c:v>1455946</c:v>
                </c:pt>
                <c:pt idx="1314">
                  <c:v>1456751</c:v>
                </c:pt>
                <c:pt idx="1315">
                  <c:v>1457384</c:v>
                </c:pt>
                <c:pt idx="1316">
                  <c:v>1458214</c:v>
                </c:pt>
                <c:pt idx="1317">
                  <c:v>1458943</c:v>
                </c:pt>
                <c:pt idx="1318">
                  <c:v>1459423</c:v>
                </c:pt>
                <c:pt idx="1319">
                  <c:v>1460031</c:v>
                </c:pt>
                <c:pt idx="1320">
                  <c:v>1460663</c:v>
                </c:pt>
                <c:pt idx="1321">
                  <c:v>1461344</c:v>
                </c:pt>
                <c:pt idx="1322">
                  <c:v>1462122</c:v>
                </c:pt>
                <c:pt idx="1323">
                  <c:v>1462996</c:v>
                </c:pt>
                <c:pt idx="1324">
                  <c:v>1463623</c:v>
                </c:pt>
                <c:pt idx="1325">
                  <c:v>1464218</c:v>
                </c:pt>
                <c:pt idx="1326">
                  <c:v>1464833</c:v>
                </c:pt>
                <c:pt idx="1327">
                  <c:v>1466219</c:v>
                </c:pt>
                <c:pt idx="1328">
                  <c:v>1466219</c:v>
                </c:pt>
                <c:pt idx="1329">
                  <c:v>1466906</c:v>
                </c:pt>
                <c:pt idx="1330">
                  <c:v>1467646</c:v>
                </c:pt>
                <c:pt idx="1331">
                  <c:v>1468243</c:v>
                </c:pt>
                <c:pt idx="1332">
                  <c:v>1468824</c:v>
                </c:pt>
                <c:pt idx="1333">
                  <c:v>1470103</c:v>
                </c:pt>
                <c:pt idx="1334">
                  <c:v>1470103</c:v>
                </c:pt>
                <c:pt idx="1335">
                  <c:v>1471798</c:v>
                </c:pt>
                <c:pt idx="1336">
                  <c:v>1472683</c:v>
                </c:pt>
                <c:pt idx="1337">
                  <c:v>1473366</c:v>
                </c:pt>
                <c:pt idx="1338">
                  <c:v>1473366</c:v>
                </c:pt>
                <c:pt idx="1339">
                  <c:v>1474738</c:v>
                </c:pt>
                <c:pt idx="1340">
                  <c:v>1475747</c:v>
                </c:pt>
                <c:pt idx="1341">
                  <c:v>1476591</c:v>
                </c:pt>
                <c:pt idx="1342">
                  <c:v>1477406</c:v>
                </c:pt>
                <c:pt idx="1343">
                  <c:v>1478450</c:v>
                </c:pt>
                <c:pt idx="1344">
                  <c:v>1479467</c:v>
                </c:pt>
                <c:pt idx="1345">
                  <c:v>1479467</c:v>
                </c:pt>
                <c:pt idx="1346">
                  <c:v>1480375</c:v>
                </c:pt>
                <c:pt idx="1347">
                  <c:v>1481501</c:v>
                </c:pt>
                <c:pt idx="1348">
                  <c:v>1482572</c:v>
                </c:pt>
                <c:pt idx="1349">
                  <c:v>1483439</c:v>
                </c:pt>
                <c:pt idx="1350">
                  <c:v>1484399</c:v>
                </c:pt>
                <c:pt idx="1351">
                  <c:v>1485217</c:v>
                </c:pt>
                <c:pt idx="1352">
                  <c:v>1486020</c:v>
                </c:pt>
                <c:pt idx="1353">
                  <c:v>1486686</c:v>
                </c:pt>
                <c:pt idx="1354">
                  <c:v>1487407</c:v>
                </c:pt>
                <c:pt idx="1355">
                  <c:v>1488392</c:v>
                </c:pt>
                <c:pt idx="1356">
                  <c:v>1489433</c:v>
                </c:pt>
                <c:pt idx="1357">
                  <c:v>1491701</c:v>
                </c:pt>
                <c:pt idx="1358">
                  <c:v>1492833</c:v>
                </c:pt>
                <c:pt idx="1359">
                  <c:v>1492833</c:v>
                </c:pt>
                <c:pt idx="1360">
                  <c:v>1493617</c:v>
                </c:pt>
                <c:pt idx="1361">
                  <c:v>1494365</c:v>
                </c:pt>
                <c:pt idx="1362">
                  <c:v>1495208</c:v>
                </c:pt>
                <c:pt idx="1363">
                  <c:v>1496331</c:v>
                </c:pt>
                <c:pt idx="1364">
                  <c:v>1497184</c:v>
                </c:pt>
                <c:pt idx="1365">
                  <c:v>1498643</c:v>
                </c:pt>
                <c:pt idx="1366">
                  <c:v>1498643</c:v>
                </c:pt>
                <c:pt idx="1367">
                  <c:v>1499799</c:v>
                </c:pt>
                <c:pt idx="1368">
                  <c:v>1500659</c:v>
                </c:pt>
                <c:pt idx="1369">
                  <c:v>1501363</c:v>
                </c:pt>
                <c:pt idx="1370">
                  <c:v>1502254</c:v>
                </c:pt>
                <c:pt idx="1371">
                  <c:v>1502254</c:v>
                </c:pt>
                <c:pt idx="1372">
                  <c:v>1504415</c:v>
                </c:pt>
                <c:pt idx="1373">
                  <c:v>1504415</c:v>
                </c:pt>
                <c:pt idx="1374">
                  <c:v>1505958</c:v>
                </c:pt>
                <c:pt idx="1375">
                  <c:v>1523816</c:v>
                </c:pt>
                <c:pt idx="1376">
                  <c:v>1706614</c:v>
                </c:pt>
                <c:pt idx="1377">
                  <c:v>1706614</c:v>
                </c:pt>
                <c:pt idx="1378">
                  <c:v>1753739</c:v>
                </c:pt>
                <c:pt idx="1379">
                  <c:v>1829332</c:v>
                </c:pt>
                <c:pt idx="1380">
                  <c:v>1829332</c:v>
                </c:pt>
                <c:pt idx="1381">
                  <c:v>1868185</c:v>
                </c:pt>
                <c:pt idx="1382">
                  <c:v>1909811</c:v>
                </c:pt>
                <c:pt idx="1383">
                  <c:v>1977861</c:v>
                </c:pt>
                <c:pt idx="1384">
                  <c:v>2021677</c:v>
                </c:pt>
                <c:pt idx="1385">
                  <c:v>2061080</c:v>
                </c:pt>
                <c:pt idx="1386">
                  <c:v>2114971</c:v>
                </c:pt>
                <c:pt idx="1387">
                  <c:v>2114971</c:v>
                </c:pt>
                <c:pt idx="1388">
                  <c:v>2174018</c:v>
                </c:pt>
                <c:pt idx="1389">
                  <c:v>2294291</c:v>
                </c:pt>
                <c:pt idx="1390">
                  <c:v>2294291</c:v>
                </c:pt>
                <c:pt idx="1391">
                  <c:v>2328563</c:v>
                </c:pt>
                <c:pt idx="1392">
                  <c:v>2330384</c:v>
                </c:pt>
                <c:pt idx="1393">
                  <c:v>2331680</c:v>
                </c:pt>
                <c:pt idx="1394">
                  <c:v>2332769</c:v>
                </c:pt>
                <c:pt idx="1395">
                  <c:v>2333731</c:v>
                </c:pt>
                <c:pt idx="1396">
                  <c:v>2334700</c:v>
                </c:pt>
                <c:pt idx="1397">
                  <c:v>2377099</c:v>
                </c:pt>
                <c:pt idx="1398">
                  <c:v>2377099</c:v>
                </c:pt>
                <c:pt idx="1399">
                  <c:v>2386899</c:v>
                </c:pt>
                <c:pt idx="1400">
                  <c:v>2401363</c:v>
                </c:pt>
                <c:pt idx="1401">
                  <c:v>2415034</c:v>
                </c:pt>
                <c:pt idx="1402">
                  <c:v>2432465</c:v>
                </c:pt>
                <c:pt idx="1403">
                  <c:v>2450157</c:v>
                </c:pt>
                <c:pt idx="1404">
                  <c:v>2464406</c:v>
                </c:pt>
                <c:pt idx="1405">
                  <c:v>2480832</c:v>
                </c:pt>
                <c:pt idx="1406">
                  <c:v>2497323</c:v>
                </c:pt>
                <c:pt idx="1407">
                  <c:v>2514039</c:v>
                </c:pt>
                <c:pt idx="1408">
                  <c:v>2531084</c:v>
                </c:pt>
                <c:pt idx="1409">
                  <c:v>2531084</c:v>
                </c:pt>
                <c:pt idx="1410">
                  <c:v>2561779</c:v>
                </c:pt>
                <c:pt idx="1411">
                  <c:v>2562760</c:v>
                </c:pt>
                <c:pt idx="1412">
                  <c:v>2563757</c:v>
                </c:pt>
                <c:pt idx="1413">
                  <c:v>2565455</c:v>
                </c:pt>
                <c:pt idx="1414">
                  <c:v>2567343</c:v>
                </c:pt>
                <c:pt idx="1415">
                  <c:v>2568828</c:v>
                </c:pt>
                <c:pt idx="1416">
                  <c:v>2571481</c:v>
                </c:pt>
                <c:pt idx="1417">
                  <c:v>2572844</c:v>
                </c:pt>
                <c:pt idx="1418">
                  <c:v>2574272</c:v>
                </c:pt>
                <c:pt idx="1419">
                  <c:v>2576299</c:v>
                </c:pt>
                <c:pt idx="1420">
                  <c:v>2573781</c:v>
                </c:pt>
                <c:pt idx="1421">
                  <c:v>2575772</c:v>
                </c:pt>
                <c:pt idx="1422">
                  <c:v>2577716</c:v>
                </c:pt>
                <c:pt idx="1423">
                  <c:v>2582475</c:v>
                </c:pt>
                <c:pt idx="1424">
                  <c:v>2591878</c:v>
                </c:pt>
                <c:pt idx="1425">
                  <c:v>2591878</c:v>
                </c:pt>
                <c:pt idx="1426">
                  <c:v>2594185</c:v>
                </c:pt>
                <c:pt idx="1427">
                  <c:v>2599717</c:v>
                </c:pt>
                <c:pt idx="1428">
                  <c:v>2602698</c:v>
                </c:pt>
                <c:pt idx="1429">
                  <c:v>2602698</c:v>
                </c:pt>
                <c:pt idx="1430">
                  <c:v>2612861</c:v>
                </c:pt>
                <c:pt idx="1431">
                  <c:v>2612861</c:v>
                </c:pt>
                <c:pt idx="1432">
                  <c:v>2618002</c:v>
                </c:pt>
                <c:pt idx="1433">
                  <c:v>2620045</c:v>
                </c:pt>
                <c:pt idx="1434">
                  <c:v>2621751</c:v>
                </c:pt>
                <c:pt idx="1435">
                  <c:v>2623532</c:v>
                </c:pt>
                <c:pt idx="1436">
                  <c:v>2623532</c:v>
                </c:pt>
                <c:pt idx="1437">
                  <c:v>2627053</c:v>
                </c:pt>
                <c:pt idx="1438">
                  <c:v>2627053</c:v>
                </c:pt>
                <c:pt idx="1439">
                  <c:v>2628999</c:v>
                </c:pt>
                <c:pt idx="1440">
                  <c:v>2631058</c:v>
                </c:pt>
                <c:pt idx="1441">
                  <c:v>2632948</c:v>
                </c:pt>
                <c:pt idx="1442">
                  <c:v>2600378</c:v>
                </c:pt>
                <c:pt idx="1443">
                  <c:v>2601476</c:v>
                </c:pt>
                <c:pt idx="1444">
                  <c:v>2601476</c:v>
                </c:pt>
                <c:pt idx="1445">
                  <c:v>2603903</c:v>
                </c:pt>
                <c:pt idx="1446">
                  <c:v>2637712</c:v>
                </c:pt>
                <c:pt idx="1447">
                  <c:v>2647600</c:v>
                </c:pt>
                <c:pt idx="1448">
                  <c:v>2958189</c:v>
                </c:pt>
                <c:pt idx="1449">
                  <c:v>3162769</c:v>
                </c:pt>
                <c:pt idx="1450">
                  <c:v>3412802</c:v>
                </c:pt>
                <c:pt idx="1451">
                  <c:v>3687666</c:v>
                </c:pt>
                <c:pt idx="1452">
                  <c:v>3954846</c:v>
                </c:pt>
                <c:pt idx="1453">
                  <c:v>4048506</c:v>
                </c:pt>
                <c:pt idx="1454">
                  <c:v>4169784</c:v>
                </c:pt>
                <c:pt idx="1455">
                  <c:v>4300336</c:v>
                </c:pt>
                <c:pt idx="1456">
                  <c:v>4432802</c:v>
                </c:pt>
                <c:pt idx="1457">
                  <c:v>4562388</c:v>
                </c:pt>
                <c:pt idx="1458">
                  <c:v>4700294</c:v>
                </c:pt>
                <c:pt idx="1459">
                  <c:v>4905791</c:v>
                </c:pt>
                <c:pt idx="1460">
                  <c:v>5046388</c:v>
                </c:pt>
                <c:pt idx="1461">
                  <c:v>5187934</c:v>
                </c:pt>
                <c:pt idx="1462">
                  <c:v>5217924</c:v>
                </c:pt>
                <c:pt idx="1463">
                  <c:v>5265079</c:v>
                </c:pt>
                <c:pt idx="1464">
                  <c:v>5307374</c:v>
                </c:pt>
                <c:pt idx="1465">
                  <c:v>5307374</c:v>
                </c:pt>
                <c:pt idx="1466">
                  <c:v>5404464</c:v>
                </c:pt>
                <c:pt idx="1467">
                  <c:v>5440368</c:v>
                </c:pt>
                <c:pt idx="1468">
                  <c:v>2625300</c:v>
                </c:pt>
                <c:pt idx="1469">
                  <c:v>2625979</c:v>
                </c:pt>
                <c:pt idx="1470">
                  <c:v>2626614</c:v>
                </c:pt>
                <c:pt idx="1471">
                  <c:v>2627238</c:v>
                </c:pt>
                <c:pt idx="1472">
                  <c:v>2628245</c:v>
                </c:pt>
                <c:pt idx="1473">
                  <c:v>2629091</c:v>
                </c:pt>
                <c:pt idx="1474">
                  <c:v>2630183</c:v>
                </c:pt>
                <c:pt idx="1475">
                  <c:v>2631094</c:v>
                </c:pt>
                <c:pt idx="1476">
                  <c:v>2631922</c:v>
                </c:pt>
                <c:pt idx="1477">
                  <c:v>2632639</c:v>
                </c:pt>
                <c:pt idx="1478">
                  <c:v>2633266</c:v>
                </c:pt>
                <c:pt idx="1479">
                  <c:v>2633933</c:v>
                </c:pt>
                <c:pt idx="1480">
                  <c:v>2634525</c:v>
                </c:pt>
                <c:pt idx="1481">
                  <c:v>2635360</c:v>
                </c:pt>
                <c:pt idx="1482">
                  <c:v>2636192</c:v>
                </c:pt>
                <c:pt idx="1483">
                  <c:v>2636922</c:v>
                </c:pt>
                <c:pt idx="1484">
                  <c:v>2637588</c:v>
                </c:pt>
                <c:pt idx="1485">
                  <c:v>2638178</c:v>
                </c:pt>
                <c:pt idx="1486">
                  <c:v>2638178</c:v>
                </c:pt>
                <c:pt idx="1487">
                  <c:v>2639260</c:v>
                </c:pt>
                <c:pt idx="1488">
                  <c:v>2639909</c:v>
                </c:pt>
                <c:pt idx="1489">
                  <c:v>2640611</c:v>
                </c:pt>
                <c:pt idx="1490">
                  <c:v>2641276</c:v>
                </c:pt>
                <c:pt idx="1491">
                  <c:v>2642098</c:v>
                </c:pt>
                <c:pt idx="1492">
                  <c:v>2642911</c:v>
                </c:pt>
                <c:pt idx="1493">
                  <c:v>2642911</c:v>
                </c:pt>
                <c:pt idx="1494">
                  <c:v>2643539</c:v>
                </c:pt>
                <c:pt idx="1495">
                  <c:v>2644936</c:v>
                </c:pt>
                <c:pt idx="1496">
                  <c:v>2645683</c:v>
                </c:pt>
                <c:pt idx="1497">
                  <c:v>2646466</c:v>
                </c:pt>
                <c:pt idx="1498">
                  <c:v>2647178</c:v>
                </c:pt>
                <c:pt idx="1499">
                  <c:v>2648013</c:v>
                </c:pt>
                <c:pt idx="1500">
                  <c:v>2648013</c:v>
                </c:pt>
                <c:pt idx="1501">
                  <c:v>2649388</c:v>
                </c:pt>
                <c:pt idx="1502">
                  <c:v>2650268</c:v>
                </c:pt>
                <c:pt idx="1503">
                  <c:v>2651361</c:v>
                </c:pt>
                <c:pt idx="1504">
                  <c:v>2652261</c:v>
                </c:pt>
                <c:pt idx="1505">
                  <c:v>2653252</c:v>
                </c:pt>
                <c:pt idx="1506">
                  <c:v>2654266</c:v>
                </c:pt>
                <c:pt idx="1507">
                  <c:v>2655421</c:v>
                </c:pt>
                <c:pt idx="1508">
                  <c:v>2656339</c:v>
                </c:pt>
                <c:pt idx="1509">
                  <c:v>2658090</c:v>
                </c:pt>
                <c:pt idx="1510">
                  <c:v>2659421</c:v>
                </c:pt>
                <c:pt idx="1511">
                  <c:v>2660573</c:v>
                </c:pt>
                <c:pt idx="1512">
                  <c:v>2659685</c:v>
                </c:pt>
                <c:pt idx="1513">
                  <c:v>2663761</c:v>
                </c:pt>
                <c:pt idx="1514">
                  <c:v>2663761</c:v>
                </c:pt>
                <c:pt idx="1515">
                  <c:v>2663761</c:v>
                </c:pt>
                <c:pt idx="1516">
                  <c:v>2663761</c:v>
                </c:pt>
                <c:pt idx="1517">
                  <c:v>2680955</c:v>
                </c:pt>
                <c:pt idx="1518">
                  <c:v>2719813</c:v>
                </c:pt>
                <c:pt idx="1519">
                  <c:v>2775598</c:v>
                </c:pt>
                <c:pt idx="1520">
                  <c:v>2831167</c:v>
                </c:pt>
                <c:pt idx="1521">
                  <c:v>2831167</c:v>
                </c:pt>
                <c:pt idx="1522">
                  <c:v>2919234</c:v>
                </c:pt>
                <c:pt idx="1523">
                  <c:v>3034058</c:v>
                </c:pt>
                <c:pt idx="1524">
                  <c:v>3034058</c:v>
                </c:pt>
                <c:pt idx="1525">
                  <c:v>3081761</c:v>
                </c:pt>
                <c:pt idx="1526">
                  <c:v>3081761</c:v>
                </c:pt>
                <c:pt idx="1527">
                  <c:v>3081761</c:v>
                </c:pt>
                <c:pt idx="1528">
                  <c:v>3081761</c:v>
                </c:pt>
                <c:pt idx="1529">
                  <c:v>3081761</c:v>
                </c:pt>
                <c:pt idx="1530">
                  <c:v>3217578</c:v>
                </c:pt>
                <c:pt idx="1531">
                  <c:v>3286960</c:v>
                </c:pt>
                <c:pt idx="1532">
                  <c:v>3320462</c:v>
                </c:pt>
                <c:pt idx="1533">
                  <c:v>3383639</c:v>
                </c:pt>
                <c:pt idx="1534">
                  <c:v>3383639</c:v>
                </c:pt>
                <c:pt idx="1535">
                  <c:v>3445478</c:v>
                </c:pt>
                <c:pt idx="1536">
                  <c:v>3476462</c:v>
                </c:pt>
                <c:pt idx="1537">
                  <c:v>3507010</c:v>
                </c:pt>
                <c:pt idx="1538">
                  <c:v>3536915</c:v>
                </c:pt>
                <c:pt idx="1539">
                  <c:v>3566241</c:v>
                </c:pt>
                <c:pt idx="1540">
                  <c:v>3595817</c:v>
                </c:pt>
                <c:pt idx="1541">
                  <c:v>3595817</c:v>
                </c:pt>
                <c:pt idx="1542">
                  <c:v>3595817</c:v>
                </c:pt>
                <c:pt idx="1543">
                  <c:v>3655028</c:v>
                </c:pt>
                <c:pt idx="1544">
                  <c:v>3707757</c:v>
                </c:pt>
                <c:pt idx="1545">
                  <c:v>3729661</c:v>
                </c:pt>
                <c:pt idx="1546">
                  <c:v>3748806</c:v>
                </c:pt>
                <c:pt idx="1547">
                  <c:v>3750182</c:v>
                </c:pt>
                <c:pt idx="1548">
                  <c:v>3751301</c:v>
                </c:pt>
                <c:pt idx="1549">
                  <c:v>3751301</c:v>
                </c:pt>
                <c:pt idx="1550">
                  <c:v>3757994</c:v>
                </c:pt>
                <c:pt idx="1551">
                  <c:v>3759171</c:v>
                </c:pt>
                <c:pt idx="1552">
                  <c:v>3742501</c:v>
                </c:pt>
                <c:pt idx="1553">
                  <c:v>3746390</c:v>
                </c:pt>
                <c:pt idx="1554">
                  <c:v>3749682</c:v>
                </c:pt>
                <c:pt idx="1555">
                  <c:v>3749682</c:v>
                </c:pt>
                <c:pt idx="1556">
                  <c:v>3753488</c:v>
                </c:pt>
                <c:pt idx="1557">
                  <c:v>3755021</c:v>
                </c:pt>
                <c:pt idx="1558">
                  <c:v>3756945</c:v>
                </c:pt>
                <c:pt idx="1559">
                  <c:v>3758685</c:v>
                </c:pt>
                <c:pt idx="1560">
                  <c:v>3760380</c:v>
                </c:pt>
                <c:pt idx="1561">
                  <c:v>3761986</c:v>
                </c:pt>
                <c:pt idx="1562">
                  <c:v>3763603</c:v>
                </c:pt>
                <c:pt idx="1563">
                  <c:v>3763603</c:v>
                </c:pt>
                <c:pt idx="1564">
                  <c:v>3766291</c:v>
                </c:pt>
                <c:pt idx="1565">
                  <c:v>3767871</c:v>
                </c:pt>
                <c:pt idx="1566">
                  <c:v>3769419</c:v>
                </c:pt>
                <c:pt idx="1567">
                  <c:v>3771372</c:v>
                </c:pt>
                <c:pt idx="1568">
                  <c:v>3763984</c:v>
                </c:pt>
                <c:pt idx="1569">
                  <c:v>3765647</c:v>
                </c:pt>
                <c:pt idx="1570">
                  <c:v>3767128</c:v>
                </c:pt>
                <c:pt idx="1571">
                  <c:v>3768640</c:v>
                </c:pt>
                <c:pt idx="1572">
                  <c:v>3770729</c:v>
                </c:pt>
                <c:pt idx="1573">
                  <c:v>3773534</c:v>
                </c:pt>
                <c:pt idx="1574">
                  <c:v>4061898</c:v>
                </c:pt>
                <c:pt idx="1575">
                  <c:v>4076464</c:v>
                </c:pt>
                <c:pt idx="1576">
                  <c:v>4120192</c:v>
                </c:pt>
                <c:pt idx="1577">
                  <c:v>4120192</c:v>
                </c:pt>
                <c:pt idx="1578">
                  <c:v>4194849</c:v>
                </c:pt>
                <c:pt idx="1579">
                  <c:v>4257162</c:v>
                </c:pt>
                <c:pt idx="1580">
                  <c:v>4354633</c:v>
                </c:pt>
                <c:pt idx="1581">
                  <c:v>4387998</c:v>
                </c:pt>
                <c:pt idx="1582">
                  <c:v>4421543</c:v>
                </c:pt>
                <c:pt idx="1583">
                  <c:v>4458654</c:v>
                </c:pt>
                <c:pt idx="1584">
                  <c:v>4458654</c:v>
                </c:pt>
                <c:pt idx="1585">
                  <c:v>4527908</c:v>
                </c:pt>
                <c:pt idx="1586">
                  <c:v>4520491</c:v>
                </c:pt>
                <c:pt idx="1587">
                  <c:v>4559171</c:v>
                </c:pt>
                <c:pt idx="1588">
                  <c:v>4599062</c:v>
                </c:pt>
                <c:pt idx="1589">
                  <c:v>4625092</c:v>
                </c:pt>
                <c:pt idx="1590">
                  <c:v>4657660</c:v>
                </c:pt>
                <c:pt idx="1591">
                  <c:v>4692305</c:v>
                </c:pt>
                <c:pt idx="1592">
                  <c:v>4723112</c:v>
                </c:pt>
                <c:pt idx="1593">
                  <c:v>4758290</c:v>
                </c:pt>
                <c:pt idx="1594">
                  <c:v>4779955</c:v>
                </c:pt>
                <c:pt idx="1595">
                  <c:v>4806803</c:v>
                </c:pt>
                <c:pt idx="1596">
                  <c:v>4835188</c:v>
                </c:pt>
                <c:pt idx="1597">
                  <c:v>4871710</c:v>
                </c:pt>
                <c:pt idx="1598">
                  <c:v>4871710</c:v>
                </c:pt>
                <c:pt idx="1599">
                  <c:v>4944776</c:v>
                </c:pt>
                <c:pt idx="1600">
                  <c:v>4979951</c:v>
                </c:pt>
                <c:pt idx="1601">
                  <c:v>5012675</c:v>
                </c:pt>
                <c:pt idx="1602">
                  <c:v>5047523</c:v>
                </c:pt>
                <c:pt idx="1603">
                  <c:v>5086331</c:v>
                </c:pt>
                <c:pt idx="1604">
                  <c:v>5119392</c:v>
                </c:pt>
                <c:pt idx="1605">
                  <c:v>5119392</c:v>
                </c:pt>
                <c:pt idx="1606">
                  <c:v>5193672</c:v>
                </c:pt>
                <c:pt idx="1607">
                  <c:v>5224998</c:v>
                </c:pt>
                <c:pt idx="1608">
                  <c:v>5261955</c:v>
                </c:pt>
                <c:pt idx="1609">
                  <c:v>5298581</c:v>
                </c:pt>
                <c:pt idx="1610">
                  <c:v>5329353</c:v>
                </c:pt>
                <c:pt idx="1611">
                  <c:v>5363821</c:v>
                </c:pt>
                <c:pt idx="1612">
                  <c:v>5401192</c:v>
                </c:pt>
                <c:pt idx="1613">
                  <c:v>5401192</c:v>
                </c:pt>
                <c:pt idx="1614">
                  <c:v>5458169</c:v>
                </c:pt>
                <c:pt idx="1615">
                  <c:v>5459649</c:v>
                </c:pt>
                <c:pt idx="1616">
                  <c:v>5459649</c:v>
                </c:pt>
                <c:pt idx="1617">
                  <c:v>5463947</c:v>
                </c:pt>
                <c:pt idx="1618">
                  <c:v>5465601</c:v>
                </c:pt>
                <c:pt idx="1619">
                  <c:v>5466763</c:v>
                </c:pt>
                <c:pt idx="1620">
                  <c:v>5466763</c:v>
                </c:pt>
                <c:pt idx="1621">
                  <c:v>5487220</c:v>
                </c:pt>
                <c:pt idx="1622">
                  <c:v>5488570</c:v>
                </c:pt>
                <c:pt idx="1623">
                  <c:v>5489775</c:v>
                </c:pt>
                <c:pt idx="1624">
                  <c:v>5491740</c:v>
                </c:pt>
                <c:pt idx="1625">
                  <c:v>5493809</c:v>
                </c:pt>
                <c:pt idx="1626">
                  <c:v>5495566</c:v>
                </c:pt>
                <c:pt idx="1627">
                  <c:v>5495566</c:v>
                </c:pt>
                <c:pt idx="1628">
                  <c:v>5462806</c:v>
                </c:pt>
                <c:pt idx="1629">
                  <c:v>5464771</c:v>
                </c:pt>
                <c:pt idx="1630">
                  <c:v>5466299</c:v>
                </c:pt>
                <c:pt idx="1631">
                  <c:v>5467694</c:v>
                </c:pt>
                <c:pt idx="1632">
                  <c:v>5469264</c:v>
                </c:pt>
                <c:pt idx="1633">
                  <c:v>5470631</c:v>
                </c:pt>
                <c:pt idx="1634">
                  <c:v>5470631</c:v>
                </c:pt>
                <c:pt idx="1635">
                  <c:v>5471910</c:v>
                </c:pt>
                <c:pt idx="1636">
                  <c:v>5473647</c:v>
                </c:pt>
                <c:pt idx="1637">
                  <c:v>5476373</c:v>
                </c:pt>
                <c:pt idx="1638">
                  <c:v>5478032</c:v>
                </c:pt>
                <c:pt idx="1639">
                  <c:v>5479698</c:v>
                </c:pt>
                <c:pt idx="1640">
                  <c:v>5480828</c:v>
                </c:pt>
                <c:pt idx="1641">
                  <c:v>5480828</c:v>
                </c:pt>
                <c:pt idx="1642">
                  <c:v>5480828</c:v>
                </c:pt>
                <c:pt idx="1643">
                  <c:v>5480828</c:v>
                </c:pt>
                <c:pt idx="1644">
                  <c:v>5481852</c:v>
                </c:pt>
                <c:pt idx="1645">
                  <c:v>5486989</c:v>
                </c:pt>
                <c:pt idx="1646">
                  <c:v>5487844</c:v>
                </c:pt>
                <c:pt idx="1647">
                  <c:v>5489054</c:v>
                </c:pt>
                <c:pt idx="1648">
                  <c:v>5489054</c:v>
                </c:pt>
                <c:pt idx="1649">
                  <c:v>5491266</c:v>
                </c:pt>
                <c:pt idx="1650">
                  <c:v>5492368</c:v>
                </c:pt>
                <c:pt idx="1651">
                  <c:v>5493370</c:v>
                </c:pt>
                <c:pt idx="1652">
                  <c:v>5494590</c:v>
                </c:pt>
                <c:pt idx="1653">
                  <c:v>5495684</c:v>
                </c:pt>
                <c:pt idx="1654">
                  <c:v>5496721</c:v>
                </c:pt>
                <c:pt idx="1655">
                  <c:v>5496721</c:v>
                </c:pt>
                <c:pt idx="1656">
                  <c:v>5554180</c:v>
                </c:pt>
                <c:pt idx="1657">
                  <c:v>5583498</c:v>
                </c:pt>
                <c:pt idx="1658">
                  <c:v>5646270</c:v>
                </c:pt>
                <c:pt idx="1659">
                  <c:v>5758005</c:v>
                </c:pt>
                <c:pt idx="1660">
                  <c:v>5777076</c:v>
                </c:pt>
                <c:pt idx="1661">
                  <c:v>5802205</c:v>
                </c:pt>
                <c:pt idx="1662">
                  <c:v>5802205</c:v>
                </c:pt>
                <c:pt idx="1663">
                  <c:v>5848139</c:v>
                </c:pt>
                <c:pt idx="1664">
                  <c:v>5849501</c:v>
                </c:pt>
                <c:pt idx="1665">
                  <c:v>5851193</c:v>
                </c:pt>
                <c:pt idx="1666">
                  <c:v>5852273</c:v>
                </c:pt>
                <c:pt idx="1667">
                  <c:v>5853327</c:v>
                </c:pt>
                <c:pt idx="1668">
                  <c:v>5854309</c:v>
                </c:pt>
                <c:pt idx="1669">
                  <c:v>5854309</c:v>
                </c:pt>
                <c:pt idx="1670">
                  <c:v>5855519</c:v>
                </c:pt>
                <c:pt idx="1671">
                  <c:v>5859061</c:v>
                </c:pt>
                <c:pt idx="1672">
                  <c:v>5861375</c:v>
                </c:pt>
                <c:pt idx="1673">
                  <c:v>5864199</c:v>
                </c:pt>
                <c:pt idx="1674">
                  <c:v>5865939</c:v>
                </c:pt>
                <c:pt idx="1675">
                  <c:v>5866892</c:v>
                </c:pt>
                <c:pt idx="1676">
                  <c:v>5866892</c:v>
                </c:pt>
                <c:pt idx="1677">
                  <c:v>5866892</c:v>
                </c:pt>
                <c:pt idx="1678">
                  <c:v>5870396</c:v>
                </c:pt>
                <c:pt idx="1679">
                  <c:v>5871490</c:v>
                </c:pt>
                <c:pt idx="1680">
                  <c:v>5872632</c:v>
                </c:pt>
                <c:pt idx="1681">
                  <c:v>5873718</c:v>
                </c:pt>
                <c:pt idx="1682">
                  <c:v>5874666</c:v>
                </c:pt>
                <c:pt idx="1683">
                  <c:v>5874666</c:v>
                </c:pt>
                <c:pt idx="1684">
                  <c:v>5876613</c:v>
                </c:pt>
                <c:pt idx="1685">
                  <c:v>5877587</c:v>
                </c:pt>
                <c:pt idx="1686">
                  <c:v>5878483</c:v>
                </c:pt>
                <c:pt idx="1687">
                  <c:v>5879472</c:v>
                </c:pt>
                <c:pt idx="1688">
                  <c:v>5880456</c:v>
                </c:pt>
                <c:pt idx="1689">
                  <c:v>0</c:v>
                </c:pt>
                <c:pt idx="1690">
                  <c:v>5881280</c:v>
                </c:pt>
                <c:pt idx="1691">
                  <c:v>5883163</c:v>
                </c:pt>
                <c:pt idx="1692">
                  <c:v>5884374</c:v>
                </c:pt>
                <c:pt idx="1693">
                  <c:v>5885497</c:v>
                </c:pt>
                <c:pt idx="1694">
                  <c:v>5887025</c:v>
                </c:pt>
                <c:pt idx="1695">
                  <c:v>5888057</c:v>
                </c:pt>
                <c:pt idx="1696">
                  <c:v>5888984</c:v>
                </c:pt>
                <c:pt idx="1697">
                  <c:v>5888984</c:v>
                </c:pt>
                <c:pt idx="1698">
                  <c:v>5890254</c:v>
                </c:pt>
                <c:pt idx="1699">
                  <c:v>5891760</c:v>
                </c:pt>
                <c:pt idx="1700">
                  <c:v>5894181</c:v>
                </c:pt>
                <c:pt idx="1701">
                  <c:v>5895403</c:v>
                </c:pt>
                <c:pt idx="1702">
                  <c:v>5896403</c:v>
                </c:pt>
                <c:pt idx="1703">
                  <c:v>5897292</c:v>
                </c:pt>
                <c:pt idx="1704">
                  <c:v>5897292</c:v>
                </c:pt>
                <c:pt idx="1705">
                  <c:v>5899237</c:v>
                </c:pt>
                <c:pt idx="1706">
                  <c:v>5901116</c:v>
                </c:pt>
                <c:pt idx="1707">
                  <c:v>5902830</c:v>
                </c:pt>
                <c:pt idx="1708">
                  <c:v>5904329</c:v>
                </c:pt>
                <c:pt idx="1709">
                  <c:v>5905769</c:v>
                </c:pt>
                <c:pt idx="1710">
                  <c:v>5906911</c:v>
                </c:pt>
                <c:pt idx="1711">
                  <c:v>5906911</c:v>
                </c:pt>
                <c:pt idx="1712">
                  <c:v>5910344</c:v>
                </c:pt>
                <c:pt idx="1713">
                  <c:v>5917260</c:v>
                </c:pt>
                <c:pt idx="1714">
                  <c:v>5959930</c:v>
                </c:pt>
                <c:pt idx="1715">
                  <c:v>5984501</c:v>
                </c:pt>
                <c:pt idx="1716">
                  <c:v>6012565</c:v>
                </c:pt>
                <c:pt idx="1717">
                  <c:v>6045620</c:v>
                </c:pt>
                <c:pt idx="1718">
                  <c:v>6045620</c:v>
                </c:pt>
                <c:pt idx="1719">
                  <c:v>6101626</c:v>
                </c:pt>
                <c:pt idx="1720">
                  <c:v>6103089</c:v>
                </c:pt>
                <c:pt idx="1721">
                  <c:v>6111819</c:v>
                </c:pt>
                <c:pt idx="1722">
                  <c:v>6119721</c:v>
                </c:pt>
                <c:pt idx="1723">
                  <c:v>6126201</c:v>
                </c:pt>
                <c:pt idx="1724">
                  <c:v>6133272</c:v>
                </c:pt>
                <c:pt idx="1725">
                  <c:v>6133272</c:v>
                </c:pt>
                <c:pt idx="1726">
                  <c:v>6148357</c:v>
                </c:pt>
                <c:pt idx="1727">
                  <c:v>6151440</c:v>
                </c:pt>
                <c:pt idx="1728">
                  <c:v>6153007</c:v>
                </c:pt>
                <c:pt idx="1729">
                  <c:v>6154475</c:v>
                </c:pt>
                <c:pt idx="1730">
                  <c:v>6155809</c:v>
                </c:pt>
                <c:pt idx="1731">
                  <c:v>6157042</c:v>
                </c:pt>
                <c:pt idx="1732">
                  <c:v>6157042</c:v>
                </c:pt>
                <c:pt idx="1733">
                  <c:v>6160002</c:v>
                </c:pt>
                <c:pt idx="1734">
                  <c:v>6162042</c:v>
                </c:pt>
                <c:pt idx="1735">
                  <c:v>6163503</c:v>
                </c:pt>
                <c:pt idx="1736">
                  <c:v>6165081</c:v>
                </c:pt>
                <c:pt idx="1737">
                  <c:v>6166507</c:v>
                </c:pt>
                <c:pt idx="1738">
                  <c:v>6167683</c:v>
                </c:pt>
                <c:pt idx="1739">
                  <c:v>6167683</c:v>
                </c:pt>
                <c:pt idx="1740">
                  <c:v>6245738</c:v>
                </c:pt>
                <c:pt idx="1741">
                  <c:v>6397501</c:v>
                </c:pt>
                <c:pt idx="1742">
                  <c:v>6568960</c:v>
                </c:pt>
                <c:pt idx="1743">
                  <c:v>6651202</c:v>
                </c:pt>
                <c:pt idx="1744">
                  <c:v>6745096</c:v>
                </c:pt>
                <c:pt idx="1745">
                  <c:v>6848617</c:v>
                </c:pt>
                <c:pt idx="1746">
                  <c:v>6848617</c:v>
                </c:pt>
                <c:pt idx="1747">
                  <c:v>7053261</c:v>
                </c:pt>
                <c:pt idx="1748">
                  <c:v>7122022</c:v>
                </c:pt>
                <c:pt idx="1749">
                  <c:v>7122022</c:v>
                </c:pt>
                <c:pt idx="1750">
                  <c:v>7208307</c:v>
                </c:pt>
                <c:pt idx="1751">
                  <c:v>7370340</c:v>
                </c:pt>
                <c:pt idx="1752">
                  <c:v>7453981</c:v>
                </c:pt>
                <c:pt idx="1753">
                  <c:v>7453981</c:v>
                </c:pt>
                <c:pt idx="1754">
                  <c:v>7522785</c:v>
                </c:pt>
                <c:pt idx="1755">
                  <c:v>7657374</c:v>
                </c:pt>
                <c:pt idx="1756">
                  <c:v>7726641</c:v>
                </c:pt>
                <c:pt idx="1757">
                  <c:v>7795275</c:v>
                </c:pt>
                <c:pt idx="1758">
                  <c:v>7857380</c:v>
                </c:pt>
                <c:pt idx="1759">
                  <c:v>7921838</c:v>
                </c:pt>
                <c:pt idx="1760">
                  <c:v>7921838</c:v>
                </c:pt>
                <c:pt idx="1761">
                  <c:v>8058436</c:v>
                </c:pt>
                <c:pt idx="1762">
                  <c:v>8122724</c:v>
                </c:pt>
                <c:pt idx="1763">
                  <c:v>8186264</c:v>
                </c:pt>
                <c:pt idx="1764">
                  <c:v>8246121</c:v>
                </c:pt>
                <c:pt idx="1765">
                  <c:v>8338415</c:v>
                </c:pt>
                <c:pt idx="1766">
                  <c:v>8414074</c:v>
                </c:pt>
                <c:pt idx="1767">
                  <c:v>8414074</c:v>
                </c:pt>
                <c:pt idx="1768">
                  <c:v>8510713</c:v>
                </c:pt>
                <c:pt idx="1769">
                  <c:v>8690700</c:v>
                </c:pt>
                <c:pt idx="1770">
                  <c:v>8782929</c:v>
                </c:pt>
                <c:pt idx="1771">
                  <c:v>8881490</c:v>
                </c:pt>
                <c:pt idx="1772">
                  <c:v>8970613</c:v>
                </c:pt>
                <c:pt idx="1773">
                  <c:v>9031753</c:v>
                </c:pt>
                <c:pt idx="1774">
                  <c:v>9031753</c:v>
                </c:pt>
                <c:pt idx="1775">
                  <c:v>9031753</c:v>
                </c:pt>
                <c:pt idx="1776">
                  <c:v>9292991</c:v>
                </c:pt>
                <c:pt idx="1777">
                  <c:v>9384348</c:v>
                </c:pt>
                <c:pt idx="1778">
                  <c:v>9474188</c:v>
                </c:pt>
                <c:pt idx="1779">
                  <c:v>9557094</c:v>
                </c:pt>
                <c:pt idx="1780">
                  <c:v>9625659</c:v>
                </c:pt>
                <c:pt idx="1781">
                  <c:v>9625659</c:v>
                </c:pt>
                <c:pt idx="1782">
                  <c:v>9721993</c:v>
                </c:pt>
                <c:pt idx="1783">
                  <c:v>9768314</c:v>
                </c:pt>
                <c:pt idx="1784">
                  <c:v>9816625</c:v>
                </c:pt>
                <c:pt idx="1785">
                  <c:v>9816625</c:v>
                </c:pt>
                <c:pt idx="1786">
                  <c:v>9894957</c:v>
                </c:pt>
                <c:pt idx="1787">
                  <c:v>9920399</c:v>
                </c:pt>
                <c:pt idx="1788">
                  <c:v>9920399</c:v>
                </c:pt>
                <c:pt idx="1789">
                  <c:v>9971951</c:v>
                </c:pt>
                <c:pt idx="1790">
                  <c:v>9997786</c:v>
                </c:pt>
                <c:pt idx="1791">
                  <c:v>10023660</c:v>
                </c:pt>
                <c:pt idx="1792">
                  <c:v>10050031</c:v>
                </c:pt>
                <c:pt idx="1793">
                  <c:v>10076466</c:v>
                </c:pt>
                <c:pt idx="1794">
                  <c:v>10103089</c:v>
                </c:pt>
                <c:pt idx="1795">
                  <c:v>10103089</c:v>
                </c:pt>
                <c:pt idx="1796">
                  <c:v>10151954</c:v>
                </c:pt>
                <c:pt idx="1797">
                  <c:v>10159498</c:v>
                </c:pt>
                <c:pt idx="1798">
                  <c:v>10159498</c:v>
                </c:pt>
                <c:pt idx="1799">
                  <c:v>12530743</c:v>
                </c:pt>
                <c:pt idx="1800">
                  <c:v>12530743</c:v>
                </c:pt>
                <c:pt idx="1801">
                  <c:v>12530743</c:v>
                </c:pt>
                <c:pt idx="1802">
                  <c:v>12588397</c:v>
                </c:pt>
                <c:pt idx="1803">
                  <c:v>12588397</c:v>
                </c:pt>
                <c:pt idx="1804">
                  <c:v>12588397</c:v>
                </c:pt>
                <c:pt idx="1805">
                  <c:v>12818879</c:v>
                </c:pt>
                <c:pt idx="1806">
                  <c:v>13018187</c:v>
                </c:pt>
                <c:pt idx="1807">
                  <c:v>13143337</c:v>
                </c:pt>
                <c:pt idx="1808">
                  <c:v>13244551</c:v>
                </c:pt>
                <c:pt idx="1809">
                  <c:v>13360180</c:v>
                </c:pt>
                <c:pt idx="1810">
                  <c:v>13360180</c:v>
                </c:pt>
                <c:pt idx="1811">
                  <c:v>13554361</c:v>
                </c:pt>
                <c:pt idx="1812">
                  <c:v>13723966</c:v>
                </c:pt>
                <c:pt idx="1813">
                  <c:v>14068891</c:v>
                </c:pt>
                <c:pt idx="1814">
                  <c:v>14176550</c:v>
                </c:pt>
                <c:pt idx="1815">
                  <c:v>14317643</c:v>
                </c:pt>
                <c:pt idx="1816">
                  <c:v>14317643</c:v>
                </c:pt>
                <c:pt idx="1817">
                  <c:v>14619561</c:v>
                </c:pt>
                <c:pt idx="1818">
                  <c:v>14709510</c:v>
                </c:pt>
                <c:pt idx="1819">
                  <c:v>14785564</c:v>
                </c:pt>
                <c:pt idx="1820">
                  <c:v>14858772</c:v>
                </c:pt>
                <c:pt idx="1821">
                  <c:v>14913256</c:v>
                </c:pt>
                <c:pt idx="1822">
                  <c:v>14965796</c:v>
                </c:pt>
                <c:pt idx="1823">
                  <c:v>14965796</c:v>
                </c:pt>
                <c:pt idx="1824">
                  <c:v>15069295</c:v>
                </c:pt>
                <c:pt idx="1825">
                  <c:v>15121102</c:v>
                </c:pt>
                <c:pt idx="1826">
                  <c:v>15171097</c:v>
                </c:pt>
                <c:pt idx="1827">
                  <c:v>15224934</c:v>
                </c:pt>
                <c:pt idx="1828">
                  <c:v>15261990</c:v>
                </c:pt>
                <c:pt idx="1829">
                  <c:v>15300359</c:v>
                </c:pt>
                <c:pt idx="1830">
                  <c:v>15300359</c:v>
                </c:pt>
                <c:pt idx="1831">
                  <c:v>15387250</c:v>
                </c:pt>
                <c:pt idx="1832">
                  <c:v>15428114</c:v>
                </c:pt>
                <c:pt idx="1833">
                  <c:v>15455744</c:v>
                </c:pt>
                <c:pt idx="1834">
                  <c:v>15484765</c:v>
                </c:pt>
                <c:pt idx="1835">
                  <c:v>15501579</c:v>
                </c:pt>
                <c:pt idx="1836">
                  <c:v>15502614</c:v>
                </c:pt>
                <c:pt idx="1837">
                  <c:v>15502614</c:v>
                </c:pt>
                <c:pt idx="1838">
                  <c:v>15504858</c:v>
                </c:pt>
                <c:pt idx="1839">
                  <c:v>15506793</c:v>
                </c:pt>
                <c:pt idx="1840">
                  <c:v>15508358</c:v>
                </c:pt>
                <c:pt idx="1841">
                  <c:v>15510024</c:v>
                </c:pt>
                <c:pt idx="1842">
                  <c:v>15511358</c:v>
                </c:pt>
                <c:pt idx="1843">
                  <c:v>15512543</c:v>
                </c:pt>
                <c:pt idx="1844">
                  <c:v>15512543</c:v>
                </c:pt>
                <c:pt idx="1845">
                  <c:v>15515363</c:v>
                </c:pt>
                <c:pt idx="1846">
                  <c:v>15516947</c:v>
                </c:pt>
                <c:pt idx="1847">
                  <c:v>15536984</c:v>
                </c:pt>
                <c:pt idx="1848">
                  <c:v>15536984</c:v>
                </c:pt>
                <c:pt idx="1849">
                  <c:v>15605553</c:v>
                </c:pt>
                <c:pt idx="1850">
                  <c:v>15631990</c:v>
                </c:pt>
                <c:pt idx="1851">
                  <c:v>15631990</c:v>
                </c:pt>
                <c:pt idx="1852">
                  <c:v>15690871</c:v>
                </c:pt>
                <c:pt idx="1853">
                  <c:v>15690871</c:v>
                </c:pt>
                <c:pt idx="1854">
                  <c:v>15715521</c:v>
                </c:pt>
                <c:pt idx="1855">
                  <c:v>15740440</c:v>
                </c:pt>
                <c:pt idx="1856">
                  <c:v>15803494</c:v>
                </c:pt>
                <c:pt idx="1857">
                  <c:v>15832525</c:v>
                </c:pt>
                <c:pt idx="1858">
                  <c:v>15832525</c:v>
                </c:pt>
                <c:pt idx="1859">
                  <c:v>15836920</c:v>
                </c:pt>
                <c:pt idx="1860">
                  <c:v>15917318</c:v>
                </c:pt>
                <c:pt idx="1861">
                  <c:v>15965292</c:v>
                </c:pt>
                <c:pt idx="1862">
                  <c:v>16059944</c:v>
                </c:pt>
                <c:pt idx="1863">
                  <c:v>16210539</c:v>
                </c:pt>
                <c:pt idx="1864">
                  <c:v>16288471</c:v>
                </c:pt>
                <c:pt idx="1865">
                  <c:v>16288471</c:v>
                </c:pt>
                <c:pt idx="1866">
                  <c:v>16390260</c:v>
                </c:pt>
                <c:pt idx="1867">
                  <c:v>16562449</c:v>
                </c:pt>
                <c:pt idx="1868">
                  <c:v>16599589</c:v>
                </c:pt>
                <c:pt idx="1869">
                  <c:v>16738616</c:v>
                </c:pt>
                <c:pt idx="1870">
                  <c:v>16829115</c:v>
                </c:pt>
                <c:pt idx="1871">
                  <c:v>16914851</c:v>
                </c:pt>
                <c:pt idx="1872">
                  <c:v>16914851</c:v>
                </c:pt>
                <c:pt idx="1873">
                  <c:v>16955318</c:v>
                </c:pt>
                <c:pt idx="1874">
                  <c:v>16957223</c:v>
                </c:pt>
                <c:pt idx="1875">
                  <c:v>16958711</c:v>
                </c:pt>
                <c:pt idx="1876">
                  <c:v>16960289</c:v>
                </c:pt>
                <c:pt idx="1877">
                  <c:v>16962702</c:v>
                </c:pt>
                <c:pt idx="1878">
                  <c:v>16964248</c:v>
                </c:pt>
                <c:pt idx="1879">
                  <c:v>16964248</c:v>
                </c:pt>
                <c:pt idx="1880">
                  <c:v>16965843</c:v>
                </c:pt>
                <c:pt idx="1881">
                  <c:v>16969016</c:v>
                </c:pt>
                <c:pt idx="1882">
                  <c:v>16998005</c:v>
                </c:pt>
                <c:pt idx="1883">
                  <c:v>17019188</c:v>
                </c:pt>
                <c:pt idx="1884">
                  <c:v>17021748</c:v>
                </c:pt>
                <c:pt idx="1885">
                  <c:v>17023370</c:v>
                </c:pt>
                <c:pt idx="1886">
                  <c:v>17023370</c:v>
                </c:pt>
                <c:pt idx="1887">
                  <c:v>17026306</c:v>
                </c:pt>
                <c:pt idx="1888">
                  <c:v>17027655</c:v>
                </c:pt>
                <c:pt idx="1889">
                  <c:v>17027655</c:v>
                </c:pt>
                <c:pt idx="1890">
                  <c:v>17029132</c:v>
                </c:pt>
                <c:pt idx="1891">
                  <c:v>17031913</c:v>
                </c:pt>
                <c:pt idx="1892">
                  <c:v>17033273</c:v>
                </c:pt>
                <c:pt idx="1893">
                  <c:v>17033273</c:v>
                </c:pt>
                <c:pt idx="1894">
                  <c:v>17036403</c:v>
                </c:pt>
                <c:pt idx="1895">
                  <c:v>17036403</c:v>
                </c:pt>
                <c:pt idx="1896">
                  <c:v>17034063</c:v>
                </c:pt>
                <c:pt idx="1897">
                  <c:v>17035363</c:v>
                </c:pt>
                <c:pt idx="1898">
                  <c:v>17036635</c:v>
                </c:pt>
                <c:pt idx="1899">
                  <c:v>17037793</c:v>
                </c:pt>
                <c:pt idx="1900">
                  <c:v>17037793</c:v>
                </c:pt>
                <c:pt idx="1901">
                  <c:v>17040642</c:v>
                </c:pt>
                <c:pt idx="1902">
                  <c:v>17040642</c:v>
                </c:pt>
                <c:pt idx="1903">
                  <c:v>17043590</c:v>
                </c:pt>
                <c:pt idx="1904">
                  <c:v>17044935</c:v>
                </c:pt>
                <c:pt idx="1905">
                  <c:v>17046199</c:v>
                </c:pt>
                <c:pt idx="1906">
                  <c:v>17047277</c:v>
                </c:pt>
                <c:pt idx="1907">
                  <c:v>17047277</c:v>
                </c:pt>
                <c:pt idx="1908">
                  <c:v>17050499</c:v>
                </c:pt>
                <c:pt idx="1909">
                  <c:v>17051736</c:v>
                </c:pt>
                <c:pt idx="1910">
                  <c:v>17052941</c:v>
                </c:pt>
                <c:pt idx="1911">
                  <c:v>17054167</c:v>
                </c:pt>
                <c:pt idx="1912">
                  <c:v>17056010</c:v>
                </c:pt>
                <c:pt idx="1913">
                  <c:v>17057336</c:v>
                </c:pt>
                <c:pt idx="1914">
                  <c:v>17057336</c:v>
                </c:pt>
                <c:pt idx="1915">
                  <c:v>17058478</c:v>
                </c:pt>
                <c:pt idx="1916">
                  <c:v>17061272</c:v>
                </c:pt>
                <c:pt idx="1917">
                  <c:v>17039729</c:v>
                </c:pt>
                <c:pt idx="1918">
                  <c:v>17041095</c:v>
                </c:pt>
                <c:pt idx="1919">
                  <c:v>17042304</c:v>
                </c:pt>
                <c:pt idx="1920">
                  <c:v>17043393</c:v>
                </c:pt>
                <c:pt idx="1921">
                  <c:v>17043393</c:v>
                </c:pt>
                <c:pt idx="1922">
                  <c:v>17045908</c:v>
                </c:pt>
                <c:pt idx="1923">
                  <c:v>17047282</c:v>
                </c:pt>
                <c:pt idx="1924">
                  <c:v>17066227</c:v>
                </c:pt>
                <c:pt idx="1925">
                  <c:v>17074560</c:v>
                </c:pt>
                <c:pt idx="1926">
                  <c:v>17084980</c:v>
                </c:pt>
                <c:pt idx="1927">
                  <c:v>17097549</c:v>
                </c:pt>
                <c:pt idx="1928">
                  <c:v>17097549</c:v>
                </c:pt>
                <c:pt idx="1929">
                  <c:v>17122014</c:v>
                </c:pt>
                <c:pt idx="1930">
                  <c:v>17149681</c:v>
                </c:pt>
                <c:pt idx="1931">
                  <c:v>17168959</c:v>
                </c:pt>
                <c:pt idx="1932">
                  <c:v>17186522</c:v>
                </c:pt>
                <c:pt idx="1933">
                  <c:v>17206624</c:v>
                </c:pt>
                <c:pt idx="1934">
                  <c:v>17227525</c:v>
                </c:pt>
                <c:pt idx="1935">
                  <c:v>17227525</c:v>
                </c:pt>
                <c:pt idx="1936">
                  <c:v>17271415</c:v>
                </c:pt>
                <c:pt idx="1937">
                  <c:v>17271415</c:v>
                </c:pt>
                <c:pt idx="1938">
                  <c:v>17313854</c:v>
                </c:pt>
                <c:pt idx="1939">
                  <c:v>17335376</c:v>
                </c:pt>
                <c:pt idx="1940">
                  <c:v>17378538</c:v>
                </c:pt>
                <c:pt idx="1941">
                  <c:v>17427498</c:v>
                </c:pt>
                <c:pt idx="1942">
                  <c:v>17427498</c:v>
                </c:pt>
                <c:pt idx="1943">
                  <c:v>17508892</c:v>
                </c:pt>
                <c:pt idx="1944">
                  <c:v>17552525</c:v>
                </c:pt>
                <c:pt idx="1945">
                  <c:v>17592953</c:v>
                </c:pt>
                <c:pt idx="1946">
                  <c:v>17633340</c:v>
                </c:pt>
                <c:pt idx="1947">
                  <c:v>17676066</c:v>
                </c:pt>
                <c:pt idx="1948">
                  <c:v>17705896</c:v>
                </c:pt>
                <c:pt idx="1949">
                  <c:v>17705896</c:v>
                </c:pt>
                <c:pt idx="1950">
                  <c:v>17733865</c:v>
                </c:pt>
                <c:pt idx="1951">
                  <c:v>17749489</c:v>
                </c:pt>
                <c:pt idx="1952">
                  <c:v>17765110</c:v>
                </c:pt>
                <c:pt idx="1953">
                  <c:v>17779792</c:v>
                </c:pt>
                <c:pt idx="1954">
                  <c:v>17793714</c:v>
                </c:pt>
                <c:pt idx="1955">
                  <c:v>17808434</c:v>
                </c:pt>
                <c:pt idx="1956">
                  <c:v>17808434</c:v>
                </c:pt>
                <c:pt idx="1957">
                  <c:v>17839116</c:v>
                </c:pt>
                <c:pt idx="1958">
                  <c:v>17855901</c:v>
                </c:pt>
                <c:pt idx="1959">
                  <c:v>17872141</c:v>
                </c:pt>
                <c:pt idx="1960">
                  <c:v>17888304</c:v>
                </c:pt>
                <c:pt idx="1961">
                  <c:v>17903599</c:v>
                </c:pt>
                <c:pt idx="1962">
                  <c:v>17919402</c:v>
                </c:pt>
                <c:pt idx="1963">
                  <c:v>17919402</c:v>
                </c:pt>
                <c:pt idx="1964">
                  <c:v>17950660</c:v>
                </c:pt>
                <c:pt idx="1965">
                  <c:v>17966198</c:v>
                </c:pt>
                <c:pt idx="1966">
                  <c:v>17981937</c:v>
                </c:pt>
                <c:pt idx="1967">
                  <c:v>17997622</c:v>
                </c:pt>
                <c:pt idx="1968">
                  <c:v>18013148</c:v>
                </c:pt>
                <c:pt idx="1969">
                  <c:v>18028234</c:v>
                </c:pt>
                <c:pt idx="1970">
                  <c:v>18028234</c:v>
                </c:pt>
                <c:pt idx="1971">
                  <c:v>18058391</c:v>
                </c:pt>
                <c:pt idx="1972">
                  <c:v>18072221</c:v>
                </c:pt>
                <c:pt idx="1973">
                  <c:v>18087866</c:v>
                </c:pt>
                <c:pt idx="1974">
                  <c:v>18103430</c:v>
                </c:pt>
                <c:pt idx="1975">
                  <c:v>18118435</c:v>
                </c:pt>
                <c:pt idx="1976">
                  <c:v>18134220</c:v>
                </c:pt>
                <c:pt idx="1977">
                  <c:v>18134220</c:v>
                </c:pt>
                <c:pt idx="1978">
                  <c:v>18165130</c:v>
                </c:pt>
                <c:pt idx="1979">
                  <c:v>18181413</c:v>
                </c:pt>
                <c:pt idx="1980">
                  <c:v>18198168</c:v>
                </c:pt>
                <c:pt idx="1981">
                  <c:v>18399062</c:v>
                </c:pt>
                <c:pt idx="1982">
                  <c:v>18429930</c:v>
                </c:pt>
                <c:pt idx="1983">
                  <c:v>18461280</c:v>
                </c:pt>
                <c:pt idx="1984">
                  <c:v>18461280</c:v>
                </c:pt>
                <c:pt idx="1985">
                  <c:v>18523638</c:v>
                </c:pt>
                <c:pt idx="1986">
                  <c:v>18548461</c:v>
                </c:pt>
                <c:pt idx="1987">
                  <c:v>18579422</c:v>
                </c:pt>
                <c:pt idx="1988">
                  <c:v>18617209</c:v>
                </c:pt>
                <c:pt idx="1989">
                  <c:v>18654176</c:v>
                </c:pt>
                <c:pt idx="1990">
                  <c:v>18691452</c:v>
                </c:pt>
                <c:pt idx="1991">
                  <c:v>18691452</c:v>
                </c:pt>
                <c:pt idx="1992">
                  <c:v>18726458</c:v>
                </c:pt>
                <c:pt idx="1993">
                  <c:v>18748291</c:v>
                </c:pt>
                <c:pt idx="1994">
                  <c:v>18769400</c:v>
                </c:pt>
                <c:pt idx="1995">
                  <c:v>18812470</c:v>
                </c:pt>
                <c:pt idx="1996">
                  <c:v>18832860</c:v>
                </c:pt>
                <c:pt idx="1997">
                  <c:v>18848841</c:v>
                </c:pt>
                <c:pt idx="1998">
                  <c:v>18848841</c:v>
                </c:pt>
                <c:pt idx="1999">
                  <c:v>18883141</c:v>
                </c:pt>
                <c:pt idx="2000">
                  <c:v>18899840</c:v>
                </c:pt>
                <c:pt idx="2001">
                  <c:v>18899840</c:v>
                </c:pt>
                <c:pt idx="2002">
                  <c:v>18933023</c:v>
                </c:pt>
                <c:pt idx="2003">
                  <c:v>18949214</c:v>
                </c:pt>
                <c:pt idx="2004">
                  <c:v>18964896</c:v>
                </c:pt>
                <c:pt idx="2005">
                  <c:v>18964896</c:v>
                </c:pt>
                <c:pt idx="2006">
                  <c:v>18997279</c:v>
                </c:pt>
                <c:pt idx="2007">
                  <c:v>19013425</c:v>
                </c:pt>
                <c:pt idx="2008">
                  <c:v>19029517</c:v>
                </c:pt>
                <c:pt idx="2009">
                  <c:v>19044667</c:v>
                </c:pt>
                <c:pt idx="2010">
                  <c:v>19061223</c:v>
                </c:pt>
                <c:pt idx="2011">
                  <c:v>19077638</c:v>
                </c:pt>
                <c:pt idx="2012">
                  <c:v>19077638</c:v>
                </c:pt>
                <c:pt idx="2013">
                  <c:v>19114175</c:v>
                </c:pt>
                <c:pt idx="2014">
                  <c:v>19132624</c:v>
                </c:pt>
                <c:pt idx="2015">
                  <c:v>19151077</c:v>
                </c:pt>
                <c:pt idx="2016">
                  <c:v>19169219</c:v>
                </c:pt>
                <c:pt idx="2017">
                  <c:v>19187000</c:v>
                </c:pt>
                <c:pt idx="2018">
                  <c:v>19205380</c:v>
                </c:pt>
                <c:pt idx="2019">
                  <c:v>19205380</c:v>
                </c:pt>
                <c:pt idx="2020">
                  <c:v>19243553</c:v>
                </c:pt>
                <c:pt idx="2021">
                  <c:v>19243553</c:v>
                </c:pt>
                <c:pt idx="2022">
                  <c:v>19281452</c:v>
                </c:pt>
                <c:pt idx="2023">
                  <c:v>19281452</c:v>
                </c:pt>
                <c:pt idx="2024">
                  <c:v>19317709</c:v>
                </c:pt>
                <c:pt idx="2025">
                  <c:v>19335539</c:v>
                </c:pt>
                <c:pt idx="2026">
                  <c:v>19335539</c:v>
                </c:pt>
                <c:pt idx="2027">
                  <c:v>19372523</c:v>
                </c:pt>
                <c:pt idx="2028">
                  <c:v>19372523</c:v>
                </c:pt>
                <c:pt idx="2029">
                  <c:v>19409252</c:v>
                </c:pt>
                <c:pt idx="2030">
                  <c:v>19427776</c:v>
                </c:pt>
                <c:pt idx="2031">
                  <c:v>19445868</c:v>
                </c:pt>
                <c:pt idx="2032">
                  <c:v>19464074</c:v>
                </c:pt>
                <c:pt idx="2033">
                  <c:v>19464074</c:v>
                </c:pt>
                <c:pt idx="2034">
                  <c:v>19503039</c:v>
                </c:pt>
                <c:pt idx="2035">
                  <c:v>19521982</c:v>
                </c:pt>
                <c:pt idx="2036">
                  <c:v>19540368</c:v>
                </c:pt>
                <c:pt idx="2037">
                  <c:v>19558615</c:v>
                </c:pt>
                <c:pt idx="2038">
                  <c:v>19610658</c:v>
                </c:pt>
                <c:pt idx="2039">
                  <c:v>19654244</c:v>
                </c:pt>
                <c:pt idx="2040">
                  <c:v>19654244</c:v>
                </c:pt>
                <c:pt idx="2041">
                  <c:v>19695099</c:v>
                </c:pt>
                <c:pt idx="2042">
                  <c:v>19697846</c:v>
                </c:pt>
                <c:pt idx="2043">
                  <c:v>19701862</c:v>
                </c:pt>
                <c:pt idx="2044">
                  <c:v>19701862</c:v>
                </c:pt>
                <c:pt idx="2045">
                  <c:v>19715895</c:v>
                </c:pt>
                <c:pt idx="2046">
                  <c:v>19724258</c:v>
                </c:pt>
                <c:pt idx="2047">
                  <c:v>19724258</c:v>
                </c:pt>
                <c:pt idx="2048">
                  <c:v>19742639</c:v>
                </c:pt>
                <c:pt idx="2049">
                  <c:v>19751744</c:v>
                </c:pt>
                <c:pt idx="2050">
                  <c:v>19761187</c:v>
                </c:pt>
                <c:pt idx="2051">
                  <c:v>19770018</c:v>
                </c:pt>
                <c:pt idx="2052">
                  <c:v>19778023</c:v>
                </c:pt>
                <c:pt idx="2053">
                  <c:v>19786281</c:v>
                </c:pt>
                <c:pt idx="2054">
                  <c:v>19786281</c:v>
                </c:pt>
                <c:pt idx="2055">
                  <c:v>19789295</c:v>
                </c:pt>
                <c:pt idx="2056">
                  <c:v>19790691</c:v>
                </c:pt>
                <c:pt idx="2057">
                  <c:v>19792069</c:v>
                </c:pt>
                <c:pt idx="2058">
                  <c:v>19793487</c:v>
                </c:pt>
                <c:pt idx="2059">
                  <c:v>19794642</c:v>
                </c:pt>
                <c:pt idx="2060">
                  <c:v>19795663</c:v>
                </c:pt>
                <c:pt idx="2061">
                  <c:v>19795663</c:v>
                </c:pt>
                <c:pt idx="2062">
                  <c:v>19798242</c:v>
                </c:pt>
                <c:pt idx="2063">
                  <c:v>19799509</c:v>
                </c:pt>
                <c:pt idx="2064">
                  <c:v>19801047</c:v>
                </c:pt>
                <c:pt idx="2065">
                  <c:v>19802411</c:v>
                </c:pt>
                <c:pt idx="2066">
                  <c:v>19803434</c:v>
                </c:pt>
                <c:pt idx="2067">
                  <c:v>19804381</c:v>
                </c:pt>
                <c:pt idx="2068">
                  <c:v>19804381</c:v>
                </c:pt>
                <c:pt idx="2069">
                  <c:v>19806873</c:v>
                </c:pt>
                <c:pt idx="2070">
                  <c:v>19808343</c:v>
                </c:pt>
                <c:pt idx="2071">
                  <c:v>19809692</c:v>
                </c:pt>
                <c:pt idx="2072">
                  <c:v>19810996</c:v>
                </c:pt>
                <c:pt idx="2073">
                  <c:v>19812056</c:v>
                </c:pt>
                <c:pt idx="2074">
                  <c:v>19813197</c:v>
                </c:pt>
                <c:pt idx="2075">
                  <c:v>19813197</c:v>
                </c:pt>
                <c:pt idx="2076">
                  <c:v>19815671</c:v>
                </c:pt>
                <c:pt idx="2077">
                  <c:v>19817507</c:v>
                </c:pt>
                <c:pt idx="2078">
                  <c:v>19890821</c:v>
                </c:pt>
                <c:pt idx="2079">
                  <c:v>19946543</c:v>
                </c:pt>
                <c:pt idx="2080">
                  <c:v>20055546</c:v>
                </c:pt>
                <c:pt idx="2081">
                  <c:v>20152152</c:v>
                </c:pt>
                <c:pt idx="2082">
                  <c:v>20172357</c:v>
                </c:pt>
                <c:pt idx="2083">
                  <c:v>20248521</c:v>
                </c:pt>
                <c:pt idx="2084">
                  <c:v>20359089</c:v>
                </c:pt>
                <c:pt idx="2085">
                  <c:v>20359089</c:v>
                </c:pt>
                <c:pt idx="2086">
                  <c:v>20535133</c:v>
                </c:pt>
                <c:pt idx="2087">
                  <c:v>20626426</c:v>
                </c:pt>
                <c:pt idx="2088">
                  <c:v>20717608</c:v>
                </c:pt>
                <c:pt idx="2089">
                  <c:v>20805621</c:v>
                </c:pt>
                <c:pt idx="2090">
                  <c:v>20805621</c:v>
                </c:pt>
                <c:pt idx="2091">
                  <c:v>19756676</c:v>
                </c:pt>
                <c:pt idx="2092">
                  <c:v>19830938</c:v>
                </c:pt>
                <c:pt idx="2093">
                  <c:v>19830938</c:v>
                </c:pt>
                <c:pt idx="2094">
                  <c:v>19976951</c:v>
                </c:pt>
                <c:pt idx="2095">
                  <c:v>20084962</c:v>
                </c:pt>
                <c:pt idx="2096">
                  <c:v>20209830</c:v>
                </c:pt>
                <c:pt idx="2097">
                  <c:v>20332839</c:v>
                </c:pt>
                <c:pt idx="2098">
                  <c:v>20422747</c:v>
                </c:pt>
                <c:pt idx="2099">
                  <c:v>20474281</c:v>
                </c:pt>
                <c:pt idx="2100">
                  <c:v>20518242</c:v>
                </c:pt>
                <c:pt idx="2101">
                  <c:v>20621032</c:v>
                </c:pt>
                <c:pt idx="2102">
                  <c:v>20719078</c:v>
                </c:pt>
                <c:pt idx="2103">
                  <c:v>20812579</c:v>
                </c:pt>
                <c:pt idx="2104">
                  <c:v>20905236</c:v>
                </c:pt>
                <c:pt idx="2105">
                  <c:v>21005877</c:v>
                </c:pt>
                <c:pt idx="2106">
                  <c:v>21103030</c:v>
                </c:pt>
                <c:pt idx="2107">
                  <c:v>21177810</c:v>
                </c:pt>
                <c:pt idx="2108">
                  <c:v>21271148</c:v>
                </c:pt>
                <c:pt idx="2109">
                  <c:v>21366939</c:v>
                </c:pt>
                <c:pt idx="2110">
                  <c:v>21458281</c:v>
                </c:pt>
                <c:pt idx="2111">
                  <c:v>21553838</c:v>
                </c:pt>
                <c:pt idx="2112">
                  <c:v>21553838</c:v>
                </c:pt>
                <c:pt idx="2113">
                  <c:v>21738574</c:v>
                </c:pt>
                <c:pt idx="2114">
                  <c:v>22456562</c:v>
                </c:pt>
                <c:pt idx="2115">
                  <c:v>22549880</c:v>
                </c:pt>
                <c:pt idx="2116">
                  <c:v>22645071</c:v>
                </c:pt>
                <c:pt idx="2117">
                  <c:v>22739701</c:v>
                </c:pt>
                <c:pt idx="2118">
                  <c:v>22835656</c:v>
                </c:pt>
                <c:pt idx="2119">
                  <c:v>22928951</c:v>
                </c:pt>
                <c:pt idx="2120">
                  <c:v>22928951</c:v>
                </c:pt>
                <c:pt idx="2121">
                  <c:v>23109779</c:v>
                </c:pt>
                <c:pt idx="2122">
                  <c:v>23202465</c:v>
                </c:pt>
                <c:pt idx="2123">
                  <c:v>23202465</c:v>
                </c:pt>
                <c:pt idx="2124">
                  <c:v>23385522</c:v>
                </c:pt>
                <c:pt idx="2125">
                  <c:v>23513982</c:v>
                </c:pt>
                <c:pt idx="2126">
                  <c:v>23591898</c:v>
                </c:pt>
                <c:pt idx="2127">
                  <c:v>23691765</c:v>
                </c:pt>
                <c:pt idx="2128">
                  <c:v>23788133</c:v>
                </c:pt>
                <c:pt idx="2129">
                  <c:v>23889569</c:v>
                </c:pt>
                <c:pt idx="2130">
                  <c:v>23996016</c:v>
                </c:pt>
                <c:pt idx="2131">
                  <c:v>24092575</c:v>
                </c:pt>
                <c:pt idx="2132">
                  <c:v>24173630</c:v>
                </c:pt>
                <c:pt idx="2133">
                  <c:v>24184537</c:v>
                </c:pt>
                <c:pt idx="2134">
                  <c:v>24195963</c:v>
                </c:pt>
                <c:pt idx="2135">
                  <c:v>24195963</c:v>
                </c:pt>
                <c:pt idx="2136">
                  <c:v>24224513</c:v>
                </c:pt>
                <c:pt idx="2137">
                  <c:v>24240548</c:v>
                </c:pt>
                <c:pt idx="2138">
                  <c:v>24257869</c:v>
                </c:pt>
                <c:pt idx="2139">
                  <c:v>24280066</c:v>
                </c:pt>
                <c:pt idx="2140">
                  <c:v>24300526</c:v>
                </c:pt>
                <c:pt idx="2141">
                  <c:v>24321066</c:v>
                </c:pt>
                <c:pt idx="2142">
                  <c:v>24343459</c:v>
                </c:pt>
                <c:pt idx="2143">
                  <c:v>24364753</c:v>
                </c:pt>
                <c:pt idx="2144">
                  <c:v>24384756</c:v>
                </c:pt>
                <c:pt idx="2145">
                  <c:v>24470976</c:v>
                </c:pt>
                <c:pt idx="2146">
                  <c:v>24470976</c:v>
                </c:pt>
                <c:pt idx="2147">
                  <c:v>24668690</c:v>
                </c:pt>
                <c:pt idx="2148">
                  <c:v>24793560</c:v>
                </c:pt>
                <c:pt idx="2149">
                  <c:v>24918941</c:v>
                </c:pt>
                <c:pt idx="2150">
                  <c:v>25061379</c:v>
                </c:pt>
                <c:pt idx="2151">
                  <c:v>25207242</c:v>
                </c:pt>
                <c:pt idx="2152">
                  <c:v>25348339</c:v>
                </c:pt>
                <c:pt idx="2153">
                  <c:v>25488439</c:v>
                </c:pt>
                <c:pt idx="2154">
                  <c:v>25488439</c:v>
                </c:pt>
                <c:pt idx="2155">
                  <c:v>25765593</c:v>
                </c:pt>
                <c:pt idx="2156">
                  <c:v>25933150</c:v>
                </c:pt>
                <c:pt idx="2157">
                  <c:v>26111080</c:v>
                </c:pt>
                <c:pt idx="2158">
                  <c:v>26294154</c:v>
                </c:pt>
                <c:pt idx="2159">
                  <c:v>26475257</c:v>
                </c:pt>
                <c:pt idx="2160">
                  <c:v>26654931</c:v>
                </c:pt>
                <c:pt idx="2161">
                  <c:v>26654931</c:v>
                </c:pt>
                <c:pt idx="2162">
                  <c:v>26654931</c:v>
                </c:pt>
                <c:pt idx="2163">
                  <c:v>26654931</c:v>
                </c:pt>
                <c:pt idx="2164">
                  <c:v>26654931</c:v>
                </c:pt>
                <c:pt idx="2165">
                  <c:v>27436587</c:v>
                </c:pt>
                <c:pt idx="2166">
                  <c:v>27914708</c:v>
                </c:pt>
                <c:pt idx="2167">
                  <c:v>27914708</c:v>
                </c:pt>
                <c:pt idx="2168">
                  <c:v>28678005</c:v>
                </c:pt>
                <c:pt idx="2169">
                  <c:v>29202031</c:v>
                </c:pt>
                <c:pt idx="2170">
                  <c:v>29429707</c:v>
                </c:pt>
                <c:pt idx="2171">
                  <c:v>29659601</c:v>
                </c:pt>
                <c:pt idx="2172">
                  <c:v>29887061</c:v>
                </c:pt>
                <c:pt idx="2173">
                  <c:v>30109475</c:v>
                </c:pt>
                <c:pt idx="2174">
                  <c:v>30299660</c:v>
                </c:pt>
                <c:pt idx="2175">
                  <c:v>30495777</c:v>
                </c:pt>
                <c:pt idx="2176">
                  <c:v>30661641</c:v>
                </c:pt>
                <c:pt idx="2177">
                  <c:v>30661641</c:v>
                </c:pt>
                <c:pt idx="2178">
                  <c:v>31090061</c:v>
                </c:pt>
                <c:pt idx="2179">
                  <c:v>31388347</c:v>
                </c:pt>
                <c:pt idx="2180">
                  <c:v>31648778</c:v>
                </c:pt>
                <c:pt idx="2181">
                  <c:v>31878393</c:v>
                </c:pt>
                <c:pt idx="2182">
                  <c:v>32076150</c:v>
                </c:pt>
                <c:pt idx="2183">
                  <c:v>32262769</c:v>
                </c:pt>
                <c:pt idx="2184">
                  <c:v>32442906</c:v>
                </c:pt>
                <c:pt idx="2185">
                  <c:v>32638509</c:v>
                </c:pt>
                <c:pt idx="2186">
                  <c:v>32855967</c:v>
                </c:pt>
                <c:pt idx="2187">
                  <c:v>33141604</c:v>
                </c:pt>
                <c:pt idx="2188">
                  <c:v>33297099</c:v>
                </c:pt>
                <c:pt idx="2189">
                  <c:v>33356764</c:v>
                </c:pt>
                <c:pt idx="2190">
                  <c:v>33430830</c:v>
                </c:pt>
                <c:pt idx="2191">
                  <c:v>33495825</c:v>
                </c:pt>
                <c:pt idx="2192">
                  <c:v>33568793</c:v>
                </c:pt>
                <c:pt idx="2193">
                  <c:v>33694319</c:v>
                </c:pt>
                <c:pt idx="2194">
                  <c:v>33755546</c:v>
                </c:pt>
                <c:pt idx="2195">
                  <c:v>33807541</c:v>
                </c:pt>
                <c:pt idx="2196">
                  <c:v>33854217</c:v>
                </c:pt>
                <c:pt idx="2197">
                  <c:v>33903145</c:v>
                </c:pt>
                <c:pt idx="2198">
                  <c:v>33957700</c:v>
                </c:pt>
                <c:pt idx="2199">
                  <c:v>34136976</c:v>
                </c:pt>
                <c:pt idx="2200">
                  <c:v>34161380</c:v>
                </c:pt>
                <c:pt idx="2201">
                  <c:v>34182733</c:v>
                </c:pt>
                <c:pt idx="2202">
                  <c:v>34239850</c:v>
                </c:pt>
                <c:pt idx="2203">
                  <c:v>34274537</c:v>
                </c:pt>
                <c:pt idx="2204">
                  <c:v>34312942</c:v>
                </c:pt>
                <c:pt idx="2205">
                  <c:v>34917657</c:v>
                </c:pt>
                <c:pt idx="2206">
                  <c:v>34917657</c:v>
                </c:pt>
                <c:pt idx="2207">
                  <c:v>35961979</c:v>
                </c:pt>
                <c:pt idx="2208">
                  <c:v>36349745</c:v>
                </c:pt>
                <c:pt idx="2209">
                  <c:v>36586391</c:v>
                </c:pt>
                <c:pt idx="2210">
                  <c:v>36622134</c:v>
                </c:pt>
                <c:pt idx="2211">
                  <c:v>36659325</c:v>
                </c:pt>
                <c:pt idx="2212">
                  <c:v>36691256</c:v>
                </c:pt>
                <c:pt idx="2213">
                  <c:v>36725704</c:v>
                </c:pt>
                <c:pt idx="2214">
                  <c:v>36758038</c:v>
                </c:pt>
                <c:pt idx="2215">
                  <c:v>34545263</c:v>
                </c:pt>
                <c:pt idx="2216">
                  <c:v>34545263</c:v>
                </c:pt>
                <c:pt idx="2217">
                  <c:v>25071400</c:v>
                </c:pt>
                <c:pt idx="2218">
                  <c:v>25093519</c:v>
                </c:pt>
                <c:pt idx="2219">
                  <c:v>25093519</c:v>
                </c:pt>
                <c:pt idx="2220">
                  <c:v>25144809</c:v>
                </c:pt>
                <c:pt idx="2221">
                  <c:v>25175554</c:v>
                </c:pt>
                <c:pt idx="2222">
                  <c:v>25175554</c:v>
                </c:pt>
                <c:pt idx="2223">
                  <c:v>25259550</c:v>
                </c:pt>
                <c:pt idx="2224">
                  <c:v>25259550</c:v>
                </c:pt>
                <c:pt idx="2225">
                  <c:v>25304544</c:v>
                </c:pt>
                <c:pt idx="2226">
                  <c:v>25325317</c:v>
                </c:pt>
                <c:pt idx="2227">
                  <c:v>25476819</c:v>
                </c:pt>
                <c:pt idx="2228">
                  <c:v>25500335</c:v>
                </c:pt>
                <c:pt idx="2229">
                  <c:v>25809154</c:v>
                </c:pt>
                <c:pt idx="2230">
                  <c:v>26461280</c:v>
                </c:pt>
                <c:pt idx="2231">
                  <c:v>26461280</c:v>
                </c:pt>
                <c:pt idx="2232">
                  <c:v>27932391</c:v>
                </c:pt>
                <c:pt idx="2233">
                  <c:v>28435981</c:v>
                </c:pt>
                <c:pt idx="2234">
                  <c:v>29265345</c:v>
                </c:pt>
                <c:pt idx="2235">
                  <c:v>29265345</c:v>
                </c:pt>
                <c:pt idx="2236">
                  <c:v>30199930</c:v>
                </c:pt>
                <c:pt idx="2237">
                  <c:v>30213241</c:v>
                </c:pt>
                <c:pt idx="2238">
                  <c:v>30225047</c:v>
                </c:pt>
                <c:pt idx="2239">
                  <c:v>30237898</c:v>
                </c:pt>
                <c:pt idx="2240">
                  <c:v>30249310</c:v>
                </c:pt>
                <c:pt idx="2241">
                  <c:v>30249310</c:v>
                </c:pt>
                <c:pt idx="2242">
                  <c:v>30276140</c:v>
                </c:pt>
                <c:pt idx="2243">
                  <c:v>30288780</c:v>
                </c:pt>
                <c:pt idx="2244">
                  <c:v>30302407</c:v>
                </c:pt>
                <c:pt idx="2245">
                  <c:v>30313926</c:v>
                </c:pt>
                <c:pt idx="2246">
                  <c:v>30325829</c:v>
                </c:pt>
                <c:pt idx="2247">
                  <c:v>30338395</c:v>
                </c:pt>
                <c:pt idx="2248">
                  <c:v>30345876</c:v>
                </c:pt>
                <c:pt idx="2249">
                  <c:v>30345876</c:v>
                </c:pt>
                <c:pt idx="2250">
                  <c:v>30364697</c:v>
                </c:pt>
                <c:pt idx="2251">
                  <c:v>30374632</c:v>
                </c:pt>
                <c:pt idx="2252">
                  <c:v>30402181</c:v>
                </c:pt>
                <c:pt idx="2253">
                  <c:v>30404392</c:v>
                </c:pt>
                <c:pt idx="2254">
                  <c:v>30406648</c:v>
                </c:pt>
                <c:pt idx="2255">
                  <c:v>30408598</c:v>
                </c:pt>
                <c:pt idx="2256">
                  <c:v>30408598</c:v>
                </c:pt>
                <c:pt idx="2257">
                  <c:v>30413001</c:v>
                </c:pt>
                <c:pt idx="2258">
                  <c:v>30415319</c:v>
                </c:pt>
                <c:pt idx="2259">
                  <c:v>30417833</c:v>
                </c:pt>
                <c:pt idx="2260">
                  <c:v>30419944</c:v>
                </c:pt>
                <c:pt idx="2261">
                  <c:v>30422461</c:v>
                </c:pt>
                <c:pt idx="2262">
                  <c:v>30424664</c:v>
                </c:pt>
                <c:pt idx="2263">
                  <c:v>30426614</c:v>
                </c:pt>
                <c:pt idx="2264">
                  <c:v>30428565</c:v>
                </c:pt>
                <c:pt idx="2265">
                  <c:v>30430677</c:v>
                </c:pt>
                <c:pt idx="2266">
                  <c:v>30432803</c:v>
                </c:pt>
                <c:pt idx="2267">
                  <c:v>30435076</c:v>
                </c:pt>
                <c:pt idx="2268">
                  <c:v>30437303</c:v>
                </c:pt>
                <c:pt idx="2269">
                  <c:v>30439501</c:v>
                </c:pt>
                <c:pt idx="2270">
                  <c:v>30441455</c:v>
                </c:pt>
                <c:pt idx="2271">
                  <c:v>30441455</c:v>
                </c:pt>
                <c:pt idx="2272">
                  <c:v>30445456</c:v>
                </c:pt>
                <c:pt idx="2273">
                  <c:v>30447624</c:v>
                </c:pt>
                <c:pt idx="2274">
                  <c:v>30449907</c:v>
                </c:pt>
                <c:pt idx="2275">
                  <c:v>26278779</c:v>
                </c:pt>
                <c:pt idx="2276">
                  <c:v>26280695</c:v>
                </c:pt>
                <c:pt idx="2277">
                  <c:v>26282421</c:v>
                </c:pt>
                <c:pt idx="2278">
                  <c:v>26284310</c:v>
                </c:pt>
                <c:pt idx="2279">
                  <c:v>26286639</c:v>
                </c:pt>
                <c:pt idx="2280">
                  <c:v>26289138</c:v>
                </c:pt>
                <c:pt idx="2281">
                  <c:v>26291155</c:v>
                </c:pt>
                <c:pt idx="2282">
                  <c:v>26293235</c:v>
                </c:pt>
                <c:pt idx="2283">
                  <c:v>26295008</c:v>
                </c:pt>
                <c:pt idx="2284">
                  <c:v>26296705</c:v>
                </c:pt>
                <c:pt idx="2285">
                  <c:v>26305142</c:v>
                </c:pt>
                <c:pt idx="2286">
                  <c:v>26312922</c:v>
                </c:pt>
                <c:pt idx="2287">
                  <c:v>26321788</c:v>
                </c:pt>
                <c:pt idx="2288">
                  <c:v>26335283</c:v>
                </c:pt>
                <c:pt idx="2289">
                  <c:v>26348825</c:v>
                </c:pt>
                <c:pt idx="2290">
                  <c:v>26359988</c:v>
                </c:pt>
                <c:pt idx="2291">
                  <c:v>26370654</c:v>
                </c:pt>
                <c:pt idx="2292">
                  <c:v>26380049</c:v>
                </c:pt>
                <c:pt idx="2293">
                  <c:v>26380049</c:v>
                </c:pt>
                <c:pt idx="2294">
                  <c:v>26408570</c:v>
                </c:pt>
                <c:pt idx="2295">
                  <c:v>26426963</c:v>
                </c:pt>
                <c:pt idx="2296">
                  <c:v>26449855</c:v>
                </c:pt>
                <c:pt idx="2297">
                  <c:v>26469311</c:v>
                </c:pt>
                <c:pt idx="2298">
                  <c:v>26487218</c:v>
                </c:pt>
                <c:pt idx="2299">
                  <c:v>26502612</c:v>
                </c:pt>
                <c:pt idx="2300">
                  <c:v>26511487</c:v>
                </c:pt>
                <c:pt idx="2301">
                  <c:v>26516581</c:v>
                </c:pt>
                <c:pt idx="2302">
                  <c:v>26521107</c:v>
                </c:pt>
                <c:pt idx="2303">
                  <c:v>26527688</c:v>
                </c:pt>
                <c:pt idx="2304">
                  <c:v>26532498</c:v>
                </c:pt>
                <c:pt idx="2305">
                  <c:v>26539312</c:v>
                </c:pt>
                <c:pt idx="2306">
                  <c:v>26539312</c:v>
                </c:pt>
                <c:pt idx="2307">
                  <c:v>26546490</c:v>
                </c:pt>
                <c:pt idx="2308">
                  <c:v>26560160</c:v>
                </c:pt>
                <c:pt idx="2309">
                  <c:v>26560160</c:v>
                </c:pt>
                <c:pt idx="2310">
                  <c:v>26446578</c:v>
                </c:pt>
                <c:pt idx="2311">
                  <c:v>26465434</c:v>
                </c:pt>
                <c:pt idx="2312">
                  <c:v>26469309</c:v>
                </c:pt>
                <c:pt idx="2313">
                  <c:v>26474914</c:v>
                </c:pt>
                <c:pt idx="2314">
                  <c:v>26474914</c:v>
                </c:pt>
                <c:pt idx="2315">
                  <c:v>26487717</c:v>
                </c:pt>
                <c:pt idx="2316">
                  <c:v>26535321</c:v>
                </c:pt>
                <c:pt idx="2317">
                  <c:v>26566510</c:v>
                </c:pt>
                <c:pt idx="2318">
                  <c:v>26629623</c:v>
                </c:pt>
                <c:pt idx="2319">
                  <c:v>26692154</c:v>
                </c:pt>
                <c:pt idx="2320">
                  <c:v>26746508</c:v>
                </c:pt>
                <c:pt idx="2321">
                  <c:v>26813412</c:v>
                </c:pt>
                <c:pt idx="2322">
                  <c:v>26887933</c:v>
                </c:pt>
                <c:pt idx="2323">
                  <c:v>26954709</c:v>
                </c:pt>
                <c:pt idx="2324">
                  <c:v>27020710</c:v>
                </c:pt>
                <c:pt idx="2325">
                  <c:v>27079969</c:v>
                </c:pt>
                <c:pt idx="2326">
                  <c:v>27143915</c:v>
                </c:pt>
                <c:pt idx="2327">
                  <c:v>27210403</c:v>
                </c:pt>
                <c:pt idx="2328">
                  <c:v>27281196</c:v>
                </c:pt>
                <c:pt idx="2329">
                  <c:v>27376773</c:v>
                </c:pt>
                <c:pt idx="2330">
                  <c:v>27459367</c:v>
                </c:pt>
                <c:pt idx="2331">
                  <c:v>27526250</c:v>
                </c:pt>
                <c:pt idx="2332">
                  <c:v>27578999</c:v>
                </c:pt>
                <c:pt idx="2333">
                  <c:v>27634919</c:v>
                </c:pt>
                <c:pt idx="2334">
                  <c:v>27690722</c:v>
                </c:pt>
                <c:pt idx="2335">
                  <c:v>27763685</c:v>
                </c:pt>
                <c:pt idx="2336">
                  <c:v>27850466</c:v>
                </c:pt>
                <c:pt idx="2337">
                  <c:v>27926207</c:v>
                </c:pt>
                <c:pt idx="2338">
                  <c:v>28002191</c:v>
                </c:pt>
                <c:pt idx="2339">
                  <c:v>28085325</c:v>
                </c:pt>
                <c:pt idx="2340">
                  <c:v>28170132</c:v>
                </c:pt>
                <c:pt idx="2341">
                  <c:v>28240226</c:v>
                </c:pt>
                <c:pt idx="2342">
                  <c:v>28312940</c:v>
                </c:pt>
                <c:pt idx="2343">
                  <c:v>28376400</c:v>
                </c:pt>
                <c:pt idx="2344">
                  <c:v>28444958</c:v>
                </c:pt>
                <c:pt idx="2345">
                  <c:v>28484117</c:v>
                </c:pt>
                <c:pt idx="2346">
                  <c:v>28484117</c:v>
                </c:pt>
                <c:pt idx="2347">
                  <c:v>28569282</c:v>
                </c:pt>
                <c:pt idx="2348">
                  <c:v>28631646</c:v>
                </c:pt>
                <c:pt idx="2349">
                  <c:v>28714904</c:v>
                </c:pt>
                <c:pt idx="2350">
                  <c:v>28782758</c:v>
                </c:pt>
                <c:pt idx="2351">
                  <c:v>28845962</c:v>
                </c:pt>
                <c:pt idx="2352">
                  <c:v>28915616</c:v>
                </c:pt>
                <c:pt idx="2353">
                  <c:v>28997409</c:v>
                </c:pt>
                <c:pt idx="2354">
                  <c:v>29073298</c:v>
                </c:pt>
                <c:pt idx="2355">
                  <c:v>29144470</c:v>
                </c:pt>
                <c:pt idx="2356">
                  <c:v>29218985</c:v>
                </c:pt>
                <c:pt idx="2357">
                  <c:v>29294453</c:v>
                </c:pt>
                <c:pt idx="2358">
                  <c:v>29367230</c:v>
                </c:pt>
                <c:pt idx="2359">
                  <c:v>29437643</c:v>
                </c:pt>
                <c:pt idx="2360">
                  <c:v>29504406</c:v>
                </c:pt>
                <c:pt idx="2361">
                  <c:v>29580955</c:v>
                </c:pt>
                <c:pt idx="2362">
                  <c:v>29650934</c:v>
                </c:pt>
                <c:pt idx="2363">
                  <c:v>29695123</c:v>
                </c:pt>
                <c:pt idx="2364">
                  <c:v>29695123</c:v>
                </c:pt>
                <c:pt idx="2365">
                  <c:v>29793170</c:v>
                </c:pt>
                <c:pt idx="2366">
                  <c:v>29836811</c:v>
                </c:pt>
                <c:pt idx="2367">
                  <c:v>29880630</c:v>
                </c:pt>
                <c:pt idx="2368">
                  <c:v>29933563</c:v>
                </c:pt>
                <c:pt idx="2369">
                  <c:v>29978647</c:v>
                </c:pt>
                <c:pt idx="2370">
                  <c:v>30023021</c:v>
                </c:pt>
                <c:pt idx="2371">
                  <c:v>30065517</c:v>
                </c:pt>
                <c:pt idx="2372">
                  <c:v>30107562</c:v>
                </c:pt>
                <c:pt idx="2373">
                  <c:v>30107562</c:v>
                </c:pt>
                <c:pt idx="2374">
                  <c:v>30188922</c:v>
                </c:pt>
                <c:pt idx="2375">
                  <c:v>30190261</c:v>
                </c:pt>
                <c:pt idx="2376">
                  <c:v>30191794</c:v>
                </c:pt>
                <c:pt idx="2377">
                  <c:v>30193438</c:v>
                </c:pt>
                <c:pt idx="2378">
                  <c:v>30195017</c:v>
                </c:pt>
                <c:pt idx="2379">
                  <c:v>30222734</c:v>
                </c:pt>
                <c:pt idx="2380">
                  <c:v>30245861</c:v>
                </c:pt>
                <c:pt idx="2381">
                  <c:v>30269876</c:v>
                </c:pt>
                <c:pt idx="2382">
                  <c:v>30293394</c:v>
                </c:pt>
                <c:pt idx="2383">
                  <c:v>30316477</c:v>
                </c:pt>
                <c:pt idx="2384">
                  <c:v>30339062</c:v>
                </c:pt>
                <c:pt idx="2385">
                  <c:v>30339062</c:v>
                </c:pt>
                <c:pt idx="2386">
                  <c:v>30384414</c:v>
                </c:pt>
                <c:pt idx="2387">
                  <c:v>30384414</c:v>
                </c:pt>
                <c:pt idx="2388">
                  <c:v>30405758</c:v>
                </c:pt>
                <c:pt idx="2389">
                  <c:v>30445375</c:v>
                </c:pt>
                <c:pt idx="2390">
                  <c:v>30464381</c:v>
                </c:pt>
                <c:pt idx="2391">
                  <c:v>30484559</c:v>
                </c:pt>
                <c:pt idx="2392">
                  <c:v>30503191</c:v>
                </c:pt>
                <c:pt idx="2393">
                  <c:v>30522307</c:v>
                </c:pt>
                <c:pt idx="2394">
                  <c:v>30539613</c:v>
                </c:pt>
                <c:pt idx="2395">
                  <c:v>30556762</c:v>
                </c:pt>
                <c:pt idx="2396">
                  <c:v>30573653</c:v>
                </c:pt>
                <c:pt idx="2397">
                  <c:v>30591285</c:v>
                </c:pt>
                <c:pt idx="2398">
                  <c:v>30609390</c:v>
                </c:pt>
                <c:pt idx="2399">
                  <c:v>30628479</c:v>
                </c:pt>
                <c:pt idx="2400">
                  <c:v>30647118</c:v>
                </c:pt>
                <c:pt idx="2401">
                  <c:v>30665461</c:v>
                </c:pt>
                <c:pt idx="2402">
                  <c:v>30682065</c:v>
                </c:pt>
                <c:pt idx="2403">
                  <c:v>30700091</c:v>
                </c:pt>
                <c:pt idx="2404">
                  <c:v>30718027</c:v>
                </c:pt>
                <c:pt idx="2405">
                  <c:v>30722431</c:v>
                </c:pt>
                <c:pt idx="2406">
                  <c:v>30724250</c:v>
                </c:pt>
                <c:pt idx="2407">
                  <c:v>30726119</c:v>
                </c:pt>
                <c:pt idx="2408">
                  <c:v>30727924</c:v>
                </c:pt>
                <c:pt idx="2409">
                  <c:v>30729679</c:v>
                </c:pt>
                <c:pt idx="2410">
                  <c:v>30731121</c:v>
                </c:pt>
                <c:pt idx="2411">
                  <c:v>30736950</c:v>
                </c:pt>
                <c:pt idx="2412">
                  <c:v>30762146</c:v>
                </c:pt>
                <c:pt idx="2413">
                  <c:v>30791091</c:v>
                </c:pt>
                <c:pt idx="2414">
                  <c:v>30815995</c:v>
                </c:pt>
                <c:pt idx="2415">
                  <c:v>30818480</c:v>
                </c:pt>
                <c:pt idx="2416">
                  <c:v>30821790</c:v>
                </c:pt>
                <c:pt idx="2417">
                  <c:v>30824187</c:v>
                </c:pt>
                <c:pt idx="2418">
                  <c:v>30827022</c:v>
                </c:pt>
                <c:pt idx="2419">
                  <c:v>30829872</c:v>
                </c:pt>
                <c:pt idx="2420">
                  <c:v>30829872</c:v>
                </c:pt>
                <c:pt idx="2421">
                  <c:v>30836062</c:v>
                </c:pt>
                <c:pt idx="2422">
                  <c:v>30836062</c:v>
                </c:pt>
                <c:pt idx="2423">
                  <c:v>30842077</c:v>
                </c:pt>
                <c:pt idx="2424">
                  <c:v>30845191</c:v>
                </c:pt>
                <c:pt idx="2425">
                  <c:v>30848491</c:v>
                </c:pt>
                <c:pt idx="2426">
                  <c:v>30848491</c:v>
                </c:pt>
                <c:pt idx="2427">
                  <c:v>30839011</c:v>
                </c:pt>
                <c:pt idx="2428">
                  <c:v>30842343</c:v>
                </c:pt>
                <c:pt idx="2429">
                  <c:v>30848767</c:v>
                </c:pt>
                <c:pt idx="2430">
                  <c:v>30851917</c:v>
                </c:pt>
                <c:pt idx="2431">
                  <c:v>30854674</c:v>
                </c:pt>
                <c:pt idx="2432">
                  <c:v>30857396</c:v>
                </c:pt>
                <c:pt idx="2433">
                  <c:v>30860583</c:v>
                </c:pt>
                <c:pt idx="2434">
                  <c:v>30863862</c:v>
                </c:pt>
                <c:pt idx="2435">
                  <c:v>30867333</c:v>
                </c:pt>
                <c:pt idx="2436">
                  <c:v>30869595</c:v>
                </c:pt>
                <c:pt idx="2437">
                  <c:v>30871198</c:v>
                </c:pt>
                <c:pt idx="2438">
                  <c:v>30873010</c:v>
                </c:pt>
                <c:pt idx="2439">
                  <c:v>30874971</c:v>
                </c:pt>
                <c:pt idx="2440">
                  <c:v>30876934</c:v>
                </c:pt>
                <c:pt idx="2441">
                  <c:v>30880738</c:v>
                </c:pt>
                <c:pt idx="2442">
                  <c:v>30884051</c:v>
                </c:pt>
                <c:pt idx="2443">
                  <c:v>30887197</c:v>
                </c:pt>
                <c:pt idx="2444">
                  <c:v>30887197</c:v>
                </c:pt>
                <c:pt idx="2445">
                  <c:v>30892850</c:v>
                </c:pt>
                <c:pt idx="2446">
                  <c:v>30895983</c:v>
                </c:pt>
                <c:pt idx="2447">
                  <c:v>30899942</c:v>
                </c:pt>
                <c:pt idx="2448">
                  <c:v>30903110</c:v>
                </c:pt>
                <c:pt idx="2449">
                  <c:v>30905856</c:v>
                </c:pt>
                <c:pt idx="2450">
                  <c:v>30908144</c:v>
                </c:pt>
                <c:pt idx="2451">
                  <c:v>30910492</c:v>
                </c:pt>
                <c:pt idx="2452">
                  <c:v>30912794</c:v>
                </c:pt>
                <c:pt idx="2453">
                  <c:v>30915204</c:v>
                </c:pt>
                <c:pt idx="2454">
                  <c:v>30917491</c:v>
                </c:pt>
                <c:pt idx="2455">
                  <c:v>30925794</c:v>
                </c:pt>
                <c:pt idx="2456">
                  <c:v>30936137</c:v>
                </c:pt>
                <c:pt idx="2457">
                  <c:v>30944144</c:v>
                </c:pt>
                <c:pt idx="2458">
                  <c:v>30951099</c:v>
                </c:pt>
                <c:pt idx="2459">
                  <c:v>30959875</c:v>
                </c:pt>
                <c:pt idx="2460">
                  <c:v>30969628</c:v>
                </c:pt>
                <c:pt idx="2461">
                  <c:v>30980702</c:v>
                </c:pt>
                <c:pt idx="2462">
                  <c:v>30989374</c:v>
                </c:pt>
                <c:pt idx="2463">
                  <c:v>30998575</c:v>
                </c:pt>
                <c:pt idx="2464">
                  <c:v>30998575</c:v>
                </c:pt>
                <c:pt idx="2465">
                  <c:v>31019031</c:v>
                </c:pt>
                <c:pt idx="2466">
                  <c:v>31030320</c:v>
                </c:pt>
                <c:pt idx="2467">
                  <c:v>31044016</c:v>
                </c:pt>
                <c:pt idx="2468">
                  <c:v>31044016</c:v>
                </c:pt>
                <c:pt idx="2469">
                  <c:v>31067088</c:v>
                </c:pt>
                <c:pt idx="2470">
                  <c:v>31071399</c:v>
                </c:pt>
                <c:pt idx="2471">
                  <c:v>31071399</c:v>
                </c:pt>
                <c:pt idx="2472">
                  <c:v>31083808</c:v>
                </c:pt>
                <c:pt idx="2473">
                  <c:v>31180751</c:v>
                </c:pt>
                <c:pt idx="2474">
                  <c:v>31237354</c:v>
                </c:pt>
                <c:pt idx="2475">
                  <c:v>31305418</c:v>
                </c:pt>
                <c:pt idx="2476">
                  <c:v>31381650</c:v>
                </c:pt>
                <c:pt idx="2477">
                  <c:v>31458080</c:v>
                </c:pt>
                <c:pt idx="2478">
                  <c:v>31535121</c:v>
                </c:pt>
                <c:pt idx="2479">
                  <c:v>31610441</c:v>
                </c:pt>
                <c:pt idx="2480">
                  <c:v>31690669</c:v>
                </c:pt>
                <c:pt idx="2481">
                  <c:v>31762072</c:v>
                </c:pt>
                <c:pt idx="2482">
                  <c:v>31844671</c:v>
                </c:pt>
                <c:pt idx="2483">
                  <c:v>31926079</c:v>
                </c:pt>
                <c:pt idx="2484">
                  <c:v>31999076</c:v>
                </c:pt>
                <c:pt idx="2485">
                  <c:v>32434616</c:v>
                </c:pt>
                <c:pt idx="2486">
                  <c:v>32507764</c:v>
                </c:pt>
                <c:pt idx="2487">
                  <c:v>32870779</c:v>
                </c:pt>
                <c:pt idx="2488">
                  <c:v>33261231</c:v>
                </c:pt>
                <c:pt idx="2489">
                  <c:v>33628508</c:v>
                </c:pt>
                <c:pt idx="2490">
                  <c:v>34060418</c:v>
                </c:pt>
                <c:pt idx="2491">
                  <c:v>34418101</c:v>
                </c:pt>
                <c:pt idx="2492">
                  <c:v>34898673</c:v>
                </c:pt>
                <c:pt idx="2493">
                  <c:v>35530209</c:v>
                </c:pt>
                <c:pt idx="2494">
                  <c:v>36142464</c:v>
                </c:pt>
                <c:pt idx="2495">
                  <c:v>36754433</c:v>
                </c:pt>
                <c:pt idx="2496">
                  <c:v>36980108</c:v>
                </c:pt>
                <c:pt idx="2497">
                  <c:v>37610264</c:v>
                </c:pt>
                <c:pt idx="2498">
                  <c:v>37736154</c:v>
                </c:pt>
                <c:pt idx="2499">
                  <c:v>37866300</c:v>
                </c:pt>
                <c:pt idx="2500">
                  <c:v>38086122</c:v>
                </c:pt>
                <c:pt idx="2501">
                  <c:v>38458459</c:v>
                </c:pt>
                <c:pt idx="2502">
                  <c:v>38594983</c:v>
                </c:pt>
                <c:pt idx="2503">
                  <c:v>38701204</c:v>
                </c:pt>
                <c:pt idx="2504">
                  <c:v>38808232</c:v>
                </c:pt>
                <c:pt idx="2505">
                  <c:v>38943093</c:v>
                </c:pt>
                <c:pt idx="2506">
                  <c:v>39206108</c:v>
                </c:pt>
                <c:pt idx="2507">
                  <c:v>39423198</c:v>
                </c:pt>
                <c:pt idx="2508">
                  <c:v>39661999</c:v>
                </c:pt>
                <c:pt idx="2509">
                  <c:v>39936582</c:v>
                </c:pt>
                <c:pt idx="2510">
                  <c:v>40397349</c:v>
                </c:pt>
                <c:pt idx="2511">
                  <c:v>40702875</c:v>
                </c:pt>
                <c:pt idx="2512">
                  <c:v>40970355</c:v>
                </c:pt>
                <c:pt idx="2513">
                  <c:v>41046318</c:v>
                </c:pt>
                <c:pt idx="2514">
                  <c:v>41235149</c:v>
                </c:pt>
                <c:pt idx="2515">
                  <c:v>41594543</c:v>
                </c:pt>
                <c:pt idx="2516">
                  <c:v>43108600</c:v>
                </c:pt>
                <c:pt idx="2517">
                  <c:v>43535455</c:v>
                </c:pt>
                <c:pt idx="2518">
                  <c:v>44034175</c:v>
                </c:pt>
                <c:pt idx="2519">
                  <c:v>44496078</c:v>
                </c:pt>
                <c:pt idx="2520">
                  <c:v>44995564</c:v>
                </c:pt>
                <c:pt idx="2521">
                  <c:v>45562318</c:v>
                </c:pt>
                <c:pt idx="2522">
                  <c:v>46109639</c:v>
                </c:pt>
                <c:pt idx="2523">
                  <c:v>46758419</c:v>
                </c:pt>
                <c:pt idx="2524">
                  <c:v>47384621</c:v>
                </c:pt>
                <c:pt idx="2525">
                  <c:v>47933492</c:v>
                </c:pt>
                <c:pt idx="2526">
                  <c:v>48532291</c:v>
                </c:pt>
                <c:pt idx="2527">
                  <c:v>49116579</c:v>
                </c:pt>
                <c:pt idx="2528">
                  <c:v>49562415</c:v>
                </c:pt>
                <c:pt idx="2529">
                  <c:v>50089174</c:v>
                </c:pt>
                <c:pt idx="2530">
                  <c:v>50594327</c:v>
                </c:pt>
                <c:pt idx="2531">
                  <c:v>51035808</c:v>
                </c:pt>
                <c:pt idx="2532">
                  <c:v>51542508</c:v>
                </c:pt>
                <c:pt idx="2533">
                  <c:v>52010453</c:v>
                </c:pt>
                <c:pt idx="2534">
                  <c:v>52441740</c:v>
                </c:pt>
                <c:pt idx="2535">
                  <c:v>52967589</c:v>
                </c:pt>
                <c:pt idx="2536">
                  <c:v>53462603</c:v>
                </c:pt>
                <c:pt idx="2537">
                  <c:v>53899939</c:v>
                </c:pt>
                <c:pt idx="2538">
                  <c:v>54364862</c:v>
                </c:pt>
                <c:pt idx="2539">
                  <c:v>54759862</c:v>
                </c:pt>
                <c:pt idx="2540">
                  <c:v>55204559</c:v>
                </c:pt>
                <c:pt idx="2541">
                  <c:v>55578225</c:v>
                </c:pt>
                <c:pt idx="2542">
                  <c:v>56018486</c:v>
                </c:pt>
                <c:pt idx="2543">
                  <c:v>56462945</c:v>
                </c:pt>
                <c:pt idx="2544">
                  <c:v>56869357</c:v>
                </c:pt>
                <c:pt idx="2545">
                  <c:v>57280834</c:v>
                </c:pt>
                <c:pt idx="2546">
                  <c:v>57685364</c:v>
                </c:pt>
                <c:pt idx="2547">
                  <c:v>58084415</c:v>
                </c:pt>
                <c:pt idx="2548">
                  <c:v>58542788</c:v>
                </c:pt>
                <c:pt idx="2549">
                  <c:v>59004316</c:v>
                </c:pt>
                <c:pt idx="2550">
                  <c:v>59390733</c:v>
                </c:pt>
                <c:pt idx="2551">
                  <c:v>59779427</c:v>
                </c:pt>
                <c:pt idx="2552">
                  <c:v>60490554</c:v>
                </c:pt>
                <c:pt idx="2553">
                  <c:v>60976594</c:v>
                </c:pt>
                <c:pt idx="2554">
                  <c:v>61498574</c:v>
                </c:pt>
                <c:pt idx="2555">
                  <c:v>62016155</c:v>
                </c:pt>
                <c:pt idx="2556">
                  <c:v>62544039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72CB-4970-BDDF-83CB9039A07D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Verizon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Sheet1!$A$2:$A$2558</c:f>
              <c:numCache>
                <c:formatCode>m/d/yyyy</c:formatCode>
                <c:ptCount val="2557"/>
                <c:pt idx="0">
                  <c:v>40544</c:v>
                </c:pt>
                <c:pt idx="1">
                  <c:v>40545</c:v>
                </c:pt>
                <c:pt idx="2">
                  <c:v>40546</c:v>
                </c:pt>
                <c:pt idx="3">
                  <c:v>40547</c:v>
                </c:pt>
                <c:pt idx="4">
                  <c:v>40548</c:v>
                </c:pt>
                <c:pt idx="5">
                  <c:v>40549</c:v>
                </c:pt>
                <c:pt idx="6">
                  <c:v>40550</c:v>
                </c:pt>
                <c:pt idx="7">
                  <c:v>40551</c:v>
                </c:pt>
                <c:pt idx="8">
                  <c:v>40552</c:v>
                </c:pt>
                <c:pt idx="9">
                  <c:v>40553</c:v>
                </c:pt>
                <c:pt idx="10">
                  <c:v>40554</c:v>
                </c:pt>
                <c:pt idx="11">
                  <c:v>40555</c:v>
                </c:pt>
                <c:pt idx="12">
                  <c:v>40556</c:v>
                </c:pt>
                <c:pt idx="13">
                  <c:v>40557</c:v>
                </c:pt>
                <c:pt idx="14">
                  <c:v>40558</c:v>
                </c:pt>
                <c:pt idx="15">
                  <c:v>40559</c:v>
                </c:pt>
                <c:pt idx="16">
                  <c:v>40560</c:v>
                </c:pt>
                <c:pt idx="17">
                  <c:v>40561</c:v>
                </c:pt>
                <c:pt idx="18">
                  <c:v>40562</c:v>
                </c:pt>
                <c:pt idx="19">
                  <c:v>40563</c:v>
                </c:pt>
                <c:pt idx="20">
                  <c:v>40564</c:v>
                </c:pt>
                <c:pt idx="21">
                  <c:v>40565</c:v>
                </c:pt>
                <c:pt idx="22">
                  <c:v>40566</c:v>
                </c:pt>
                <c:pt idx="23">
                  <c:v>40567</c:v>
                </c:pt>
                <c:pt idx="24">
                  <c:v>40568</c:v>
                </c:pt>
                <c:pt idx="25">
                  <c:v>40569</c:v>
                </c:pt>
                <c:pt idx="26">
                  <c:v>40570</c:v>
                </c:pt>
                <c:pt idx="27">
                  <c:v>40571</c:v>
                </c:pt>
                <c:pt idx="28">
                  <c:v>40572</c:v>
                </c:pt>
                <c:pt idx="29">
                  <c:v>40573</c:v>
                </c:pt>
                <c:pt idx="30">
                  <c:v>40574</c:v>
                </c:pt>
                <c:pt idx="31">
                  <c:v>40575</c:v>
                </c:pt>
                <c:pt idx="32">
                  <c:v>40576</c:v>
                </c:pt>
                <c:pt idx="33">
                  <c:v>40577</c:v>
                </c:pt>
                <c:pt idx="34">
                  <c:v>40578</c:v>
                </c:pt>
                <c:pt idx="35">
                  <c:v>40579</c:v>
                </c:pt>
                <c:pt idx="36">
                  <c:v>40580</c:v>
                </c:pt>
                <c:pt idx="37">
                  <c:v>40581</c:v>
                </c:pt>
                <c:pt idx="38">
                  <c:v>40582</c:v>
                </c:pt>
                <c:pt idx="39">
                  <c:v>40583</c:v>
                </c:pt>
                <c:pt idx="40">
                  <c:v>40584</c:v>
                </c:pt>
                <c:pt idx="41">
                  <c:v>40585</c:v>
                </c:pt>
                <c:pt idx="42">
                  <c:v>40586</c:v>
                </c:pt>
                <c:pt idx="43">
                  <c:v>40587</c:v>
                </c:pt>
                <c:pt idx="44">
                  <c:v>40588</c:v>
                </c:pt>
                <c:pt idx="45">
                  <c:v>40589</c:v>
                </c:pt>
                <c:pt idx="46">
                  <c:v>40590</c:v>
                </c:pt>
                <c:pt idx="47">
                  <c:v>40591</c:v>
                </c:pt>
                <c:pt idx="48">
                  <c:v>40592</c:v>
                </c:pt>
                <c:pt idx="49">
                  <c:v>40593</c:v>
                </c:pt>
                <c:pt idx="50">
                  <c:v>40594</c:v>
                </c:pt>
                <c:pt idx="51">
                  <c:v>40595</c:v>
                </c:pt>
                <c:pt idx="52">
                  <c:v>40596</c:v>
                </c:pt>
                <c:pt idx="53">
                  <c:v>40597</c:v>
                </c:pt>
                <c:pt idx="54">
                  <c:v>40598</c:v>
                </c:pt>
                <c:pt idx="55">
                  <c:v>40599</c:v>
                </c:pt>
                <c:pt idx="56">
                  <c:v>40600</c:v>
                </c:pt>
                <c:pt idx="57">
                  <c:v>40601</c:v>
                </c:pt>
                <c:pt idx="58">
                  <c:v>40602</c:v>
                </c:pt>
                <c:pt idx="59">
                  <c:v>40603</c:v>
                </c:pt>
                <c:pt idx="60">
                  <c:v>40604</c:v>
                </c:pt>
                <c:pt idx="61">
                  <c:v>40605</c:v>
                </c:pt>
                <c:pt idx="62">
                  <c:v>40606</c:v>
                </c:pt>
                <c:pt idx="63">
                  <c:v>40607</c:v>
                </c:pt>
                <c:pt idx="64">
                  <c:v>40608</c:v>
                </c:pt>
                <c:pt idx="65">
                  <c:v>40609</c:v>
                </c:pt>
                <c:pt idx="66">
                  <c:v>40610</c:v>
                </c:pt>
                <c:pt idx="67">
                  <c:v>40611</c:v>
                </c:pt>
                <c:pt idx="68">
                  <c:v>40612</c:v>
                </c:pt>
                <c:pt idx="69">
                  <c:v>40613</c:v>
                </c:pt>
                <c:pt idx="70">
                  <c:v>40614</c:v>
                </c:pt>
                <c:pt idx="71">
                  <c:v>40615</c:v>
                </c:pt>
                <c:pt idx="72">
                  <c:v>40616</c:v>
                </c:pt>
                <c:pt idx="73">
                  <c:v>40617</c:v>
                </c:pt>
                <c:pt idx="74">
                  <c:v>40618</c:v>
                </c:pt>
                <c:pt idx="75">
                  <c:v>40619</c:v>
                </c:pt>
                <c:pt idx="76">
                  <c:v>40620</c:v>
                </c:pt>
                <c:pt idx="77">
                  <c:v>40621</c:v>
                </c:pt>
                <c:pt idx="78">
                  <c:v>40622</c:v>
                </c:pt>
                <c:pt idx="79">
                  <c:v>40623</c:v>
                </c:pt>
                <c:pt idx="80">
                  <c:v>40624</c:v>
                </c:pt>
                <c:pt idx="81">
                  <c:v>40625</c:v>
                </c:pt>
                <c:pt idx="82">
                  <c:v>40626</c:v>
                </c:pt>
                <c:pt idx="83">
                  <c:v>40627</c:v>
                </c:pt>
                <c:pt idx="84">
                  <c:v>40628</c:v>
                </c:pt>
                <c:pt idx="85">
                  <c:v>40629</c:v>
                </c:pt>
                <c:pt idx="86">
                  <c:v>40630</c:v>
                </c:pt>
                <c:pt idx="87">
                  <c:v>40631</c:v>
                </c:pt>
                <c:pt idx="88">
                  <c:v>40632</c:v>
                </c:pt>
                <c:pt idx="89">
                  <c:v>40633</c:v>
                </c:pt>
                <c:pt idx="90">
                  <c:v>40634</c:v>
                </c:pt>
                <c:pt idx="91">
                  <c:v>40635</c:v>
                </c:pt>
                <c:pt idx="92">
                  <c:v>40636</c:v>
                </c:pt>
                <c:pt idx="93">
                  <c:v>40637</c:v>
                </c:pt>
                <c:pt idx="94">
                  <c:v>40638</c:v>
                </c:pt>
                <c:pt idx="95">
                  <c:v>40639</c:v>
                </c:pt>
                <c:pt idx="96">
                  <c:v>40640</c:v>
                </c:pt>
                <c:pt idx="97">
                  <c:v>40641</c:v>
                </c:pt>
                <c:pt idx="98">
                  <c:v>40642</c:v>
                </c:pt>
                <c:pt idx="99">
                  <c:v>40643</c:v>
                </c:pt>
                <c:pt idx="100">
                  <c:v>40644</c:v>
                </c:pt>
                <c:pt idx="101">
                  <c:v>40645</c:v>
                </c:pt>
                <c:pt idx="102">
                  <c:v>40646</c:v>
                </c:pt>
                <c:pt idx="103">
                  <c:v>40647</c:v>
                </c:pt>
                <c:pt idx="104">
                  <c:v>40648</c:v>
                </c:pt>
                <c:pt idx="105">
                  <c:v>40649</c:v>
                </c:pt>
                <c:pt idx="106">
                  <c:v>40650</c:v>
                </c:pt>
                <c:pt idx="107">
                  <c:v>40651</c:v>
                </c:pt>
                <c:pt idx="108">
                  <c:v>40652</c:v>
                </c:pt>
                <c:pt idx="109">
                  <c:v>40653</c:v>
                </c:pt>
                <c:pt idx="110">
                  <c:v>40654</c:v>
                </c:pt>
                <c:pt idx="111">
                  <c:v>40655</c:v>
                </c:pt>
                <c:pt idx="112">
                  <c:v>40656</c:v>
                </c:pt>
                <c:pt idx="113">
                  <c:v>40657</c:v>
                </c:pt>
                <c:pt idx="114">
                  <c:v>40658</c:v>
                </c:pt>
                <c:pt idx="115">
                  <c:v>40659</c:v>
                </c:pt>
                <c:pt idx="116">
                  <c:v>40660</c:v>
                </c:pt>
                <c:pt idx="117">
                  <c:v>40661</c:v>
                </c:pt>
                <c:pt idx="118">
                  <c:v>40662</c:v>
                </c:pt>
                <c:pt idx="119">
                  <c:v>40663</c:v>
                </c:pt>
                <c:pt idx="120">
                  <c:v>40664</c:v>
                </c:pt>
                <c:pt idx="121">
                  <c:v>40665</c:v>
                </c:pt>
                <c:pt idx="122">
                  <c:v>40666</c:v>
                </c:pt>
                <c:pt idx="123">
                  <c:v>40667</c:v>
                </c:pt>
                <c:pt idx="124">
                  <c:v>40668</c:v>
                </c:pt>
                <c:pt idx="125">
                  <c:v>40669</c:v>
                </c:pt>
                <c:pt idx="126">
                  <c:v>40670</c:v>
                </c:pt>
                <c:pt idx="127">
                  <c:v>40671</c:v>
                </c:pt>
                <c:pt idx="128">
                  <c:v>40672</c:v>
                </c:pt>
                <c:pt idx="129">
                  <c:v>40673</c:v>
                </c:pt>
                <c:pt idx="130">
                  <c:v>40674</c:v>
                </c:pt>
                <c:pt idx="131">
                  <c:v>40675</c:v>
                </c:pt>
                <c:pt idx="132">
                  <c:v>40676</c:v>
                </c:pt>
                <c:pt idx="133">
                  <c:v>40677</c:v>
                </c:pt>
                <c:pt idx="134">
                  <c:v>40678</c:v>
                </c:pt>
                <c:pt idx="135">
                  <c:v>40679</c:v>
                </c:pt>
                <c:pt idx="136">
                  <c:v>40680</c:v>
                </c:pt>
                <c:pt idx="137">
                  <c:v>40681</c:v>
                </c:pt>
                <c:pt idx="138">
                  <c:v>40682</c:v>
                </c:pt>
                <c:pt idx="139">
                  <c:v>40683</c:v>
                </c:pt>
                <c:pt idx="140">
                  <c:v>40684</c:v>
                </c:pt>
                <c:pt idx="141">
                  <c:v>40685</c:v>
                </c:pt>
                <c:pt idx="142">
                  <c:v>40686</c:v>
                </c:pt>
                <c:pt idx="143">
                  <c:v>40687</c:v>
                </c:pt>
                <c:pt idx="144">
                  <c:v>40688</c:v>
                </c:pt>
                <c:pt idx="145">
                  <c:v>40689</c:v>
                </c:pt>
                <c:pt idx="146">
                  <c:v>40690</c:v>
                </c:pt>
                <c:pt idx="147">
                  <c:v>40691</c:v>
                </c:pt>
                <c:pt idx="148">
                  <c:v>40692</c:v>
                </c:pt>
                <c:pt idx="149">
                  <c:v>40693</c:v>
                </c:pt>
                <c:pt idx="150">
                  <c:v>40694</c:v>
                </c:pt>
                <c:pt idx="151">
                  <c:v>40695</c:v>
                </c:pt>
                <c:pt idx="152">
                  <c:v>40696</c:v>
                </c:pt>
                <c:pt idx="153">
                  <c:v>40697</c:v>
                </c:pt>
                <c:pt idx="154">
                  <c:v>40698</c:v>
                </c:pt>
                <c:pt idx="155">
                  <c:v>40699</c:v>
                </c:pt>
                <c:pt idx="156">
                  <c:v>40700</c:v>
                </c:pt>
                <c:pt idx="157">
                  <c:v>40701</c:v>
                </c:pt>
                <c:pt idx="158">
                  <c:v>40702</c:v>
                </c:pt>
                <c:pt idx="159">
                  <c:v>40703</c:v>
                </c:pt>
                <c:pt idx="160">
                  <c:v>40704</c:v>
                </c:pt>
                <c:pt idx="161">
                  <c:v>40705</c:v>
                </c:pt>
                <c:pt idx="162">
                  <c:v>40706</c:v>
                </c:pt>
                <c:pt idx="163">
                  <c:v>40707</c:v>
                </c:pt>
                <c:pt idx="164">
                  <c:v>40708</c:v>
                </c:pt>
                <c:pt idx="165">
                  <c:v>40709</c:v>
                </c:pt>
                <c:pt idx="166">
                  <c:v>40710</c:v>
                </c:pt>
                <c:pt idx="167">
                  <c:v>40711</c:v>
                </c:pt>
                <c:pt idx="168">
                  <c:v>40712</c:v>
                </c:pt>
                <c:pt idx="169">
                  <c:v>40713</c:v>
                </c:pt>
                <c:pt idx="170">
                  <c:v>40714</c:v>
                </c:pt>
                <c:pt idx="171">
                  <c:v>40715</c:v>
                </c:pt>
                <c:pt idx="172">
                  <c:v>40716</c:v>
                </c:pt>
                <c:pt idx="173">
                  <c:v>40717</c:v>
                </c:pt>
                <c:pt idx="174">
                  <c:v>40718</c:v>
                </c:pt>
                <c:pt idx="175">
                  <c:v>40719</c:v>
                </c:pt>
                <c:pt idx="176">
                  <c:v>40720</c:v>
                </c:pt>
                <c:pt idx="177">
                  <c:v>40721</c:v>
                </c:pt>
                <c:pt idx="178">
                  <c:v>40722</c:v>
                </c:pt>
                <c:pt idx="179">
                  <c:v>40723</c:v>
                </c:pt>
                <c:pt idx="180">
                  <c:v>40724</c:v>
                </c:pt>
                <c:pt idx="181">
                  <c:v>40725</c:v>
                </c:pt>
                <c:pt idx="182">
                  <c:v>40726</c:v>
                </c:pt>
                <c:pt idx="183">
                  <c:v>40727</c:v>
                </c:pt>
                <c:pt idx="184">
                  <c:v>40728</c:v>
                </c:pt>
                <c:pt idx="185">
                  <c:v>40729</c:v>
                </c:pt>
                <c:pt idx="186">
                  <c:v>40730</c:v>
                </c:pt>
                <c:pt idx="187">
                  <c:v>40731</c:v>
                </c:pt>
                <c:pt idx="188">
                  <c:v>40732</c:v>
                </c:pt>
                <c:pt idx="189">
                  <c:v>40733</c:v>
                </c:pt>
                <c:pt idx="190">
                  <c:v>40734</c:v>
                </c:pt>
                <c:pt idx="191">
                  <c:v>40735</c:v>
                </c:pt>
                <c:pt idx="192">
                  <c:v>40736</c:v>
                </c:pt>
                <c:pt idx="193">
                  <c:v>40737</c:v>
                </c:pt>
                <c:pt idx="194">
                  <c:v>40738</c:v>
                </c:pt>
                <c:pt idx="195">
                  <c:v>40739</c:v>
                </c:pt>
                <c:pt idx="196">
                  <c:v>40740</c:v>
                </c:pt>
                <c:pt idx="197">
                  <c:v>40741</c:v>
                </c:pt>
                <c:pt idx="198">
                  <c:v>40742</c:v>
                </c:pt>
                <c:pt idx="199">
                  <c:v>40743</c:v>
                </c:pt>
                <c:pt idx="200">
                  <c:v>40744</c:v>
                </c:pt>
                <c:pt idx="201">
                  <c:v>40745</c:v>
                </c:pt>
                <c:pt idx="202">
                  <c:v>40746</c:v>
                </c:pt>
                <c:pt idx="203">
                  <c:v>40747</c:v>
                </c:pt>
                <c:pt idx="204">
                  <c:v>40748</c:v>
                </c:pt>
                <c:pt idx="205">
                  <c:v>40749</c:v>
                </c:pt>
                <c:pt idx="206">
                  <c:v>40750</c:v>
                </c:pt>
                <c:pt idx="207">
                  <c:v>40751</c:v>
                </c:pt>
                <c:pt idx="208">
                  <c:v>40752</c:v>
                </c:pt>
                <c:pt idx="209">
                  <c:v>40753</c:v>
                </c:pt>
                <c:pt idx="210">
                  <c:v>40754</c:v>
                </c:pt>
                <c:pt idx="211">
                  <c:v>40755</c:v>
                </c:pt>
                <c:pt idx="212">
                  <c:v>40756</c:v>
                </c:pt>
                <c:pt idx="213">
                  <c:v>40757</c:v>
                </c:pt>
                <c:pt idx="214">
                  <c:v>40758</c:v>
                </c:pt>
                <c:pt idx="215">
                  <c:v>40759</c:v>
                </c:pt>
                <c:pt idx="216">
                  <c:v>40760</c:v>
                </c:pt>
                <c:pt idx="217">
                  <c:v>40761</c:v>
                </c:pt>
                <c:pt idx="218">
                  <c:v>40762</c:v>
                </c:pt>
                <c:pt idx="219">
                  <c:v>40763</c:v>
                </c:pt>
                <c:pt idx="220">
                  <c:v>40764</c:v>
                </c:pt>
                <c:pt idx="221">
                  <c:v>40765</c:v>
                </c:pt>
                <c:pt idx="222">
                  <c:v>40766</c:v>
                </c:pt>
                <c:pt idx="223">
                  <c:v>40767</c:v>
                </c:pt>
                <c:pt idx="224">
                  <c:v>40768</c:v>
                </c:pt>
                <c:pt idx="225">
                  <c:v>40769</c:v>
                </c:pt>
                <c:pt idx="226">
                  <c:v>40770</c:v>
                </c:pt>
                <c:pt idx="227">
                  <c:v>40771</c:v>
                </c:pt>
                <c:pt idx="228">
                  <c:v>40772</c:v>
                </c:pt>
                <c:pt idx="229">
                  <c:v>40773</c:v>
                </c:pt>
                <c:pt idx="230">
                  <c:v>40774</c:v>
                </c:pt>
                <c:pt idx="231">
                  <c:v>40775</c:v>
                </c:pt>
                <c:pt idx="232">
                  <c:v>40776</c:v>
                </c:pt>
                <c:pt idx="233">
                  <c:v>40777</c:v>
                </c:pt>
                <c:pt idx="234">
                  <c:v>40778</c:v>
                </c:pt>
                <c:pt idx="235">
                  <c:v>40779</c:v>
                </c:pt>
                <c:pt idx="236">
                  <c:v>40780</c:v>
                </c:pt>
                <c:pt idx="237">
                  <c:v>40781</c:v>
                </c:pt>
                <c:pt idx="238">
                  <c:v>40782</c:v>
                </c:pt>
                <c:pt idx="239">
                  <c:v>40783</c:v>
                </c:pt>
                <c:pt idx="240">
                  <c:v>40784</c:v>
                </c:pt>
                <c:pt idx="241">
                  <c:v>40785</c:v>
                </c:pt>
                <c:pt idx="242">
                  <c:v>40786</c:v>
                </c:pt>
                <c:pt idx="243">
                  <c:v>40787</c:v>
                </c:pt>
                <c:pt idx="244">
                  <c:v>40788</c:v>
                </c:pt>
                <c:pt idx="245">
                  <c:v>40789</c:v>
                </c:pt>
                <c:pt idx="246">
                  <c:v>40790</c:v>
                </c:pt>
                <c:pt idx="247">
                  <c:v>40791</c:v>
                </c:pt>
                <c:pt idx="248">
                  <c:v>40792</c:v>
                </c:pt>
                <c:pt idx="249">
                  <c:v>40793</c:v>
                </c:pt>
                <c:pt idx="250">
                  <c:v>40794</c:v>
                </c:pt>
                <c:pt idx="251">
                  <c:v>40795</c:v>
                </c:pt>
                <c:pt idx="252">
                  <c:v>40796</c:v>
                </c:pt>
                <c:pt idx="253">
                  <c:v>40797</c:v>
                </c:pt>
                <c:pt idx="254">
                  <c:v>40798</c:v>
                </c:pt>
                <c:pt idx="255">
                  <c:v>40799</c:v>
                </c:pt>
                <c:pt idx="256">
                  <c:v>40800</c:v>
                </c:pt>
                <c:pt idx="257">
                  <c:v>40801</c:v>
                </c:pt>
                <c:pt idx="258">
                  <c:v>40802</c:v>
                </c:pt>
                <c:pt idx="259">
                  <c:v>40803</c:v>
                </c:pt>
                <c:pt idx="260">
                  <c:v>40804</c:v>
                </c:pt>
                <c:pt idx="261">
                  <c:v>40805</c:v>
                </c:pt>
                <c:pt idx="262">
                  <c:v>40806</c:v>
                </c:pt>
                <c:pt idx="263">
                  <c:v>40807</c:v>
                </c:pt>
                <c:pt idx="264">
                  <c:v>40808</c:v>
                </c:pt>
                <c:pt idx="265">
                  <c:v>40809</c:v>
                </c:pt>
                <c:pt idx="266">
                  <c:v>40810</c:v>
                </c:pt>
                <c:pt idx="267">
                  <c:v>40811</c:v>
                </c:pt>
                <c:pt idx="268">
                  <c:v>40812</c:v>
                </c:pt>
                <c:pt idx="269">
                  <c:v>40813</c:v>
                </c:pt>
                <c:pt idx="270">
                  <c:v>40814</c:v>
                </c:pt>
                <c:pt idx="271">
                  <c:v>40815</c:v>
                </c:pt>
                <c:pt idx="272">
                  <c:v>40816</c:v>
                </c:pt>
                <c:pt idx="273">
                  <c:v>40817</c:v>
                </c:pt>
                <c:pt idx="274">
                  <c:v>40818</c:v>
                </c:pt>
                <c:pt idx="275">
                  <c:v>40819</c:v>
                </c:pt>
                <c:pt idx="276">
                  <c:v>40820</c:v>
                </c:pt>
                <c:pt idx="277">
                  <c:v>40821</c:v>
                </c:pt>
                <c:pt idx="278">
                  <c:v>40822</c:v>
                </c:pt>
                <c:pt idx="279">
                  <c:v>40823</c:v>
                </c:pt>
                <c:pt idx="280">
                  <c:v>40824</c:v>
                </c:pt>
                <c:pt idx="281">
                  <c:v>40825</c:v>
                </c:pt>
                <c:pt idx="282">
                  <c:v>40826</c:v>
                </c:pt>
                <c:pt idx="283">
                  <c:v>40827</c:v>
                </c:pt>
                <c:pt idx="284">
                  <c:v>40828</c:v>
                </c:pt>
                <c:pt idx="285">
                  <c:v>40829</c:v>
                </c:pt>
                <c:pt idx="286">
                  <c:v>40830</c:v>
                </c:pt>
                <c:pt idx="287">
                  <c:v>40831</c:v>
                </c:pt>
                <c:pt idx="288">
                  <c:v>40832</c:v>
                </c:pt>
                <c:pt idx="289">
                  <c:v>40833</c:v>
                </c:pt>
                <c:pt idx="290">
                  <c:v>40834</c:v>
                </c:pt>
                <c:pt idx="291">
                  <c:v>40835</c:v>
                </c:pt>
                <c:pt idx="292">
                  <c:v>40836</c:v>
                </c:pt>
                <c:pt idx="293">
                  <c:v>40837</c:v>
                </c:pt>
                <c:pt idx="294">
                  <c:v>40838</c:v>
                </c:pt>
                <c:pt idx="295">
                  <c:v>40839</c:v>
                </c:pt>
                <c:pt idx="296">
                  <c:v>40840</c:v>
                </c:pt>
                <c:pt idx="297">
                  <c:v>40841</c:v>
                </c:pt>
                <c:pt idx="298">
                  <c:v>40842</c:v>
                </c:pt>
                <c:pt idx="299">
                  <c:v>40843</c:v>
                </c:pt>
                <c:pt idx="300">
                  <c:v>40844</c:v>
                </c:pt>
                <c:pt idx="301">
                  <c:v>40845</c:v>
                </c:pt>
                <c:pt idx="302">
                  <c:v>40846</c:v>
                </c:pt>
                <c:pt idx="303">
                  <c:v>40847</c:v>
                </c:pt>
                <c:pt idx="304">
                  <c:v>40848</c:v>
                </c:pt>
                <c:pt idx="305">
                  <c:v>40849</c:v>
                </c:pt>
                <c:pt idx="306">
                  <c:v>40850</c:v>
                </c:pt>
                <c:pt idx="307">
                  <c:v>40851</c:v>
                </c:pt>
                <c:pt idx="308">
                  <c:v>40852</c:v>
                </c:pt>
                <c:pt idx="309">
                  <c:v>40853</c:v>
                </c:pt>
                <c:pt idx="310">
                  <c:v>40854</c:v>
                </c:pt>
                <c:pt idx="311">
                  <c:v>40855</c:v>
                </c:pt>
                <c:pt idx="312">
                  <c:v>40856</c:v>
                </c:pt>
                <c:pt idx="313">
                  <c:v>40857</c:v>
                </c:pt>
                <c:pt idx="314">
                  <c:v>40858</c:v>
                </c:pt>
                <c:pt idx="315">
                  <c:v>40859</c:v>
                </c:pt>
                <c:pt idx="316">
                  <c:v>40860</c:v>
                </c:pt>
                <c:pt idx="317">
                  <c:v>40861</c:v>
                </c:pt>
                <c:pt idx="318">
                  <c:v>40862</c:v>
                </c:pt>
                <c:pt idx="319">
                  <c:v>40863</c:v>
                </c:pt>
                <c:pt idx="320">
                  <c:v>40864</c:v>
                </c:pt>
                <c:pt idx="321">
                  <c:v>40865</c:v>
                </c:pt>
                <c:pt idx="322">
                  <c:v>40866</c:v>
                </c:pt>
                <c:pt idx="323">
                  <c:v>40867</c:v>
                </c:pt>
                <c:pt idx="324">
                  <c:v>40868</c:v>
                </c:pt>
                <c:pt idx="325">
                  <c:v>40869</c:v>
                </c:pt>
                <c:pt idx="326">
                  <c:v>40870</c:v>
                </c:pt>
                <c:pt idx="327">
                  <c:v>40871</c:v>
                </c:pt>
                <c:pt idx="328">
                  <c:v>40872</c:v>
                </c:pt>
                <c:pt idx="329">
                  <c:v>40873</c:v>
                </c:pt>
                <c:pt idx="330">
                  <c:v>40874</c:v>
                </c:pt>
                <c:pt idx="331">
                  <c:v>40875</c:v>
                </c:pt>
                <c:pt idx="332">
                  <c:v>40876</c:v>
                </c:pt>
                <c:pt idx="333">
                  <c:v>40877</c:v>
                </c:pt>
                <c:pt idx="334">
                  <c:v>40878</c:v>
                </c:pt>
                <c:pt idx="335">
                  <c:v>40879</c:v>
                </c:pt>
                <c:pt idx="336">
                  <c:v>40880</c:v>
                </c:pt>
                <c:pt idx="337">
                  <c:v>40881</c:v>
                </c:pt>
                <c:pt idx="338">
                  <c:v>40882</c:v>
                </c:pt>
                <c:pt idx="339">
                  <c:v>40883</c:v>
                </c:pt>
                <c:pt idx="340">
                  <c:v>40884</c:v>
                </c:pt>
                <c:pt idx="341">
                  <c:v>40885</c:v>
                </c:pt>
                <c:pt idx="342">
                  <c:v>40886</c:v>
                </c:pt>
                <c:pt idx="343">
                  <c:v>40887</c:v>
                </c:pt>
                <c:pt idx="344">
                  <c:v>40888</c:v>
                </c:pt>
                <c:pt idx="345">
                  <c:v>40889</c:v>
                </c:pt>
                <c:pt idx="346">
                  <c:v>40890</c:v>
                </c:pt>
                <c:pt idx="347">
                  <c:v>40891</c:v>
                </c:pt>
                <c:pt idx="348">
                  <c:v>40892</c:v>
                </c:pt>
                <c:pt idx="349">
                  <c:v>40893</c:v>
                </c:pt>
                <c:pt idx="350">
                  <c:v>40894</c:v>
                </c:pt>
                <c:pt idx="351">
                  <c:v>40895</c:v>
                </c:pt>
                <c:pt idx="352">
                  <c:v>40896</c:v>
                </c:pt>
                <c:pt idx="353">
                  <c:v>40897</c:v>
                </c:pt>
                <c:pt idx="354">
                  <c:v>40898</c:v>
                </c:pt>
                <c:pt idx="355">
                  <c:v>40899</c:v>
                </c:pt>
                <c:pt idx="356">
                  <c:v>40900</c:v>
                </c:pt>
                <c:pt idx="357">
                  <c:v>40901</c:v>
                </c:pt>
                <c:pt idx="358">
                  <c:v>40902</c:v>
                </c:pt>
                <c:pt idx="359">
                  <c:v>40903</c:v>
                </c:pt>
                <c:pt idx="360">
                  <c:v>40904</c:v>
                </c:pt>
                <c:pt idx="361">
                  <c:v>40905</c:v>
                </c:pt>
                <c:pt idx="362">
                  <c:v>40906</c:v>
                </c:pt>
                <c:pt idx="363">
                  <c:v>40907</c:v>
                </c:pt>
                <c:pt idx="364">
                  <c:v>40908</c:v>
                </c:pt>
                <c:pt idx="365">
                  <c:v>40909</c:v>
                </c:pt>
                <c:pt idx="366">
                  <c:v>40910</c:v>
                </c:pt>
                <c:pt idx="367">
                  <c:v>40911</c:v>
                </c:pt>
                <c:pt idx="368">
                  <c:v>40912</c:v>
                </c:pt>
                <c:pt idx="369">
                  <c:v>40913</c:v>
                </c:pt>
                <c:pt idx="370">
                  <c:v>40914</c:v>
                </c:pt>
                <c:pt idx="371">
                  <c:v>40915</c:v>
                </c:pt>
                <c:pt idx="372">
                  <c:v>40916</c:v>
                </c:pt>
                <c:pt idx="373">
                  <c:v>40917</c:v>
                </c:pt>
                <c:pt idx="374">
                  <c:v>40918</c:v>
                </c:pt>
                <c:pt idx="375">
                  <c:v>40919</c:v>
                </c:pt>
                <c:pt idx="376">
                  <c:v>40920</c:v>
                </c:pt>
                <c:pt idx="377">
                  <c:v>40921</c:v>
                </c:pt>
                <c:pt idx="378">
                  <c:v>40922</c:v>
                </c:pt>
                <c:pt idx="379">
                  <c:v>40923</c:v>
                </c:pt>
                <c:pt idx="380">
                  <c:v>40924</c:v>
                </c:pt>
                <c:pt idx="381">
                  <c:v>40925</c:v>
                </c:pt>
                <c:pt idx="382">
                  <c:v>40926</c:v>
                </c:pt>
                <c:pt idx="383">
                  <c:v>40927</c:v>
                </c:pt>
                <c:pt idx="384">
                  <c:v>40928</c:v>
                </c:pt>
                <c:pt idx="385">
                  <c:v>40929</c:v>
                </c:pt>
                <c:pt idx="386">
                  <c:v>40930</c:v>
                </c:pt>
                <c:pt idx="387">
                  <c:v>40931</c:v>
                </c:pt>
                <c:pt idx="388">
                  <c:v>40932</c:v>
                </c:pt>
                <c:pt idx="389">
                  <c:v>40933</c:v>
                </c:pt>
                <c:pt idx="390">
                  <c:v>40934</c:v>
                </c:pt>
                <c:pt idx="391">
                  <c:v>40935</c:v>
                </c:pt>
                <c:pt idx="392">
                  <c:v>40936</c:v>
                </c:pt>
                <c:pt idx="393">
                  <c:v>40937</c:v>
                </c:pt>
                <c:pt idx="394">
                  <c:v>40938</c:v>
                </c:pt>
                <c:pt idx="395">
                  <c:v>40939</c:v>
                </c:pt>
                <c:pt idx="396">
                  <c:v>40940</c:v>
                </c:pt>
                <c:pt idx="397">
                  <c:v>40941</c:v>
                </c:pt>
                <c:pt idx="398">
                  <c:v>40942</c:v>
                </c:pt>
                <c:pt idx="399">
                  <c:v>40943</c:v>
                </c:pt>
                <c:pt idx="400">
                  <c:v>40944</c:v>
                </c:pt>
                <c:pt idx="401">
                  <c:v>40945</c:v>
                </c:pt>
                <c:pt idx="402">
                  <c:v>40946</c:v>
                </c:pt>
                <c:pt idx="403">
                  <c:v>40947</c:v>
                </c:pt>
                <c:pt idx="404">
                  <c:v>40948</c:v>
                </c:pt>
                <c:pt idx="405">
                  <c:v>40949</c:v>
                </c:pt>
                <c:pt idx="406">
                  <c:v>40950</c:v>
                </c:pt>
                <c:pt idx="407">
                  <c:v>40951</c:v>
                </c:pt>
                <c:pt idx="408">
                  <c:v>40952</c:v>
                </c:pt>
                <c:pt idx="409">
                  <c:v>40953</c:v>
                </c:pt>
                <c:pt idx="410">
                  <c:v>40954</c:v>
                </c:pt>
                <c:pt idx="411">
                  <c:v>40955</c:v>
                </c:pt>
                <c:pt idx="412">
                  <c:v>40956</c:v>
                </c:pt>
                <c:pt idx="413">
                  <c:v>40957</c:v>
                </c:pt>
                <c:pt idx="414">
                  <c:v>40958</c:v>
                </c:pt>
                <c:pt idx="415">
                  <c:v>40959</c:v>
                </c:pt>
                <c:pt idx="416">
                  <c:v>40960</c:v>
                </c:pt>
                <c:pt idx="417">
                  <c:v>40961</c:v>
                </c:pt>
                <c:pt idx="418">
                  <c:v>40962</c:v>
                </c:pt>
                <c:pt idx="419">
                  <c:v>40963</c:v>
                </c:pt>
                <c:pt idx="420">
                  <c:v>40964</c:v>
                </c:pt>
                <c:pt idx="421">
                  <c:v>40965</c:v>
                </c:pt>
                <c:pt idx="422">
                  <c:v>40966</c:v>
                </c:pt>
                <c:pt idx="423">
                  <c:v>40967</c:v>
                </c:pt>
                <c:pt idx="424">
                  <c:v>40968</c:v>
                </c:pt>
                <c:pt idx="425">
                  <c:v>40969</c:v>
                </c:pt>
                <c:pt idx="426">
                  <c:v>40970</c:v>
                </c:pt>
                <c:pt idx="427">
                  <c:v>40971</c:v>
                </c:pt>
                <c:pt idx="428">
                  <c:v>40972</c:v>
                </c:pt>
                <c:pt idx="429">
                  <c:v>40973</c:v>
                </c:pt>
                <c:pt idx="430">
                  <c:v>40974</c:v>
                </c:pt>
                <c:pt idx="431">
                  <c:v>40975</c:v>
                </c:pt>
                <c:pt idx="432">
                  <c:v>40976</c:v>
                </c:pt>
                <c:pt idx="433">
                  <c:v>40977</c:v>
                </c:pt>
                <c:pt idx="434">
                  <c:v>40978</c:v>
                </c:pt>
                <c:pt idx="435">
                  <c:v>40979</c:v>
                </c:pt>
                <c:pt idx="436">
                  <c:v>40980</c:v>
                </c:pt>
                <c:pt idx="437">
                  <c:v>40981</c:v>
                </c:pt>
                <c:pt idx="438">
                  <c:v>40982</c:v>
                </c:pt>
                <c:pt idx="439">
                  <c:v>40983</c:v>
                </c:pt>
                <c:pt idx="440">
                  <c:v>40984</c:v>
                </c:pt>
                <c:pt idx="441">
                  <c:v>40985</c:v>
                </c:pt>
                <c:pt idx="442">
                  <c:v>40986</c:v>
                </c:pt>
                <c:pt idx="443">
                  <c:v>40987</c:v>
                </c:pt>
                <c:pt idx="444">
                  <c:v>40988</c:v>
                </c:pt>
                <c:pt idx="445">
                  <c:v>40989</c:v>
                </c:pt>
                <c:pt idx="446">
                  <c:v>40990</c:v>
                </c:pt>
                <c:pt idx="447">
                  <c:v>40991</c:v>
                </c:pt>
                <c:pt idx="448">
                  <c:v>40992</c:v>
                </c:pt>
                <c:pt idx="449">
                  <c:v>40993</c:v>
                </c:pt>
                <c:pt idx="450">
                  <c:v>40994</c:v>
                </c:pt>
                <c:pt idx="451">
                  <c:v>40995</c:v>
                </c:pt>
                <c:pt idx="452">
                  <c:v>40996</c:v>
                </c:pt>
                <c:pt idx="453">
                  <c:v>40997</c:v>
                </c:pt>
                <c:pt idx="454">
                  <c:v>40998</c:v>
                </c:pt>
                <c:pt idx="455">
                  <c:v>40999</c:v>
                </c:pt>
                <c:pt idx="456">
                  <c:v>41000</c:v>
                </c:pt>
                <c:pt idx="457">
                  <c:v>41001</c:v>
                </c:pt>
                <c:pt idx="458">
                  <c:v>41002</c:v>
                </c:pt>
                <c:pt idx="459">
                  <c:v>41003</c:v>
                </c:pt>
                <c:pt idx="460">
                  <c:v>41004</c:v>
                </c:pt>
                <c:pt idx="461">
                  <c:v>41005</c:v>
                </c:pt>
                <c:pt idx="462">
                  <c:v>41006</c:v>
                </c:pt>
                <c:pt idx="463">
                  <c:v>41007</c:v>
                </c:pt>
                <c:pt idx="464">
                  <c:v>41008</c:v>
                </c:pt>
                <c:pt idx="465">
                  <c:v>41009</c:v>
                </c:pt>
                <c:pt idx="466">
                  <c:v>41010</c:v>
                </c:pt>
                <c:pt idx="467">
                  <c:v>41011</c:v>
                </c:pt>
                <c:pt idx="468">
                  <c:v>41012</c:v>
                </c:pt>
                <c:pt idx="469">
                  <c:v>41013</c:v>
                </c:pt>
                <c:pt idx="470">
                  <c:v>41014</c:v>
                </c:pt>
                <c:pt idx="471">
                  <c:v>41015</c:v>
                </c:pt>
                <c:pt idx="472">
                  <c:v>41016</c:v>
                </c:pt>
                <c:pt idx="473">
                  <c:v>41017</c:v>
                </c:pt>
                <c:pt idx="474">
                  <c:v>41018</c:v>
                </c:pt>
                <c:pt idx="475">
                  <c:v>41019</c:v>
                </c:pt>
                <c:pt idx="476">
                  <c:v>41020</c:v>
                </c:pt>
                <c:pt idx="477">
                  <c:v>41021</c:v>
                </c:pt>
                <c:pt idx="478">
                  <c:v>41022</c:v>
                </c:pt>
                <c:pt idx="479">
                  <c:v>41023</c:v>
                </c:pt>
                <c:pt idx="480">
                  <c:v>41024</c:v>
                </c:pt>
                <c:pt idx="481">
                  <c:v>41025</c:v>
                </c:pt>
                <c:pt idx="482">
                  <c:v>41026</c:v>
                </c:pt>
                <c:pt idx="483">
                  <c:v>41027</c:v>
                </c:pt>
                <c:pt idx="484">
                  <c:v>41028</c:v>
                </c:pt>
                <c:pt idx="485">
                  <c:v>41029</c:v>
                </c:pt>
                <c:pt idx="486">
                  <c:v>41030</c:v>
                </c:pt>
                <c:pt idx="487">
                  <c:v>41031</c:v>
                </c:pt>
                <c:pt idx="488">
                  <c:v>41032</c:v>
                </c:pt>
                <c:pt idx="489">
                  <c:v>41033</c:v>
                </c:pt>
                <c:pt idx="490">
                  <c:v>41034</c:v>
                </c:pt>
                <c:pt idx="491">
                  <c:v>41035</c:v>
                </c:pt>
                <c:pt idx="492">
                  <c:v>41036</c:v>
                </c:pt>
                <c:pt idx="493">
                  <c:v>41037</c:v>
                </c:pt>
                <c:pt idx="494">
                  <c:v>41038</c:v>
                </c:pt>
                <c:pt idx="495">
                  <c:v>41039</c:v>
                </c:pt>
                <c:pt idx="496">
                  <c:v>41040</c:v>
                </c:pt>
                <c:pt idx="497">
                  <c:v>41041</c:v>
                </c:pt>
                <c:pt idx="498">
                  <c:v>41042</c:v>
                </c:pt>
                <c:pt idx="499">
                  <c:v>41043</c:v>
                </c:pt>
                <c:pt idx="500">
                  <c:v>41044</c:v>
                </c:pt>
                <c:pt idx="501">
                  <c:v>41045</c:v>
                </c:pt>
                <c:pt idx="502">
                  <c:v>41046</c:v>
                </c:pt>
                <c:pt idx="503">
                  <c:v>41047</c:v>
                </c:pt>
                <c:pt idx="504">
                  <c:v>41048</c:v>
                </c:pt>
                <c:pt idx="505">
                  <c:v>41049</c:v>
                </c:pt>
                <c:pt idx="506">
                  <c:v>41050</c:v>
                </c:pt>
                <c:pt idx="507">
                  <c:v>41051</c:v>
                </c:pt>
                <c:pt idx="508">
                  <c:v>41052</c:v>
                </c:pt>
                <c:pt idx="509">
                  <c:v>41053</c:v>
                </c:pt>
                <c:pt idx="510">
                  <c:v>41054</c:v>
                </c:pt>
                <c:pt idx="511">
                  <c:v>41055</c:v>
                </c:pt>
                <c:pt idx="512">
                  <c:v>41056</c:v>
                </c:pt>
                <c:pt idx="513">
                  <c:v>41057</c:v>
                </c:pt>
                <c:pt idx="514">
                  <c:v>41058</c:v>
                </c:pt>
                <c:pt idx="515">
                  <c:v>41059</c:v>
                </c:pt>
                <c:pt idx="516">
                  <c:v>41060</c:v>
                </c:pt>
                <c:pt idx="517">
                  <c:v>41061</c:v>
                </c:pt>
                <c:pt idx="518">
                  <c:v>41062</c:v>
                </c:pt>
                <c:pt idx="519">
                  <c:v>41063</c:v>
                </c:pt>
                <c:pt idx="520">
                  <c:v>41064</c:v>
                </c:pt>
                <c:pt idx="521">
                  <c:v>41065</c:v>
                </c:pt>
                <c:pt idx="522">
                  <c:v>41066</c:v>
                </c:pt>
                <c:pt idx="523">
                  <c:v>41067</c:v>
                </c:pt>
                <c:pt idx="524">
                  <c:v>41068</c:v>
                </c:pt>
                <c:pt idx="525">
                  <c:v>41069</c:v>
                </c:pt>
                <c:pt idx="526">
                  <c:v>41070</c:v>
                </c:pt>
                <c:pt idx="527">
                  <c:v>41071</c:v>
                </c:pt>
                <c:pt idx="528">
                  <c:v>41072</c:v>
                </c:pt>
                <c:pt idx="529">
                  <c:v>41073</c:v>
                </c:pt>
                <c:pt idx="530">
                  <c:v>41074</c:v>
                </c:pt>
                <c:pt idx="531">
                  <c:v>41075</c:v>
                </c:pt>
                <c:pt idx="532">
                  <c:v>41076</c:v>
                </c:pt>
                <c:pt idx="533">
                  <c:v>41077</c:v>
                </c:pt>
                <c:pt idx="534">
                  <c:v>41078</c:v>
                </c:pt>
                <c:pt idx="535">
                  <c:v>41079</c:v>
                </c:pt>
                <c:pt idx="536">
                  <c:v>41080</c:v>
                </c:pt>
                <c:pt idx="537">
                  <c:v>41081</c:v>
                </c:pt>
                <c:pt idx="538">
                  <c:v>41082</c:v>
                </c:pt>
                <c:pt idx="539">
                  <c:v>41083</c:v>
                </c:pt>
                <c:pt idx="540">
                  <c:v>41084</c:v>
                </c:pt>
                <c:pt idx="541">
                  <c:v>41085</c:v>
                </c:pt>
                <c:pt idx="542">
                  <c:v>41086</c:v>
                </c:pt>
                <c:pt idx="543">
                  <c:v>41087</c:v>
                </c:pt>
                <c:pt idx="544">
                  <c:v>41088</c:v>
                </c:pt>
                <c:pt idx="545">
                  <c:v>41089</c:v>
                </c:pt>
                <c:pt idx="546">
                  <c:v>41090</c:v>
                </c:pt>
                <c:pt idx="547">
                  <c:v>41091</c:v>
                </c:pt>
                <c:pt idx="548">
                  <c:v>41092</c:v>
                </c:pt>
                <c:pt idx="549">
                  <c:v>41093</c:v>
                </c:pt>
                <c:pt idx="550">
                  <c:v>41094</c:v>
                </c:pt>
                <c:pt idx="551">
                  <c:v>41095</c:v>
                </c:pt>
                <c:pt idx="552">
                  <c:v>41096</c:v>
                </c:pt>
                <c:pt idx="553">
                  <c:v>41097</c:v>
                </c:pt>
                <c:pt idx="554">
                  <c:v>41098</c:v>
                </c:pt>
                <c:pt idx="555">
                  <c:v>41099</c:v>
                </c:pt>
                <c:pt idx="556">
                  <c:v>41100</c:v>
                </c:pt>
                <c:pt idx="557">
                  <c:v>41101</c:v>
                </c:pt>
                <c:pt idx="558">
                  <c:v>41102</c:v>
                </c:pt>
                <c:pt idx="559">
                  <c:v>41103</c:v>
                </c:pt>
                <c:pt idx="560">
                  <c:v>41104</c:v>
                </c:pt>
                <c:pt idx="561">
                  <c:v>41105</c:v>
                </c:pt>
                <c:pt idx="562">
                  <c:v>41106</c:v>
                </c:pt>
                <c:pt idx="563">
                  <c:v>41107</c:v>
                </c:pt>
                <c:pt idx="564">
                  <c:v>41108</c:v>
                </c:pt>
                <c:pt idx="565">
                  <c:v>41109</c:v>
                </c:pt>
                <c:pt idx="566">
                  <c:v>41110</c:v>
                </c:pt>
                <c:pt idx="567">
                  <c:v>41111</c:v>
                </c:pt>
                <c:pt idx="568">
                  <c:v>41112</c:v>
                </c:pt>
                <c:pt idx="569">
                  <c:v>41113</c:v>
                </c:pt>
                <c:pt idx="570">
                  <c:v>41114</c:v>
                </c:pt>
                <c:pt idx="571">
                  <c:v>41115</c:v>
                </c:pt>
                <c:pt idx="572">
                  <c:v>41116</c:v>
                </c:pt>
                <c:pt idx="573">
                  <c:v>41117</c:v>
                </c:pt>
                <c:pt idx="574">
                  <c:v>41118</c:v>
                </c:pt>
                <c:pt idx="575">
                  <c:v>41119</c:v>
                </c:pt>
                <c:pt idx="576">
                  <c:v>41120</c:v>
                </c:pt>
                <c:pt idx="577">
                  <c:v>41121</c:v>
                </c:pt>
                <c:pt idx="578">
                  <c:v>41122</c:v>
                </c:pt>
                <c:pt idx="579">
                  <c:v>41123</c:v>
                </c:pt>
                <c:pt idx="580">
                  <c:v>41124</c:v>
                </c:pt>
                <c:pt idx="581">
                  <c:v>41125</c:v>
                </c:pt>
                <c:pt idx="582">
                  <c:v>41126</c:v>
                </c:pt>
                <c:pt idx="583">
                  <c:v>41127</c:v>
                </c:pt>
                <c:pt idx="584">
                  <c:v>41128</c:v>
                </c:pt>
                <c:pt idx="585">
                  <c:v>41129</c:v>
                </c:pt>
                <c:pt idx="586">
                  <c:v>41130</c:v>
                </c:pt>
                <c:pt idx="587">
                  <c:v>41131</c:v>
                </c:pt>
                <c:pt idx="588">
                  <c:v>41132</c:v>
                </c:pt>
                <c:pt idx="589">
                  <c:v>41133</c:v>
                </c:pt>
                <c:pt idx="590">
                  <c:v>41134</c:v>
                </c:pt>
                <c:pt idx="591">
                  <c:v>41135</c:v>
                </c:pt>
                <c:pt idx="592">
                  <c:v>41136</c:v>
                </c:pt>
                <c:pt idx="593">
                  <c:v>41137</c:v>
                </c:pt>
                <c:pt idx="594">
                  <c:v>41138</c:v>
                </c:pt>
                <c:pt idx="595">
                  <c:v>41139</c:v>
                </c:pt>
                <c:pt idx="596">
                  <c:v>41140</c:v>
                </c:pt>
                <c:pt idx="597">
                  <c:v>41141</c:v>
                </c:pt>
                <c:pt idx="598">
                  <c:v>41142</c:v>
                </c:pt>
                <c:pt idx="599">
                  <c:v>41143</c:v>
                </c:pt>
                <c:pt idx="600">
                  <c:v>41144</c:v>
                </c:pt>
                <c:pt idx="601">
                  <c:v>41145</c:v>
                </c:pt>
                <c:pt idx="602">
                  <c:v>41146</c:v>
                </c:pt>
                <c:pt idx="603">
                  <c:v>41147</c:v>
                </c:pt>
                <c:pt idx="604">
                  <c:v>41148</c:v>
                </c:pt>
                <c:pt idx="605">
                  <c:v>41149</c:v>
                </c:pt>
                <c:pt idx="606">
                  <c:v>41150</c:v>
                </c:pt>
                <c:pt idx="607">
                  <c:v>41151</c:v>
                </c:pt>
                <c:pt idx="608">
                  <c:v>41152</c:v>
                </c:pt>
                <c:pt idx="609">
                  <c:v>41153</c:v>
                </c:pt>
                <c:pt idx="610">
                  <c:v>41154</c:v>
                </c:pt>
                <c:pt idx="611">
                  <c:v>41155</c:v>
                </c:pt>
                <c:pt idx="612">
                  <c:v>41156</c:v>
                </c:pt>
                <c:pt idx="613">
                  <c:v>41157</c:v>
                </c:pt>
                <c:pt idx="614">
                  <c:v>41158</c:v>
                </c:pt>
                <c:pt idx="615">
                  <c:v>41159</c:v>
                </c:pt>
                <c:pt idx="616">
                  <c:v>41160</c:v>
                </c:pt>
                <c:pt idx="617">
                  <c:v>41161</c:v>
                </c:pt>
                <c:pt idx="618">
                  <c:v>41162</c:v>
                </c:pt>
                <c:pt idx="619">
                  <c:v>41163</c:v>
                </c:pt>
                <c:pt idx="620">
                  <c:v>41164</c:v>
                </c:pt>
                <c:pt idx="621">
                  <c:v>41165</c:v>
                </c:pt>
                <c:pt idx="622">
                  <c:v>41166</c:v>
                </c:pt>
                <c:pt idx="623">
                  <c:v>41167</c:v>
                </c:pt>
                <c:pt idx="624">
                  <c:v>41168</c:v>
                </c:pt>
                <c:pt idx="625">
                  <c:v>41169</c:v>
                </c:pt>
                <c:pt idx="626">
                  <c:v>41170</c:v>
                </c:pt>
                <c:pt idx="627">
                  <c:v>41171</c:v>
                </c:pt>
                <c:pt idx="628">
                  <c:v>41172</c:v>
                </c:pt>
                <c:pt idx="629">
                  <c:v>41173</c:v>
                </c:pt>
                <c:pt idx="630">
                  <c:v>41174</c:v>
                </c:pt>
                <c:pt idx="631">
                  <c:v>41175</c:v>
                </c:pt>
                <c:pt idx="632">
                  <c:v>41176</c:v>
                </c:pt>
                <c:pt idx="633">
                  <c:v>41177</c:v>
                </c:pt>
                <c:pt idx="634">
                  <c:v>41178</c:v>
                </c:pt>
                <c:pt idx="635">
                  <c:v>41179</c:v>
                </c:pt>
                <c:pt idx="636">
                  <c:v>41180</c:v>
                </c:pt>
                <c:pt idx="637">
                  <c:v>41181</c:v>
                </c:pt>
                <c:pt idx="638">
                  <c:v>41182</c:v>
                </c:pt>
                <c:pt idx="639">
                  <c:v>41183</c:v>
                </c:pt>
                <c:pt idx="640">
                  <c:v>41184</c:v>
                </c:pt>
                <c:pt idx="641">
                  <c:v>41185</c:v>
                </c:pt>
                <c:pt idx="642">
                  <c:v>41186</c:v>
                </c:pt>
                <c:pt idx="643">
                  <c:v>41187</c:v>
                </c:pt>
                <c:pt idx="644">
                  <c:v>41188</c:v>
                </c:pt>
                <c:pt idx="645">
                  <c:v>41189</c:v>
                </c:pt>
                <c:pt idx="646">
                  <c:v>41190</c:v>
                </c:pt>
                <c:pt idx="647">
                  <c:v>41191</c:v>
                </c:pt>
                <c:pt idx="648">
                  <c:v>41192</c:v>
                </c:pt>
                <c:pt idx="649">
                  <c:v>41193</c:v>
                </c:pt>
                <c:pt idx="650">
                  <c:v>41194</c:v>
                </c:pt>
                <c:pt idx="651">
                  <c:v>41195</c:v>
                </c:pt>
                <c:pt idx="652">
                  <c:v>41196</c:v>
                </c:pt>
                <c:pt idx="653">
                  <c:v>41197</c:v>
                </c:pt>
                <c:pt idx="654">
                  <c:v>41198</c:v>
                </c:pt>
                <c:pt idx="655">
                  <c:v>41199</c:v>
                </c:pt>
                <c:pt idx="656">
                  <c:v>41200</c:v>
                </c:pt>
                <c:pt idx="657">
                  <c:v>41201</c:v>
                </c:pt>
                <c:pt idx="658">
                  <c:v>41202</c:v>
                </c:pt>
                <c:pt idx="659">
                  <c:v>41203</c:v>
                </c:pt>
                <c:pt idx="660">
                  <c:v>41204</c:v>
                </c:pt>
                <c:pt idx="661">
                  <c:v>41205</c:v>
                </c:pt>
                <c:pt idx="662">
                  <c:v>41206</c:v>
                </c:pt>
                <c:pt idx="663">
                  <c:v>41207</c:v>
                </c:pt>
                <c:pt idx="664">
                  <c:v>41208</c:v>
                </c:pt>
                <c:pt idx="665">
                  <c:v>41209</c:v>
                </c:pt>
                <c:pt idx="666">
                  <c:v>41210</c:v>
                </c:pt>
                <c:pt idx="667">
                  <c:v>41211</c:v>
                </c:pt>
                <c:pt idx="668">
                  <c:v>41212</c:v>
                </c:pt>
                <c:pt idx="669">
                  <c:v>41213</c:v>
                </c:pt>
                <c:pt idx="670">
                  <c:v>41214</c:v>
                </c:pt>
                <c:pt idx="671">
                  <c:v>41215</c:v>
                </c:pt>
                <c:pt idx="672">
                  <c:v>41216</c:v>
                </c:pt>
                <c:pt idx="673">
                  <c:v>41217</c:v>
                </c:pt>
                <c:pt idx="674">
                  <c:v>41218</c:v>
                </c:pt>
                <c:pt idx="675">
                  <c:v>41219</c:v>
                </c:pt>
                <c:pt idx="676">
                  <c:v>41220</c:v>
                </c:pt>
                <c:pt idx="677">
                  <c:v>41221</c:v>
                </c:pt>
                <c:pt idx="678">
                  <c:v>41222</c:v>
                </c:pt>
                <c:pt idx="679">
                  <c:v>41223</c:v>
                </c:pt>
                <c:pt idx="680">
                  <c:v>41224</c:v>
                </c:pt>
                <c:pt idx="681">
                  <c:v>41225</c:v>
                </c:pt>
                <c:pt idx="682">
                  <c:v>41226</c:v>
                </c:pt>
                <c:pt idx="683">
                  <c:v>41227</c:v>
                </c:pt>
                <c:pt idx="684">
                  <c:v>41228</c:v>
                </c:pt>
                <c:pt idx="685">
                  <c:v>41229</c:v>
                </c:pt>
                <c:pt idx="686">
                  <c:v>41230</c:v>
                </c:pt>
                <c:pt idx="687">
                  <c:v>41231</c:v>
                </c:pt>
                <c:pt idx="688">
                  <c:v>41232</c:v>
                </c:pt>
                <c:pt idx="689">
                  <c:v>41233</c:v>
                </c:pt>
                <c:pt idx="690">
                  <c:v>41234</c:v>
                </c:pt>
                <c:pt idx="691">
                  <c:v>41235</c:v>
                </c:pt>
                <c:pt idx="692">
                  <c:v>41236</c:v>
                </c:pt>
                <c:pt idx="693">
                  <c:v>41237</c:v>
                </c:pt>
                <c:pt idx="694">
                  <c:v>41238</c:v>
                </c:pt>
                <c:pt idx="695">
                  <c:v>41239</c:v>
                </c:pt>
                <c:pt idx="696">
                  <c:v>41240</c:v>
                </c:pt>
                <c:pt idx="697">
                  <c:v>41241</c:v>
                </c:pt>
                <c:pt idx="698">
                  <c:v>41242</c:v>
                </c:pt>
                <c:pt idx="699">
                  <c:v>41243</c:v>
                </c:pt>
                <c:pt idx="700">
                  <c:v>41244</c:v>
                </c:pt>
                <c:pt idx="701">
                  <c:v>41245</c:v>
                </c:pt>
                <c:pt idx="702">
                  <c:v>41246</c:v>
                </c:pt>
                <c:pt idx="703">
                  <c:v>41247</c:v>
                </c:pt>
                <c:pt idx="704">
                  <c:v>41248</c:v>
                </c:pt>
                <c:pt idx="705">
                  <c:v>41249</c:v>
                </c:pt>
                <c:pt idx="706">
                  <c:v>41250</c:v>
                </c:pt>
                <c:pt idx="707">
                  <c:v>41251</c:v>
                </c:pt>
                <c:pt idx="708">
                  <c:v>41252</c:v>
                </c:pt>
                <c:pt idx="709">
                  <c:v>41253</c:v>
                </c:pt>
                <c:pt idx="710">
                  <c:v>41254</c:v>
                </c:pt>
                <c:pt idx="711">
                  <c:v>41255</c:v>
                </c:pt>
                <c:pt idx="712">
                  <c:v>41256</c:v>
                </c:pt>
                <c:pt idx="713">
                  <c:v>41257</c:v>
                </c:pt>
                <c:pt idx="714">
                  <c:v>41258</c:v>
                </c:pt>
                <c:pt idx="715">
                  <c:v>41259</c:v>
                </c:pt>
                <c:pt idx="716">
                  <c:v>41260</c:v>
                </c:pt>
                <c:pt idx="717">
                  <c:v>41261</c:v>
                </c:pt>
                <c:pt idx="718">
                  <c:v>41262</c:v>
                </c:pt>
                <c:pt idx="719">
                  <c:v>41263</c:v>
                </c:pt>
                <c:pt idx="720">
                  <c:v>41264</c:v>
                </c:pt>
                <c:pt idx="721">
                  <c:v>41265</c:v>
                </c:pt>
                <c:pt idx="722">
                  <c:v>41266</c:v>
                </c:pt>
                <c:pt idx="723">
                  <c:v>41267</c:v>
                </c:pt>
                <c:pt idx="724">
                  <c:v>41268</c:v>
                </c:pt>
                <c:pt idx="725">
                  <c:v>41269</c:v>
                </c:pt>
                <c:pt idx="726">
                  <c:v>41270</c:v>
                </c:pt>
                <c:pt idx="727">
                  <c:v>41271</c:v>
                </c:pt>
                <c:pt idx="728">
                  <c:v>41272</c:v>
                </c:pt>
                <c:pt idx="729">
                  <c:v>41273</c:v>
                </c:pt>
                <c:pt idx="730">
                  <c:v>41274</c:v>
                </c:pt>
                <c:pt idx="731">
                  <c:v>41275</c:v>
                </c:pt>
                <c:pt idx="732">
                  <c:v>41276</c:v>
                </c:pt>
                <c:pt idx="733">
                  <c:v>41277</c:v>
                </c:pt>
                <c:pt idx="734">
                  <c:v>41278</c:v>
                </c:pt>
                <c:pt idx="735">
                  <c:v>41279</c:v>
                </c:pt>
                <c:pt idx="736">
                  <c:v>41280</c:v>
                </c:pt>
                <c:pt idx="737">
                  <c:v>41281</c:v>
                </c:pt>
                <c:pt idx="738">
                  <c:v>41282</c:v>
                </c:pt>
                <c:pt idx="739">
                  <c:v>41283</c:v>
                </c:pt>
                <c:pt idx="740">
                  <c:v>41284</c:v>
                </c:pt>
                <c:pt idx="741">
                  <c:v>41285</c:v>
                </c:pt>
                <c:pt idx="742">
                  <c:v>41286</c:v>
                </c:pt>
                <c:pt idx="743">
                  <c:v>41287</c:v>
                </c:pt>
                <c:pt idx="744">
                  <c:v>41288</c:v>
                </c:pt>
                <c:pt idx="745">
                  <c:v>41289</c:v>
                </c:pt>
                <c:pt idx="746">
                  <c:v>41290</c:v>
                </c:pt>
                <c:pt idx="747">
                  <c:v>41291</c:v>
                </c:pt>
                <c:pt idx="748">
                  <c:v>41292</c:v>
                </c:pt>
                <c:pt idx="749">
                  <c:v>41293</c:v>
                </c:pt>
                <c:pt idx="750">
                  <c:v>41294</c:v>
                </c:pt>
                <c:pt idx="751">
                  <c:v>41295</c:v>
                </c:pt>
                <c:pt idx="752">
                  <c:v>41296</c:v>
                </c:pt>
                <c:pt idx="753">
                  <c:v>41297</c:v>
                </c:pt>
                <c:pt idx="754">
                  <c:v>41298</c:v>
                </c:pt>
                <c:pt idx="755">
                  <c:v>41299</c:v>
                </c:pt>
                <c:pt idx="756">
                  <c:v>41300</c:v>
                </c:pt>
                <c:pt idx="757">
                  <c:v>41301</c:v>
                </c:pt>
                <c:pt idx="758">
                  <c:v>41302</c:v>
                </c:pt>
                <c:pt idx="759">
                  <c:v>41303</c:v>
                </c:pt>
                <c:pt idx="760">
                  <c:v>41304</c:v>
                </c:pt>
                <c:pt idx="761">
                  <c:v>41305</c:v>
                </c:pt>
                <c:pt idx="762">
                  <c:v>41306</c:v>
                </c:pt>
                <c:pt idx="763">
                  <c:v>41307</c:v>
                </c:pt>
                <c:pt idx="764">
                  <c:v>41308</c:v>
                </c:pt>
                <c:pt idx="765">
                  <c:v>41309</c:v>
                </c:pt>
                <c:pt idx="766">
                  <c:v>41310</c:v>
                </c:pt>
                <c:pt idx="767">
                  <c:v>41311</c:v>
                </c:pt>
                <c:pt idx="768">
                  <c:v>41312</c:v>
                </c:pt>
                <c:pt idx="769">
                  <c:v>41313</c:v>
                </c:pt>
                <c:pt idx="770">
                  <c:v>41314</c:v>
                </c:pt>
                <c:pt idx="771">
                  <c:v>41315</c:v>
                </c:pt>
                <c:pt idx="772">
                  <c:v>41316</c:v>
                </c:pt>
                <c:pt idx="773">
                  <c:v>41317</c:v>
                </c:pt>
                <c:pt idx="774">
                  <c:v>41318</c:v>
                </c:pt>
                <c:pt idx="775">
                  <c:v>41319</c:v>
                </c:pt>
                <c:pt idx="776">
                  <c:v>41320</c:v>
                </c:pt>
                <c:pt idx="777">
                  <c:v>41321</c:v>
                </c:pt>
                <c:pt idx="778">
                  <c:v>41322</c:v>
                </c:pt>
                <c:pt idx="779">
                  <c:v>41323</c:v>
                </c:pt>
                <c:pt idx="780">
                  <c:v>41324</c:v>
                </c:pt>
                <c:pt idx="781">
                  <c:v>41325</c:v>
                </c:pt>
                <c:pt idx="782">
                  <c:v>41326</c:v>
                </c:pt>
                <c:pt idx="783">
                  <c:v>41327</c:v>
                </c:pt>
                <c:pt idx="784">
                  <c:v>41328</c:v>
                </c:pt>
                <c:pt idx="785">
                  <c:v>41329</c:v>
                </c:pt>
                <c:pt idx="786">
                  <c:v>41330</c:v>
                </c:pt>
                <c:pt idx="787">
                  <c:v>41331</c:v>
                </c:pt>
                <c:pt idx="788">
                  <c:v>41332</c:v>
                </c:pt>
                <c:pt idx="789">
                  <c:v>41333</c:v>
                </c:pt>
                <c:pt idx="790">
                  <c:v>41334</c:v>
                </c:pt>
                <c:pt idx="791">
                  <c:v>41335</c:v>
                </c:pt>
                <c:pt idx="792">
                  <c:v>41336</c:v>
                </c:pt>
                <c:pt idx="793">
                  <c:v>41337</c:v>
                </c:pt>
                <c:pt idx="794">
                  <c:v>41338</c:v>
                </c:pt>
                <c:pt idx="795">
                  <c:v>41339</c:v>
                </c:pt>
                <c:pt idx="796">
                  <c:v>41340</c:v>
                </c:pt>
                <c:pt idx="797">
                  <c:v>41341</c:v>
                </c:pt>
                <c:pt idx="798">
                  <c:v>41342</c:v>
                </c:pt>
                <c:pt idx="799">
                  <c:v>41343</c:v>
                </c:pt>
                <c:pt idx="800">
                  <c:v>41344</c:v>
                </c:pt>
                <c:pt idx="801">
                  <c:v>41345</c:v>
                </c:pt>
                <c:pt idx="802">
                  <c:v>41346</c:v>
                </c:pt>
                <c:pt idx="803">
                  <c:v>41347</c:v>
                </c:pt>
                <c:pt idx="804">
                  <c:v>41348</c:v>
                </c:pt>
                <c:pt idx="805">
                  <c:v>41349</c:v>
                </c:pt>
                <c:pt idx="806">
                  <c:v>41350</c:v>
                </c:pt>
                <c:pt idx="807">
                  <c:v>41351</c:v>
                </c:pt>
                <c:pt idx="808">
                  <c:v>41352</c:v>
                </c:pt>
                <c:pt idx="809">
                  <c:v>41353</c:v>
                </c:pt>
                <c:pt idx="810">
                  <c:v>41354</c:v>
                </c:pt>
                <c:pt idx="811">
                  <c:v>41355</c:v>
                </c:pt>
                <c:pt idx="812">
                  <c:v>41356</c:v>
                </c:pt>
                <c:pt idx="813">
                  <c:v>41357</c:v>
                </c:pt>
                <c:pt idx="814">
                  <c:v>41358</c:v>
                </c:pt>
                <c:pt idx="815">
                  <c:v>41359</c:v>
                </c:pt>
                <c:pt idx="816">
                  <c:v>41360</c:v>
                </c:pt>
                <c:pt idx="817">
                  <c:v>41361</c:v>
                </c:pt>
                <c:pt idx="818">
                  <c:v>41362</c:v>
                </c:pt>
                <c:pt idx="819">
                  <c:v>41363</c:v>
                </c:pt>
                <c:pt idx="820">
                  <c:v>41364</c:v>
                </c:pt>
                <c:pt idx="821">
                  <c:v>41365</c:v>
                </c:pt>
                <c:pt idx="822">
                  <c:v>41366</c:v>
                </c:pt>
                <c:pt idx="823">
                  <c:v>41367</c:v>
                </c:pt>
                <c:pt idx="824">
                  <c:v>41368</c:v>
                </c:pt>
                <c:pt idx="825">
                  <c:v>41369</c:v>
                </c:pt>
                <c:pt idx="826">
                  <c:v>41370</c:v>
                </c:pt>
                <c:pt idx="827">
                  <c:v>41371</c:v>
                </c:pt>
                <c:pt idx="828">
                  <c:v>41372</c:v>
                </c:pt>
                <c:pt idx="829">
                  <c:v>41373</c:v>
                </c:pt>
                <c:pt idx="830">
                  <c:v>41374</c:v>
                </c:pt>
                <c:pt idx="831">
                  <c:v>41375</c:v>
                </c:pt>
                <c:pt idx="832">
                  <c:v>41376</c:v>
                </c:pt>
                <c:pt idx="833">
                  <c:v>41377</c:v>
                </c:pt>
                <c:pt idx="834">
                  <c:v>41378</c:v>
                </c:pt>
                <c:pt idx="835">
                  <c:v>41379</c:v>
                </c:pt>
                <c:pt idx="836">
                  <c:v>41380</c:v>
                </c:pt>
                <c:pt idx="837">
                  <c:v>41381</c:v>
                </c:pt>
                <c:pt idx="838">
                  <c:v>41382</c:v>
                </c:pt>
                <c:pt idx="839">
                  <c:v>41383</c:v>
                </c:pt>
                <c:pt idx="840">
                  <c:v>41384</c:v>
                </c:pt>
                <c:pt idx="841">
                  <c:v>41385</c:v>
                </c:pt>
                <c:pt idx="842">
                  <c:v>41386</c:v>
                </c:pt>
                <c:pt idx="843">
                  <c:v>41387</c:v>
                </c:pt>
                <c:pt idx="844">
                  <c:v>41388</c:v>
                </c:pt>
                <c:pt idx="845">
                  <c:v>41389</c:v>
                </c:pt>
                <c:pt idx="846">
                  <c:v>41390</c:v>
                </c:pt>
                <c:pt idx="847">
                  <c:v>41391</c:v>
                </c:pt>
                <c:pt idx="848">
                  <c:v>41392</c:v>
                </c:pt>
                <c:pt idx="849">
                  <c:v>41393</c:v>
                </c:pt>
                <c:pt idx="850">
                  <c:v>41394</c:v>
                </c:pt>
                <c:pt idx="851">
                  <c:v>41395</c:v>
                </c:pt>
                <c:pt idx="852">
                  <c:v>41396</c:v>
                </c:pt>
                <c:pt idx="853">
                  <c:v>41397</c:v>
                </c:pt>
                <c:pt idx="854">
                  <c:v>41398</c:v>
                </c:pt>
                <c:pt idx="855">
                  <c:v>41399</c:v>
                </c:pt>
                <c:pt idx="856">
                  <c:v>41400</c:v>
                </c:pt>
                <c:pt idx="857">
                  <c:v>41401</c:v>
                </c:pt>
                <c:pt idx="858">
                  <c:v>41402</c:v>
                </c:pt>
                <c:pt idx="859">
                  <c:v>41403</c:v>
                </c:pt>
                <c:pt idx="860">
                  <c:v>41404</c:v>
                </c:pt>
                <c:pt idx="861">
                  <c:v>41405</c:v>
                </c:pt>
                <c:pt idx="862">
                  <c:v>41406</c:v>
                </c:pt>
                <c:pt idx="863">
                  <c:v>41407</c:v>
                </c:pt>
                <c:pt idx="864">
                  <c:v>41408</c:v>
                </c:pt>
                <c:pt idx="865">
                  <c:v>41409</c:v>
                </c:pt>
                <c:pt idx="866">
                  <c:v>41410</c:v>
                </c:pt>
                <c:pt idx="867">
                  <c:v>41411</c:v>
                </c:pt>
                <c:pt idx="868">
                  <c:v>41412</c:v>
                </c:pt>
                <c:pt idx="869">
                  <c:v>41413</c:v>
                </c:pt>
                <c:pt idx="870">
                  <c:v>41414</c:v>
                </c:pt>
                <c:pt idx="871">
                  <c:v>41415</c:v>
                </c:pt>
                <c:pt idx="872">
                  <c:v>41416</c:v>
                </c:pt>
                <c:pt idx="873">
                  <c:v>41417</c:v>
                </c:pt>
                <c:pt idx="874">
                  <c:v>41418</c:v>
                </c:pt>
                <c:pt idx="875">
                  <c:v>41419</c:v>
                </c:pt>
                <c:pt idx="876">
                  <c:v>41420</c:v>
                </c:pt>
                <c:pt idx="877">
                  <c:v>41421</c:v>
                </c:pt>
                <c:pt idx="878">
                  <c:v>41422</c:v>
                </c:pt>
                <c:pt idx="879">
                  <c:v>41423</c:v>
                </c:pt>
                <c:pt idx="880">
                  <c:v>41424</c:v>
                </c:pt>
                <c:pt idx="881">
                  <c:v>41425</c:v>
                </c:pt>
                <c:pt idx="882">
                  <c:v>41426</c:v>
                </c:pt>
                <c:pt idx="883">
                  <c:v>41427</c:v>
                </c:pt>
                <c:pt idx="884">
                  <c:v>41428</c:v>
                </c:pt>
                <c:pt idx="885">
                  <c:v>41429</c:v>
                </c:pt>
                <c:pt idx="886">
                  <c:v>41430</c:v>
                </c:pt>
                <c:pt idx="887">
                  <c:v>41431</c:v>
                </c:pt>
                <c:pt idx="888">
                  <c:v>41432</c:v>
                </c:pt>
                <c:pt idx="889">
                  <c:v>41433</c:v>
                </c:pt>
                <c:pt idx="890">
                  <c:v>41434</c:v>
                </c:pt>
                <c:pt idx="891">
                  <c:v>41435</c:v>
                </c:pt>
                <c:pt idx="892">
                  <c:v>41436</c:v>
                </c:pt>
                <c:pt idx="893">
                  <c:v>41437</c:v>
                </c:pt>
                <c:pt idx="894">
                  <c:v>41438</c:v>
                </c:pt>
                <c:pt idx="895">
                  <c:v>41439</c:v>
                </c:pt>
                <c:pt idx="896">
                  <c:v>41440</c:v>
                </c:pt>
                <c:pt idx="897">
                  <c:v>41441</c:v>
                </c:pt>
                <c:pt idx="898">
                  <c:v>41442</c:v>
                </c:pt>
                <c:pt idx="899">
                  <c:v>41443</c:v>
                </c:pt>
                <c:pt idx="900">
                  <c:v>41444</c:v>
                </c:pt>
                <c:pt idx="901">
                  <c:v>41445</c:v>
                </c:pt>
                <c:pt idx="902">
                  <c:v>41446</c:v>
                </c:pt>
                <c:pt idx="903">
                  <c:v>41447</c:v>
                </c:pt>
                <c:pt idx="904">
                  <c:v>41448</c:v>
                </c:pt>
                <c:pt idx="905">
                  <c:v>41449</c:v>
                </c:pt>
                <c:pt idx="906">
                  <c:v>41450</c:v>
                </c:pt>
                <c:pt idx="907">
                  <c:v>41451</c:v>
                </c:pt>
                <c:pt idx="908">
                  <c:v>41452</c:v>
                </c:pt>
                <c:pt idx="909">
                  <c:v>41453</c:v>
                </c:pt>
                <c:pt idx="910">
                  <c:v>41454</c:v>
                </c:pt>
                <c:pt idx="911">
                  <c:v>41455</c:v>
                </c:pt>
                <c:pt idx="912">
                  <c:v>41456</c:v>
                </c:pt>
                <c:pt idx="913">
                  <c:v>41457</c:v>
                </c:pt>
                <c:pt idx="914">
                  <c:v>41458</c:v>
                </c:pt>
                <c:pt idx="915">
                  <c:v>41459</c:v>
                </c:pt>
                <c:pt idx="916">
                  <c:v>41460</c:v>
                </c:pt>
                <c:pt idx="917">
                  <c:v>41461</c:v>
                </c:pt>
                <c:pt idx="918">
                  <c:v>41462</c:v>
                </c:pt>
                <c:pt idx="919">
                  <c:v>41463</c:v>
                </c:pt>
                <c:pt idx="920">
                  <c:v>41464</c:v>
                </c:pt>
                <c:pt idx="921">
                  <c:v>41465</c:v>
                </c:pt>
                <c:pt idx="922">
                  <c:v>41466</c:v>
                </c:pt>
                <c:pt idx="923">
                  <c:v>41467</c:v>
                </c:pt>
                <c:pt idx="924">
                  <c:v>41468</c:v>
                </c:pt>
                <c:pt idx="925">
                  <c:v>41469</c:v>
                </c:pt>
                <c:pt idx="926">
                  <c:v>41470</c:v>
                </c:pt>
                <c:pt idx="927">
                  <c:v>41471</c:v>
                </c:pt>
                <c:pt idx="928">
                  <c:v>41472</c:v>
                </c:pt>
                <c:pt idx="929">
                  <c:v>41473</c:v>
                </c:pt>
                <c:pt idx="930">
                  <c:v>41474</c:v>
                </c:pt>
                <c:pt idx="931">
                  <c:v>41475</c:v>
                </c:pt>
                <c:pt idx="932">
                  <c:v>41476</c:v>
                </c:pt>
                <c:pt idx="933">
                  <c:v>41477</c:v>
                </c:pt>
                <c:pt idx="934">
                  <c:v>41478</c:v>
                </c:pt>
                <c:pt idx="935">
                  <c:v>41479</c:v>
                </c:pt>
                <c:pt idx="936">
                  <c:v>41480</c:v>
                </c:pt>
                <c:pt idx="937">
                  <c:v>41481</c:v>
                </c:pt>
                <c:pt idx="938">
                  <c:v>41482</c:v>
                </c:pt>
                <c:pt idx="939">
                  <c:v>41483</c:v>
                </c:pt>
                <c:pt idx="940">
                  <c:v>41484</c:v>
                </c:pt>
                <c:pt idx="941">
                  <c:v>41485</c:v>
                </c:pt>
                <c:pt idx="942">
                  <c:v>41486</c:v>
                </c:pt>
                <c:pt idx="943">
                  <c:v>41487</c:v>
                </c:pt>
                <c:pt idx="944">
                  <c:v>41488</c:v>
                </c:pt>
                <c:pt idx="945">
                  <c:v>41489</c:v>
                </c:pt>
                <c:pt idx="946">
                  <c:v>41490</c:v>
                </c:pt>
                <c:pt idx="947">
                  <c:v>41491</c:v>
                </c:pt>
                <c:pt idx="948">
                  <c:v>41492</c:v>
                </c:pt>
                <c:pt idx="949">
                  <c:v>41493</c:v>
                </c:pt>
                <c:pt idx="950">
                  <c:v>41494</c:v>
                </c:pt>
                <c:pt idx="951">
                  <c:v>41495</c:v>
                </c:pt>
                <c:pt idx="952">
                  <c:v>41496</c:v>
                </c:pt>
                <c:pt idx="953">
                  <c:v>41497</c:v>
                </c:pt>
                <c:pt idx="954">
                  <c:v>41498</c:v>
                </c:pt>
                <c:pt idx="955">
                  <c:v>41499</c:v>
                </c:pt>
                <c:pt idx="956">
                  <c:v>41500</c:v>
                </c:pt>
                <c:pt idx="957">
                  <c:v>41501</c:v>
                </c:pt>
                <c:pt idx="958">
                  <c:v>41502</c:v>
                </c:pt>
                <c:pt idx="959">
                  <c:v>41503</c:v>
                </c:pt>
                <c:pt idx="960">
                  <c:v>41504</c:v>
                </c:pt>
                <c:pt idx="961">
                  <c:v>41505</c:v>
                </c:pt>
                <c:pt idx="962">
                  <c:v>41506</c:v>
                </c:pt>
                <c:pt idx="963">
                  <c:v>41507</c:v>
                </c:pt>
                <c:pt idx="964">
                  <c:v>41508</c:v>
                </c:pt>
                <c:pt idx="965">
                  <c:v>41509</c:v>
                </c:pt>
                <c:pt idx="966">
                  <c:v>41510</c:v>
                </c:pt>
                <c:pt idx="967">
                  <c:v>41511</c:v>
                </c:pt>
                <c:pt idx="968">
                  <c:v>41512</c:v>
                </c:pt>
                <c:pt idx="969">
                  <c:v>41513</c:v>
                </c:pt>
                <c:pt idx="970">
                  <c:v>41514</c:v>
                </c:pt>
                <c:pt idx="971">
                  <c:v>41515</c:v>
                </c:pt>
                <c:pt idx="972">
                  <c:v>41516</c:v>
                </c:pt>
                <c:pt idx="973">
                  <c:v>41517</c:v>
                </c:pt>
                <c:pt idx="974">
                  <c:v>41518</c:v>
                </c:pt>
                <c:pt idx="975">
                  <c:v>41519</c:v>
                </c:pt>
                <c:pt idx="976">
                  <c:v>41520</c:v>
                </c:pt>
                <c:pt idx="977">
                  <c:v>41521</c:v>
                </c:pt>
                <c:pt idx="978">
                  <c:v>41522</c:v>
                </c:pt>
                <c:pt idx="979">
                  <c:v>41523</c:v>
                </c:pt>
                <c:pt idx="980">
                  <c:v>41524</c:v>
                </c:pt>
                <c:pt idx="981">
                  <c:v>41525</c:v>
                </c:pt>
                <c:pt idx="982">
                  <c:v>41526</c:v>
                </c:pt>
                <c:pt idx="983">
                  <c:v>41527</c:v>
                </c:pt>
                <c:pt idx="984">
                  <c:v>41528</c:v>
                </c:pt>
                <c:pt idx="985">
                  <c:v>41529</c:v>
                </c:pt>
                <c:pt idx="986">
                  <c:v>41530</c:v>
                </c:pt>
                <c:pt idx="987">
                  <c:v>41531</c:v>
                </c:pt>
                <c:pt idx="988">
                  <c:v>41532</c:v>
                </c:pt>
                <c:pt idx="989">
                  <c:v>41533</c:v>
                </c:pt>
                <c:pt idx="990">
                  <c:v>41534</c:v>
                </c:pt>
                <c:pt idx="991">
                  <c:v>41535</c:v>
                </c:pt>
                <c:pt idx="992">
                  <c:v>41536</c:v>
                </c:pt>
                <c:pt idx="993">
                  <c:v>41537</c:v>
                </c:pt>
                <c:pt idx="994">
                  <c:v>41538</c:v>
                </c:pt>
                <c:pt idx="995">
                  <c:v>41539</c:v>
                </c:pt>
                <c:pt idx="996">
                  <c:v>41540</c:v>
                </c:pt>
                <c:pt idx="997">
                  <c:v>41541</c:v>
                </c:pt>
                <c:pt idx="998">
                  <c:v>41542</c:v>
                </c:pt>
                <c:pt idx="999">
                  <c:v>41543</c:v>
                </c:pt>
                <c:pt idx="1000">
                  <c:v>41544</c:v>
                </c:pt>
                <c:pt idx="1001">
                  <c:v>41545</c:v>
                </c:pt>
                <c:pt idx="1002">
                  <c:v>41546</c:v>
                </c:pt>
                <c:pt idx="1003">
                  <c:v>41547</c:v>
                </c:pt>
                <c:pt idx="1004">
                  <c:v>41548</c:v>
                </c:pt>
                <c:pt idx="1005">
                  <c:v>41549</c:v>
                </c:pt>
                <c:pt idx="1006">
                  <c:v>41550</c:v>
                </c:pt>
                <c:pt idx="1007">
                  <c:v>41551</c:v>
                </c:pt>
                <c:pt idx="1008">
                  <c:v>41552</c:v>
                </c:pt>
                <c:pt idx="1009">
                  <c:v>41553</c:v>
                </c:pt>
                <c:pt idx="1010">
                  <c:v>41554</c:v>
                </c:pt>
                <c:pt idx="1011">
                  <c:v>41555</c:v>
                </c:pt>
                <c:pt idx="1012">
                  <c:v>41556</c:v>
                </c:pt>
                <c:pt idx="1013">
                  <c:v>41557</c:v>
                </c:pt>
                <c:pt idx="1014">
                  <c:v>41558</c:v>
                </c:pt>
                <c:pt idx="1015">
                  <c:v>41559</c:v>
                </c:pt>
                <c:pt idx="1016">
                  <c:v>41560</c:v>
                </c:pt>
                <c:pt idx="1017">
                  <c:v>41561</c:v>
                </c:pt>
                <c:pt idx="1018">
                  <c:v>41562</c:v>
                </c:pt>
                <c:pt idx="1019">
                  <c:v>41563</c:v>
                </c:pt>
                <c:pt idx="1020">
                  <c:v>41564</c:v>
                </c:pt>
                <c:pt idx="1021">
                  <c:v>41565</c:v>
                </c:pt>
                <c:pt idx="1022">
                  <c:v>41566</c:v>
                </c:pt>
                <c:pt idx="1023">
                  <c:v>41567</c:v>
                </c:pt>
                <c:pt idx="1024">
                  <c:v>41568</c:v>
                </c:pt>
                <c:pt idx="1025">
                  <c:v>41569</c:v>
                </c:pt>
                <c:pt idx="1026">
                  <c:v>41570</c:v>
                </c:pt>
                <c:pt idx="1027">
                  <c:v>41571</c:v>
                </c:pt>
                <c:pt idx="1028">
                  <c:v>41572</c:v>
                </c:pt>
                <c:pt idx="1029">
                  <c:v>41573</c:v>
                </c:pt>
                <c:pt idx="1030">
                  <c:v>41574</c:v>
                </c:pt>
                <c:pt idx="1031">
                  <c:v>41575</c:v>
                </c:pt>
                <c:pt idx="1032">
                  <c:v>41576</c:v>
                </c:pt>
                <c:pt idx="1033">
                  <c:v>41577</c:v>
                </c:pt>
                <c:pt idx="1034">
                  <c:v>41578</c:v>
                </c:pt>
                <c:pt idx="1035">
                  <c:v>41579</c:v>
                </c:pt>
                <c:pt idx="1036">
                  <c:v>41580</c:v>
                </c:pt>
                <c:pt idx="1037">
                  <c:v>41581</c:v>
                </c:pt>
                <c:pt idx="1038">
                  <c:v>41582</c:v>
                </c:pt>
                <c:pt idx="1039">
                  <c:v>41583</c:v>
                </c:pt>
                <c:pt idx="1040">
                  <c:v>41584</c:v>
                </c:pt>
                <c:pt idx="1041">
                  <c:v>41585</c:v>
                </c:pt>
                <c:pt idx="1042">
                  <c:v>41586</c:v>
                </c:pt>
                <c:pt idx="1043">
                  <c:v>41587</c:v>
                </c:pt>
                <c:pt idx="1044">
                  <c:v>41588</c:v>
                </c:pt>
                <c:pt idx="1045">
                  <c:v>41589</c:v>
                </c:pt>
                <c:pt idx="1046">
                  <c:v>41590</c:v>
                </c:pt>
                <c:pt idx="1047">
                  <c:v>41591</c:v>
                </c:pt>
                <c:pt idx="1048">
                  <c:v>41592</c:v>
                </c:pt>
                <c:pt idx="1049">
                  <c:v>41593</c:v>
                </c:pt>
                <c:pt idx="1050">
                  <c:v>41594</c:v>
                </c:pt>
                <c:pt idx="1051">
                  <c:v>41595</c:v>
                </c:pt>
                <c:pt idx="1052">
                  <c:v>41596</c:v>
                </c:pt>
                <c:pt idx="1053">
                  <c:v>41597</c:v>
                </c:pt>
                <c:pt idx="1054">
                  <c:v>41598</c:v>
                </c:pt>
                <c:pt idx="1055">
                  <c:v>41599</c:v>
                </c:pt>
                <c:pt idx="1056">
                  <c:v>41600</c:v>
                </c:pt>
                <c:pt idx="1057">
                  <c:v>41601</c:v>
                </c:pt>
                <c:pt idx="1058">
                  <c:v>41602</c:v>
                </c:pt>
                <c:pt idx="1059">
                  <c:v>41603</c:v>
                </c:pt>
                <c:pt idx="1060">
                  <c:v>41604</c:v>
                </c:pt>
                <c:pt idx="1061">
                  <c:v>41605</c:v>
                </c:pt>
                <c:pt idx="1062">
                  <c:v>41606</c:v>
                </c:pt>
                <c:pt idx="1063">
                  <c:v>41607</c:v>
                </c:pt>
                <c:pt idx="1064">
                  <c:v>41608</c:v>
                </c:pt>
                <c:pt idx="1065">
                  <c:v>41609</c:v>
                </c:pt>
                <c:pt idx="1066">
                  <c:v>41610</c:v>
                </c:pt>
                <c:pt idx="1067">
                  <c:v>41611</c:v>
                </c:pt>
                <c:pt idx="1068">
                  <c:v>41612</c:v>
                </c:pt>
                <c:pt idx="1069">
                  <c:v>41613</c:v>
                </c:pt>
                <c:pt idx="1070">
                  <c:v>41614</c:v>
                </c:pt>
                <c:pt idx="1071">
                  <c:v>41615</c:v>
                </c:pt>
                <c:pt idx="1072">
                  <c:v>41616</c:v>
                </c:pt>
                <c:pt idx="1073">
                  <c:v>41617</c:v>
                </c:pt>
                <c:pt idx="1074">
                  <c:v>41618</c:v>
                </c:pt>
                <c:pt idx="1075">
                  <c:v>41619</c:v>
                </c:pt>
                <c:pt idx="1076">
                  <c:v>41620</c:v>
                </c:pt>
                <c:pt idx="1077">
                  <c:v>41621</c:v>
                </c:pt>
                <c:pt idx="1078">
                  <c:v>41622</c:v>
                </c:pt>
                <c:pt idx="1079">
                  <c:v>41623</c:v>
                </c:pt>
                <c:pt idx="1080">
                  <c:v>41624</c:v>
                </c:pt>
                <c:pt idx="1081">
                  <c:v>41625</c:v>
                </c:pt>
                <c:pt idx="1082">
                  <c:v>41626</c:v>
                </c:pt>
                <c:pt idx="1083">
                  <c:v>41627</c:v>
                </c:pt>
                <c:pt idx="1084">
                  <c:v>41628</c:v>
                </c:pt>
                <c:pt idx="1085">
                  <c:v>41629</c:v>
                </c:pt>
                <c:pt idx="1086">
                  <c:v>41630</c:v>
                </c:pt>
                <c:pt idx="1087">
                  <c:v>41631</c:v>
                </c:pt>
                <c:pt idx="1088">
                  <c:v>41632</c:v>
                </c:pt>
                <c:pt idx="1089">
                  <c:v>41633</c:v>
                </c:pt>
                <c:pt idx="1090">
                  <c:v>41634</c:v>
                </c:pt>
                <c:pt idx="1091">
                  <c:v>41635</c:v>
                </c:pt>
                <c:pt idx="1092">
                  <c:v>41636</c:v>
                </c:pt>
                <c:pt idx="1093">
                  <c:v>41637</c:v>
                </c:pt>
                <c:pt idx="1094">
                  <c:v>41638</c:v>
                </c:pt>
                <c:pt idx="1095">
                  <c:v>41639</c:v>
                </c:pt>
                <c:pt idx="1096">
                  <c:v>41640</c:v>
                </c:pt>
                <c:pt idx="1097">
                  <c:v>41641</c:v>
                </c:pt>
                <c:pt idx="1098">
                  <c:v>41642</c:v>
                </c:pt>
                <c:pt idx="1099">
                  <c:v>41643</c:v>
                </c:pt>
                <c:pt idx="1100">
                  <c:v>41644</c:v>
                </c:pt>
                <c:pt idx="1101">
                  <c:v>41645</c:v>
                </c:pt>
                <c:pt idx="1102">
                  <c:v>41646</c:v>
                </c:pt>
                <c:pt idx="1103">
                  <c:v>41647</c:v>
                </c:pt>
                <c:pt idx="1104">
                  <c:v>41648</c:v>
                </c:pt>
                <c:pt idx="1105">
                  <c:v>41649</c:v>
                </c:pt>
                <c:pt idx="1106">
                  <c:v>41650</c:v>
                </c:pt>
                <c:pt idx="1107">
                  <c:v>41651</c:v>
                </c:pt>
                <c:pt idx="1108">
                  <c:v>41652</c:v>
                </c:pt>
                <c:pt idx="1109">
                  <c:v>41653</c:v>
                </c:pt>
                <c:pt idx="1110">
                  <c:v>41654</c:v>
                </c:pt>
                <c:pt idx="1111">
                  <c:v>41655</c:v>
                </c:pt>
                <c:pt idx="1112">
                  <c:v>41656</c:v>
                </c:pt>
                <c:pt idx="1113">
                  <c:v>41657</c:v>
                </c:pt>
                <c:pt idx="1114">
                  <c:v>41658</c:v>
                </c:pt>
                <c:pt idx="1115">
                  <c:v>41659</c:v>
                </c:pt>
                <c:pt idx="1116">
                  <c:v>41660</c:v>
                </c:pt>
                <c:pt idx="1117">
                  <c:v>41661</c:v>
                </c:pt>
                <c:pt idx="1118">
                  <c:v>41662</c:v>
                </c:pt>
                <c:pt idx="1119">
                  <c:v>41663</c:v>
                </c:pt>
                <c:pt idx="1120">
                  <c:v>41664</c:v>
                </c:pt>
                <c:pt idx="1121">
                  <c:v>41665</c:v>
                </c:pt>
                <c:pt idx="1122">
                  <c:v>41666</c:v>
                </c:pt>
                <c:pt idx="1123">
                  <c:v>41667</c:v>
                </c:pt>
                <c:pt idx="1124">
                  <c:v>41668</c:v>
                </c:pt>
                <c:pt idx="1125">
                  <c:v>41669</c:v>
                </c:pt>
                <c:pt idx="1126">
                  <c:v>41670</c:v>
                </c:pt>
                <c:pt idx="1127">
                  <c:v>41671</c:v>
                </c:pt>
                <c:pt idx="1128">
                  <c:v>41672</c:v>
                </c:pt>
                <c:pt idx="1129">
                  <c:v>41673</c:v>
                </c:pt>
                <c:pt idx="1130">
                  <c:v>41674</c:v>
                </c:pt>
                <c:pt idx="1131">
                  <c:v>41675</c:v>
                </c:pt>
                <c:pt idx="1132">
                  <c:v>41676</c:v>
                </c:pt>
                <c:pt idx="1133">
                  <c:v>41677</c:v>
                </c:pt>
                <c:pt idx="1134">
                  <c:v>41678</c:v>
                </c:pt>
                <c:pt idx="1135">
                  <c:v>41679</c:v>
                </c:pt>
                <c:pt idx="1136">
                  <c:v>41680</c:v>
                </c:pt>
                <c:pt idx="1137">
                  <c:v>41681</c:v>
                </c:pt>
                <c:pt idx="1138">
                  <c:v>41682</c:v>
                </c:pt>
                <c:pt idx="1139">
                  <c:v>41683</c:v>
                </c:pt>
                <c:pt idx="1140">
                  <c:v>41684</c:v>
                </c:pt>
                <c:pt idx="1141">
                  <c:v>41685</c:v>
                </c:pt>
                <c:pt idx="1142">
                  <c:v>41686</c:v>
                </c:pt>
                <c:pt idx="1143">
                  <c:v>41687</c:v>
                </c:pt>
                <c:pt idx="1144">
                  <c:v>41688</c:v>
                </c:pt>
                <c:pt idx="1145">
                  <c:v>41689</c:v>
                </c:pt>
                <c:pt idx="1146">
                  <c:v>41690</c:v>
                </c:pt>
                <c:pt idx="1147">
                  <c:v>41691</c:v>
                </c:pt>
                <c:pt idx="1148">
                  <c:v>41692</c:v>
                </c:pt>
                <c:pt idx="1149">
                  <c:v>41693</c:v>
                </c:pt>
                <c:pt idx="1150">
                  <c:v>41694</c:v>
                </c:pt>
                <c:pt idx="1151">
                  <c:v>41695</c:v>
                </c:pt>
                <c:pt idx="1152">
                  <c:v>41696</c:v>
                </c:pt>
                <c:pt idx="1153">
                  <c:v>41697</c:v>
                </c:pt>
                <c:pt idx="1154">
                  <c:v>41698</c:v>
                </c:pt>
                <c:pt idx="1155">
                  <c:v>41699</c:v>
                </c:pt>
                <c:pt idx="1156">
                  <c:v>41700</c:v>
                </c:pt>
                <c:pt idx="1157">
                  <c:v>41701</c:v>
                </c:pt>
                <c:pt idx="1158">
                  <c:v>41702</c:v>
                </c:pt>
                <c:pt idx="1159">
                  <c:v>41703</c:v>
                </c:pt>
                <c:pt idx="1160">
                  <c:v>41704</c:v>
                </c:pt>
                <c:pt idx="1161">
                  <c:v>41705</c:v>
                </c:pt>
                <c:pt idx="1162">
                  <c:v>41706</c:v>
                </c:pt>
                <c:pt idx="1163">
                  <c:v>41707</c:v>
                </c:pt>
                <c:pt idx="1164">
                  <c:v>41708</c:v>
                </c:pt>
                <c:pt idx="1165">
                  <c:v>41709</c:v>
                </c:pt>
                <c:pt idx="1166">
                  <c:v>41710</c:v>
                </c:pt>
                <c:pt idx="1167">
                  <c:v>41711</c:v>
                </c:pt>
                <c:pt idx="1168">
                  <c:v>41712</c:v>
                </c:pt>
                <c:pt idx="1169">
                  <c:v>41713</c:v>
                </c:pt>
                <c:pt idx="1170">
                  <c:v>41714</c:v>
                </c:pt>
                <c:pt idx="1171">
                  <c:v>41715</c:v>
                </c:pt>
                <c:pt idx="1172">
                  <c:v>41716</c:v>
                </c:pt>
                <c:pt idx="1173">
                  <c:v>41717</c:v>
                </c:pt>
                <c:pt idx="1174">
                  <c:v>41718</c:v>
                </c:pt>
                <c:pt idx="1175">
                  <c:v>41719</c:v>
                </c:pt>
                <c:pt idx="1176">
                  <c:v>41720</c:v>
                </c:pt>
                <c:pt idx="1177">
                  <c:v>41721</c:v>
                </c:pt>
                <c:pt idx="1178">
                  <c:v>41722</c:v>
                </c:pt>
                <c:pt idx="1179">
                  <c:v>41723</c:v>
                </c:pt>
                <c:pt idx="1180">
                  <c:v>41724</c:v>
                </c:pt>
                <c:pt idx="1181">
                  <c:v>41725</c:v>
                </c:pt>
                <c:pt idx="1182">
                  <c:v>41726</c:v>
                </c:pt>
                <c:pt idx="1183">
                  <c:v>41727</c:v>
                </c:pt>
                <c:pt idx="1184">
                  <c:v>41728</c:v>
                </c:pt>
                <c:pt idx="1185">
                  <c:v>41729</c:v>
                </c:pt>
                <c:pt idx="1186">
                  <c:v>41730</c:v>
                </c:pt>
                <c:pt idx="1187">
                  <c:v>41731</c:v>
                </c:pt>
                <c:pt idx="1188">
                  <c:v>41732</c:v>
                </c:pt>
                <c:pt idx="1189">
                  <c:v>41733</c:v>
                </c:pt>
                <c:pt idx="1190">
                  <c:v>41734</c:v>
                </c:pt>
                <c:pt idx="1191">
                  <c:v>41735</c:v>
                </c:pt>
                <c:pt idx="1192">
                  <c:v>41736</c:v>
                </c:pt>
                <c:pt idx="1193">
                  <c:v>41737</c:v>
                </c:pt>
                <c:pt idx="1194">
                  <c:v>41738</c:v>
                </c:pt>
                <c:pt idx="1195">
                  <c:v>41739</c:v>
                </c:pt>
                <c:pt idx="1196">
                  <c:v>41740</c:v>
                </c:pt>
                <c:pt idx="1197">
                  <c:v>41741</c:v>
                </c:pt>
                <c:pt idx="1198">
                  <c:v>41742</c:v>
                </c:pt>
                <c:pt idx="1199">
                  <c:v>41743</c:v>
                </c:pt>
                <c:pt idx="1200">
                  <c:v>41744</c:v>
                </c:pt>
                <c:pt idx="1201">
                  <c:v>41745</c:v>
                </c:pt>
                <c:pt idx="1202">
                  <c:v>41746</c:v>
                </c:pt>
                <c:pt idx="1203">
                  <c:v>41747</c:v>
                </c:pt>
                <c:pt idx="1204">
                  <c:v>41748</c:v>
                </c:pt>
                <c:pt idx="1205">
                  <c:v>41749</c:v>
                </c:pt>
                <c:pt idx="1206">
                  <c:v>41750</c:v>
                </c:pt>
                <c:pt idx="1207">
                  <c:v>41751</c:v>
                </c:pt>
                <c:pt idx="1208">
                  <c:v>41752</c:v>
                </c:pt>
                <c:pt idx="1209">
                  <c:v>41753</c:v>
                </c:pt>
                <c:pt idx="1210">
                  <c:v>41754</c:v>
                </c:pt>
                <c:pt idx="1211">
                  <c:v>41755</c:v>
                </c:pt>
                <c:pt idx="1212">
                  <c:v>41756</c:v>
                </c:pt>
                <c:pt idx="1213">
                  <c:v>41757</c:v>
                </c:pt>
                <c:pt idx="1214">
                  <c:v>41758</c:v>
                </c:pt>
                <c:pt idx="1215">
                  <c:v>41759</c:v>
                </c:pt>
                <c:pt idx="1216">
                  <c:v>41760</c:v>
                </c:pt>
                <c:pt idx="1217">
                  <c:v>41761</c:v>
                </c:pt>
                <c:pt idx="1218">
                  <c:v>41762</c:v>
                </c:pt>
                <c:pt idx="1219">
                  <c:v>41763</c:v>
                </c:pt>
                <c:pt idx="1220">
                  <c:v>41764</c:v>
                </c:pt>
                <c:pt idx="1221">
                  <c:v>41765</c:v>
                </c:pt>
                <c:pt idx="1222">
                  <c:v>41766</c:v>
                </c:pt>
                <c:pt idx="1223">
                  <c:v>41767</c:v>
                </c:pt>
                <c:pt idx="1224">
                  <c:v>41768</c:v>
                </c:pt>
                <c:pt idx="1225">
                  <c:v>41769</c:v>
                </c:pt>
                <c:pt idx="1226">
                  <c:v>41770</c:v>
                </c:pt>
                <c:pt idx="1227">
                  <c:v>41771</c:v>
                </c:pt>
                <c:pt idx="1228">
                  <c:v>41772</c:v>
                </c:pt>
                <c:pt idx="1229">
                  <c:v>41773</c:v>
                </c:pt>
                <c:pt idx="1230">
                  <c:v>41774</c:v>
                </c:pt>
                <c:pt idx="1231">
                  <c:v>41775</c:v>
                </c:pt>
                <c:pt idx="1232">
                  <c:v>41776</c:v>
                </c:pt>
                <c:pt idx="1233">
                  <c:v>41777</c:v>
                </c:pt>
                <c:pt idx="1234">
                  <c:v>41778</c:v>
                </c:pt>
                <c:pt idx="1235">
                  <c:v>41779</c:v>
                </c:pt>
                <c:pt idx="1236">
                  <c:v>41780</c:v>
                </c:pt>
                <c:pt idx="1237">
                  <c:v>41781</c:v>
                </c:pt>
                <c:pt idx="1238">
                  <c:v>41782</c:v>
                </c:pt>
                <c:pt idx="1239">
                  <c:v>41783</c:v>
                </c:pt>
                <c:pt idx="1240">
                  <c:v>41784</c:v>
                </c:pt>
                <c:pt idx="1241">
                  <c:v>41785</c:v>
                </c:pt>
                <c:pt idx="1242">
                  <c:v>41786</c:v>
                </c:pt>
                <c:pt idx="1243">
                  <c:v>41787</c:v>
                </c:pt>
                <c:pt idx="1244">
                  <c:v>41788</c:v>
                </c:pt>
                <c:pt idx="1245">
                  <c:v>41789</c:v>
                </c:pt>
                <c:pt idx="1246">
                  <c:v>41790</c:v>
                </c:pt>
                <c:pt idx="1247">
                  <c:v>41791</c:v>
                </c:pt>
                <c:pt idx="1248">
                  <c:v>41792</c:v>
                </c:pt>
                <c:pt idx="1249">
                  <c:v>41793</c:v>
                </c:pt>
                <c:pt idx="1250">
                  <c:v>41794</c:v>
                </c:pt>
                <c:pt idx="1251">
                  <c:v>41795</c:v>
                </c:pt>
                <c:pt idx="1252">
                  <c:v>41796</c:v>
                </c:pt>
                <c:pt idx="1253">
                  <c:v>41797</c:v>
                </c:pt>
                <c:pt idx="1254">
                  <c:v>41798</c:v>
                </c:pt>
                <c:pt idx="1255">
                  <c:v>41799</c:v>
                </c:pt>
                <c:pt idx="1256">
                  <c:v>41800</c:v>
                </c:pt>
                <c:pt idx="1257">
                  <c:v>41801</c:v>
                </c:pt>
                <c:pt idx="1258">
                  <c:v>41802</c:v>
                </c:pt>
                <c:pt idx="1259">
                  <c:v>41803</c:v>
                </c:pt>
                <c:pt idx="1260">
                  <c:v>41804</c:v>
                </c:pt>
                <c:pt idx="1261">
                  <c:v>41805</c:v>
                </c:pt>
                <c:pt idx="1262">
                  <c:v>41806</c:v>
                </c:pt>
                <c:pt idx="1263">
                  <c:v>41807</c:v>
                </c:pt>
                <c:pt idx="1264">
                  <c:v>41808</c:v>
                </c:pt>
                <c:pt idx="1265">
                  <c:v>41809</c:v>
                </c:pt>
                <c:pt idx="1266">
                  <c:v>41810</c:v>
                </c:pt>
                <c:pt idx="1267">
                  <c:v>41811</c:v>
                </c:pt>
                <c:pt idx="1268">
                  <c:v>41812</c:v>
                </c:pt>
                <c:pt idx="1269">
                  <c:v>41813</c:v>
                </c:pt>
                <c:pt idx="1270">
                  <c:v>41814</c:v>
                </c:pt>
                <c:pt idx="1271">
                  <c:v>41815</c:v>
                </c:pt>
                <c:pt idx="1272">
                  <c:v>41816</c:v>
                </c:pt>
                <c:pt idx="1273">
                  <c:v>41817</c:v>
                </c:pt>
                <c:pt idx="1274">
                  <c:v>41818</c:v>
                </c:pt>
                <c:pt idx="1275">
                  <c:v>41819</c:v>
                </c:pt>
                <c:pt idx="1276">
                  <c:v>41820</c:v>
                </c:pt>
                <c:pt idx="1277">
                  <c:v>41821</c:v>
                </c:pt>
                <c:pt idx="1278">
                  <c:v>41822</c:v>
                </c:pt>
                <c:pt idx="1279">
                  <c:v>41823</c:v>
                </c:pt>
                <c:pt idx="1280">
                  <c:v>41824</c:v>
                </c:pt>
                <c:pt idx="1281">
                  <c:v>41825</c:v>
                </c:pt>
                <c:pt idx="1282">
                  <c:v>41826</c:v>
                </c:pt>
                <c:pt idx="1283">
                  <c:v>41827</c:v>
                </c:pt>
                <c:pt idx="1284">
                  <c:v>41828</c:v>
                </c:pt>
                <c:pt idx="1285">
                  <c:v>41829</c:v>
                </c:pt>
                <c:pt idx="1286">
                  <c:v>41830</c:v>
                </c:pt>
                <c:pt idx="1287">
                  <c:v>41831</c:v>
                </c:pt>
                <c:pt idx="1288">
                  <c:v>41832</c:v>
                </c:pt>
                <c:pt idx="1289">
                  <c:v>41833</c:v>
                </c:pt>
                <c:pt idx="1290">
                  <c:v>41834</c:v>
                </c:pt>
                <c:pt idx="1291">
                  <c:v>41835</c:v>
                </c:pt>
                <c:pt idx="1292">
                  <c:v>41836</c:v>
                </c:pt>
                <c:pt idx="1293">
                  <c:v>41837</c:v>
                </c:pt>
                <c:pt idx="1294">
                  <c:v>41838</c:v>
                </c:pt>
                <c:pt idx="1295">
                  <c:v>41839</c:v>
                </c:pt>
                <c:pt idx="1296">
                  <c:v>41840</c:v>
                </c:pt>
                <c:pt idx="1297">
                  <c:v>41841</c:v>
                </c:pt>
                <c:pt idx="1298">
                  <c:v>41842</c:v>
                </c:pt>
                <c:pt idx="1299">
                  <c:v>41843</c:v>
                </c:pt>
                <c:pt idx="1300">
                  <c:v>41844</c:v>
                </c:pt>
                <c:pt idx="1301">
                  <c:v>41845</c:v>
                </c:pt>
                <c:pt idx="1302">
                  <c:v>41846</c:v>
                </c:pt>
                <c:pt idx="1303">
                  <c:v>41847</c:v>
                </c:pt>
                <c:pt idx="1304">
                  <c:v>41848</c:v>
                </c:pt>
                <c:pt idx="1305">
                  <c:v>41849</c:v>
                </c:pt>
                <c:pt idx="1306">
                  <c:v>41850</c:v>
                </c:pt>
                <c:pt idx="1307">
                  <c:v>41851</c:v>
                </c:pt>
                <c:pt idx="1308">
                  <c:v>41852</c:v>
                </c:pt>
                <c:pt idx="1309">
                  <c:v>41853</c:v>
                </c:pt>
                <c:pt idx="1310">
                  <c:v>41854</c:v>
                </c:pt>
                <c:pt idx="1311">
                  <c:v>41855</c:v>
                </c:pt>
                <c:pt idx="1312">
                  <c:v>41856</c:v>
                </c:pt>
                <c:pt idx="1313">
                  <c:v>41857</c:v>
                </c:pt>
                <c:pt idx="1314">
                  <c:v>41858</c:v>
                </c:pt>
                <c:pt idx="1315">
                  <c:v>41859</c:v>
                </c:pt>
                <c:pt idx="1316">
                  <c:v>41860</c:v>
                </c:pt>
                <c:pt idx="1317">
                  <c:v>41861</c:v>
                </c:pt>
                <c:pt idx="1318">
                  <c:v>41862</c:v>
                </c:pt>
                <c:pt idx="1319">
                  <c:v>41863</c:v>
                </c:pt>
                <c:pt idx="1320">
                  <c:v>41864</c:v>
                </c:pt>
                <c:pt idx="1321">
                  <c:v>41865</c:v>
                </c:pt>
                <c:pt idx="1322">
                  <c:v>41866</c:v>
                </c:pt>
                <c:pt idx="1323">
                  <c:v>41867</c:v>
                </c:pt>
                <c:pt idx="1324">
                  <c:v>41868</c:v>
                </c:pt>
                <c:pt idx="1325">
                  <c:v>41869</c:v>
                </c:pt>
                <c:pt idx="1326">
                  <c:v>41870</c:v>
                </c:pt>
                <c:pt idx="1327">
                  <c:v>41871</c:v>
                </c:pt>
                <c:pt idx="1328">
                  <c:v>41872</c:v>
                </c:pt>
                <c:pt idx="1329">
                  <c:v>41873</c:v>
                </c:pt>
                <c:pt idx="1330">
                  <c:v>41874</c:v>
                </c:pt>
                <c:pt idx="1331">
                  <c:v>41875</c:v>
                </c:pt>
                <c:pt idx="1332">
                  <c:v>41876</c:v>
                </c:pt>
                <c:pt idx="1333">
                  <c:v>41877</c:v>
                </c:pt>
                <c:pt idx="1334">
                  <c:v>41878</c:v>
                </c:pt>
                <c:pt idx="1335">
                  <c:v>41879</c:v>
                </c:pt>
                <c:pt idx="1336">
                  <c:v>41880</c:v>
                </c:pt>
                <c:pt idx="1337">
                  <c:v>41881</c:v>
                </c:pt>
                <c:pt idx="1338">
                  <c:v>41882</c:v>
                </c:pt>
                <c:pt idx="1339">
                  <c:v>41883</c:v>
                </c:pt>
                <c:pt idx="1340">
                  <c:v>41884</c:v>
                </c:pt>
                <c:pt idx="1341">
                  <c:v>41885</c:v>
                </c:pt>
                <c:pt idx="1342">
                  <c:v>41886</c:v>
                </c:pt>
                <c:pt idx="1343">
                  <c:v>41887</c:v>
                </c:pt>
                <c:pt idx="1344">
                  <c:v>41888</c:v>
                </c:pt>
                <c:pt idx="1345">
                  <c:v>41889</c:v>
                </c:pt>
                <c:pt idx="1346">
                  <c:v>41890</c:v>
                </c:pt>
                <c:pt idx="1347">
                  <c:v>41891</c:v>
                </c:pt>
                <c:pt idx="1348">
                  <c:v>41892</c:v>
                </c:pt>
                <c:pt idx="1349">
                  <c:v>41893</c:v>
                </c:pt>
                <c:pt idx="1350">
                  <c:v>41894</c:v>
                </c:pt>
                <c:pt idx="1351">
                  <c:v>41895</c:v>
                </c:pt>
                <c:pt idx="1352">
                  <c:v>41896</c:v>
                </c:pt>
                <c:pt idx="1353">
                  <c:v>41897</c:v>
                </c:pt>
                <c:pt idx="1354">
                  <c:v>41898</c:v>
                </c:pt>
                <c:pt idx="1355">
                  <c:v>41899</c:v>
                </c:pt>
                <c:pt idx="1356">
                  <c:v>41900</c:v>
                </c:pt>
                <c:pt idx="1357">
                  <c:v>41901</c:v>
                </c:pt>
                <c:pt idx="1358">
                  <c:v>41902</c:v>
                </c:pt>
                <c:pt idx="1359">
                  <c:v>41903</c:v>
                </c:pt>
                <c:pt idx="1360">
                  <c:v>41904</c:v>
                </c:pt>
                <c:pt idx="1361">
                  <c:v>41905</c:v>
                </c:pt>
                <c:pt idx="1362">
                  <c:v>41906</c:v>
                </c:pt>
                <c:pt idx="1363">
                  <c:v>41907</c:v>
                </c:pt>
                <c:pt idx="1364">
                  <c:v>41908</c:v>
                </c:pt>
                <c:pt idx="1365">
                  <c:v>41909</c:v>
                </c:pt>
                <c:pt idx="1366">
                  <c:v>41910</c:v>
                </c:pt>
                <c:pt idx="1367">
                  <c:v>41911</c:v>
                </c:pt>
                <c:pt idx="1368">
                  <c:v>41912</c:v>
                </c:pt>
                <c:pt idx="1369">
                  <c:v>41913</c:v>
                </c:pt>
                <c:pt idx="1370">
                  <c:v>41914</c:v>
                </c:pt>
                <c:pt idx="1371">
                  <c:v>41915</c:v>
                </c:pt>
                <c:pt idx="1372">
                  <c:v>41916</c:v>
                </c:pt>
                <c:pt idx="1373">
                  <c:v>41917</c:v>
                </c:pt>
                <c:pt idx="1374">
                  <c:v>41918</c:v>
                </c:pt>
                <c:pt idx="1375">
                  <c:v>41919</c:v>
                </c:pt>
                <c:pt idx="1376">
                  <c:v>41920</c:v>
                </c:pt>
                <c:pt idx="1377">
                  <c:v>41921</c:v>
                </c:pt>
                <c:pt idx="1378">
                  <c:v>41922</c:v>
                </c:pt>
                <c:pt idx="1379">
                  <c:v>41923</c:v>
                </c:pt>
                <c:pt idx="1380">
                  <c:v>41924</c:v>
                </c:pt>
                <c:pt idx="1381">
                  <c:v>41925</c:v>
                </c:pt>
                <c:pt idx="1382">
                  <c:v>41926</c:v>
                </c:pt>
                <c:pt idx="1383">
                  <c:v>41927</c:v>
                </c:pt>
                <c:pt idx="1384">
                  <c:v>41928</c:v>
                </c:pt>
                <c:pt idx="1385">
                  <c:v>41929</c:v>
                </c:pt>
                <c:pt idx="1386">
                  <c:v>41930</c:v>
                </c:pt>
                <c:pt idx="1387">
                  <c:v>41931</c:v>
                </c:pt>
                <c:pt idx="1388">
                  <c:v>41932</c:v>
                </c:pt>
                <c:pt idx="1389">
                  <c:v>41933</c:v>
                </c:pt>
                <c:pt idx="1390">
                  <c:v>41934</c:v>
                </c:pt>
                <c:pt idx="1391">
                  <c:v>41935</c:v>
                </c:pt>
                <c:pt idx="1392">
                  <c:v>41936</c:v>
                </c:pt>
                <c:pt idx="1393">
                  <c:v>41937</c:v>
                </c:pt>
                <c:pt idx="1394">
                  <c:v>41938</c:v>
                </c:pt>
                <c:pt idx="1395">
                  <c:v>41939</c:v>
                </c:pt>
                <c:pt idx="1396">
                  <c:v>41940</c:v>
                </c:pt>
                <c:pt idx="1397">
                  <c:v>41941</c:v>
                </c:pt>
                <c:pt idx="1398">
                  <c:v>41942</c:v>
                </c:pt>
                <c:pt idx="1399">
                  <c:v>41943</c:v>
                </c:pt>
                <c:pt idx="1400">
                  <c:v>41944</c:v>
                </c:pt>
                <c:pt idx="1401">
                  <c:v>41945</c:v>
                </c:pt>
                <c:pt idx="1402">
                  <c:v>41946</c:v>
                </c:pt>
                <c:pt idx="1403">
                  <c:v>41947</c:v>
                </c:pt>
                <c:pt idx="1404">
                  <c:v>41948</c:v>
                </c:pt>
                <c:pt idx="1405">
                  <c:v>41949</c:v>
                </c:pt>
                <c:pt idx="1406">
                  <c:v>41950</c:v>
                </c:pt>
                <c:pt idx="1407">
                  <c:v>41951</c:v>
                </c:pt>
                <c:pt idx="1408">
                  <c:v>41952</c:v>
                </c:pt>
                <c:pt idx="1409">
                  <c:v>41953</c:v>
                </c:pt>
                <c:pt idx="1410">
                  <c:v>41954</c:v>
                </c:pt>
                <c:pt idx="1411">
                  <c:v>41955</c:v>
                </c:pt>
                <c:pt idx="1412">
                  <c:v>41956</c:v>
                </c:pt>
                <c:pt idx="1413">
                  <c:v>41957</c:v>
                </c:pt>
                <c:pt idx="1414">
                  <c:v>41958</c:v>
                </c:pt>
                <c:pt idx="1415">
                  <c:v>41959</c:v>
                </c:pt>
                <c:pt idx="1416">
                  <c:v>41960</c:v>
                </c:pt>
                <c:pt idx="1417">
                  <c:v>41961</c:v>
                </c:pt>
                <c:pt idx="1418">
                  <c:v>41962</c:v>
                </c:pt>
                <c:pt idx="1419">
                  <c:v>41963</c:v>
                </c:pt>
                <c:pt idx="1420">
                  <c:v>41964</c:v>
                </c:pt>
                <c:pt idx="1421">
                  <c:v>41965</c:v>
                </c:pt>
                <c:pt idx="1422">
                  <c:v>41966</c:v>
                </c:pt>
                <c:pt idx="1423">
                  <c:v>41967</c:v>
                </c:pt>
                <c:pt idx="1424">
                  <c:v>41968</c:v>
                </c:pt>
                <c:pt idx="1425">
                  <c:v>41969</c:v>
                </c:pt>
                <c:pt idx="1426">
                  <c:v>41970</c:v>
                </c:pt>
                <c:pt idx="1427">
                  <c:v>41971</c:v>
                </c:pt>
                <c:pt idx="1428">
                  <c:v>41972</c:v>
                </c:pt>
                <c:pt idx="1429">
                  <c:v>41973</c:v>
                </c:pt>
                <c:pt idx="1430">
                  <c:v>41974</c:v>
                </c:pt>
                <c:pt idx="1431">
                  <c:v>41975</c:v>
                </c:pt>
                <c:pt idx="1432">
                  <c:v>41976</c:v>
                </c:pt>
                <c:pt idx="1433">
                  <c:v>41977</c:v>
                </c:pt>
                <c:pt idx="1434">
                  <c:v>41978</c:v>
                </c:pt>
                <c:pt idx="1435">
                  <c:v>41979</c:v>
                </c:pt>
                <c:pt idx="1436">
                  <c:v>41980</c:v>
                </c:pt>
                <c:pt idx="1437">
                  <c:v>41981</c:v>
                </c:pt>
                <c:pt idx="1438">
                  <c:v>41982</c:v>
                </c:pt>
                <c:pt idx="1439">
                  <c:v>41983</c:v>
                </c:pt>
                <c:pt idx="1440">
                  <c:v>41984</c:v>
                </c:pt>
                <c:pt idx="1441">
                  <c:v>41985</c:v>
                </c:pt>
                <c:pt idx="1442">
                  <c:v>41986</c:v>
                </c:pt>
                <c:pt idx="1443">
                  <c:v>41987</c:v>
                </c:pt>
                <c:pt idx="1444">
                  <c:v>41988</c:v>
                </c:pt>
                <c:pt idx="1445">
                  <c:v>41989</c:v>
                </c:pt>
                <c:pt idx="1446">
                  <c:v>41990</c:v>
                </c:pt>
                <c:pt idx="1447">
                  <c:v>41991</c:v>
                </c:pt>
                <c:pt idx="1448">
                  <c:v>41992</c:v>
                </c:pt>
                <c:pt idx="1449">
                  <c:v>41993</c:v>
                </c:pt>
                <c:pt idx="1450">
                  <c:v>41994</c:v>
                </c:pt>
                <c:pt idx="1451">
                  <c:v>41995</c:v>
                </c:pt>
                <c:pt idx="1452">
                  <c:v>41996</c:v>
                </c:pt>
                <c:pt idx="1453">
                  <c:v>41997</c:v>
                </c:pt>
                <c:pt idx="1454">
                  <c:v>41998</c:v>
                </c:pt>
                <c:pt idx="1455">
                  <c:v>41999</c:v>
                </c:pt>
                <c:pt idx="1456">
                  <c:v>42000</c:v>
                </c:pt>
                <c:pt idx="1457">
                  <c:v>42001</c:v>
                </c:pt>
                <c:pt idx="1458">
                  <c:v>42002</c:v>
                </c:pt>
                <c:pt idx="1459">
                  <c:v>42003</c:v>
                </c:pt>
                <c:pt idx="1460">
                  <c:v>42004</c:v>
                </c:pt>
                <c:pt idx="1461">
                  <c:v>42005</c:v>
                </c:pt>
                <c:pt idx="1462">
                  <c:v>42006</c:v>
                </c:pt>
                <c:pt idx="1463">
                  <c:v>42007</c:v>
                </c:pt>
                <c:pt idx="1464">
                  <c:v>42008</c:v>
                </c:pt>
                <c:pt idx="1465">
                  <c:v>42009</c:v>
                </c:pt>
                <c:pt idx="1466">
                  <c:v>42010</c:v>
                </c:pt>
                <c:pt idx="1467">
                  <c:v>42011</c:v>
                </c:pt>
                <c:pt idx="1468">
                  <c:v>42012</c:v>
                </c:pt>
                <c:pt idx="1469">
                  <c:v>42013</c:v>
                </c:pt>
                <c:pt idx="1470">
                  <c:v>42014</c:v>
                </c:pt>
                <c:pt idx="1471">
                  <c:v>42015</c:v>
                </c:pt>
                <c:pt idx="1472">
                  <c:v>42016</c:v>
                </c:pt>
                <c:pt idx="1473">
                  <c:v>42017</c:v>
                </c:pt>
                <c:pt idx="1474">
                  <c:v>42018</c:v>
                </c:pt>
                <c:pt idx="1475">
                  <c:v>42019</c:v>
                </c:pt>
                <c:pt idx="1476">
                  <c:v>42020</c:v>
                </c:pt>
                <c:pt idx="1477">
                  <c:v>42021</c:v>
                </c:pt>
                <c:pt idx="1478">
                  <c:v>42022</c:v>
                </c:pt>
                <c:pt idx="1479">
                  <c:v>42023</c:v>
                </c:pt>
                <c:pt idx="1480">
                  <c:v>42024</c:v>
                </c:pt>
                <c:pt idx="1481">
                  <c:v>42025</c:v>
                </c:pt>
                <c:pt idx="1482">
                  <c:v>42026</c:v>
                </c:pt>
                <c:pt idx="1483">
                  <c:v>42027</c:v>
                </c:pt>
                <c:pt idx="1484">
                  <c:v>42028</c:v>
                </c:pt>
                <c:pt idx="1485">
                  <c:v>42029</c:v>
                </c:pt>
                <c:pt idx="1486">
                  <c:v>42030</c:v>
                </c:pt>
                <c:pt idx="1487">
                  <c:v>42031</c:v>
                </c:pt>
                <c:pt idx="1488">
                  <c:v>42032</c:v>
                </c:pt>
                <c:pt idx="1489">
                  <c:v>42033</c:v>
                </c:pt>
                <c:pt idx="1490">
                  <c:v>42034</c:v>
                </c:pt>
                <c:pt idx="1491">
                  <c:v>42035</c:v>
                </c:pt>
                <c:pt idx="1492">
                  <c:v>42036</c:v>
                </c:pt>
                <c:pt idx="1493">
                  <c:v>42037</c:v>
                </c:pt>
                <c:pt idx="1494">
                  <c:v>42038</c:v>
                </c:pt>
                <c:pt idx="1495">
                  <c:v>42039</c:v>
                </c:pt>
                <c:pt idx="1496">
                  <c:v>42040</c:v>
                </c:pt>
                <c:pt idx="1497">
                  <c:v>42041</c:v>
                </c:pt>
                <c:pt idx="1498">
                  <c:v>42042</c:v>
                </c:pt>
                <c:pt idx="1499">
                  <c:v>42043</c:v>
                </c:pt>
                <c:pt idx="1500">
                  <c:v>42044</c:v>
                </c:pt>
                <c:pt idx="1501">
                  <c:v>42045</c:v>
                </c:pt>
                <c:pt idx="1502">
                  <c:v>42046</c:v>
                </c:pt>
                <c:pt idx="1503">
                  <c:v>42047</c:v>
                </c:pt>
                <c:pt idx="1504">
                  <c:v>42048</c:v>
                </c:pt>
                <c:pt idx="1505">
                  <c:v>42049</c:v>
                </c:pt>
                <c:pt idx="1506">
                  <c:v>42050</c:v>
                </c:pt>
                <c:pt idx="1507">
                  <c:v>42051</c:v>
                </c:pt>
                <c:pt idx="1508">
                  <c:v>42052</c:v>
                </c:pt>
                <c:pt idx="1509">
                  <c:v>42053</c:v>
                </c:pt>
                <c:pt idx="1510">
                  <c:v>42054</c:v>
                </c:pt>
                <c:pt idx="1511">
                  <c:v>42055</c:v>
                </c:pt>
                <c:pt idx="1512">
                  <c:v>42056</c:v>
                </c:pt>
                <c:pt idx="1513">
                  <c:v>42057</c:v>
                </c:pt>
                <c:pt idx="1514">
                  <c:v>42058</c:v>
                </c:pt>
                <c:pt idx="1515">
                  <c:v>42059</c:v>
                </c:pt>
                <c:pt idx="1516">
                  <c:v>42060</c:v>
                </c:pt>
                <c:pt idx="1517">
                  <c:v>42061</c:v>
                </c:pt>
                <c:pt idx="1518">
                  <c:v>42062</c:v>
                </c:pt>
                <c:pt idx="1519">
                  <c:v>42063</c:v>
                </c:pt>
                <c:pt idx="1520">
                  <c:v>42064</c:v>
                </c:pt>
                <c:pt idx="1521">
                  <c:v>42065</c:v>
                </c:pt>
                <c:pt idx="1522">
                  <c:v>42066</c:v>
                </c:pt>
                <c:pt idx="1523">
                  <c:v>42067</c:v>
                </c:pt>
                <c:pt idx="1524">
                  <c:v>42068</c:v>
                </c:pt>
                <c:pt idx="1525">
                  <c:v>42069</c:v>
                </c:pt>
                <c:pt idx="1526">
                  <c:v>42070</c:v>
                </c:pt>
                <c:pt idx="1527">
                  <c:v>42071</c:v>
                </c:pt>
                <c:pt idx="1528">
                  <c:v>42072</c:v>
                </c:pt>
                <c:pt idx="1529">
                  <c:v>42073</c:v>
                </c:pt>
                <c:pt idx="1530">
                  <c:v>42074</c:v>
                </c:pt>
                <c:pt idx="1531">
                  <c:v>42075</c:v>
                </c:pt>
                <c:pt idx="1532">
                  <c:v>42076</c:v>
                </c:pt>
                <c:pt idx="1533">
                  <c:v>42077</c:v>
                </c:pt>
                <c:pt idx="1534">
                  <c:v>42078</c:v>
                </c:pt>
                <c:pt idx="1535">
                  <c:v>42079</c:v>
                </c:pt>
                <c:pt idx="1536">
                  <c:v>42080</c:v>
                </c:pt>
                <c:pt idx="1537">
                  <c:v>42081</c:v>
                </c:pt>
                <c:pt idx="1538">
                  <c:v>42082</c:v>
                </c:pt>
                <c:pt idx="1539">
                  <c:v>42083</c:v>
                </c:pt>
                <c:pt idx="1540">
                  <c:v>42084</c:v>
                </c:pt>
                <c:pt idx="1541">
                  <c:v>42085</c:v>
                </c:pt>
                <c:pt idx="1542">
                  <c:v>42086</c:v>
                </c:pt>
                <c:pt idx="1543">
                  <c:v>42087</c:v>
                </c:pt>
                <c:pt idx="1544">
                  <c:v>42088</c:v>
                </c:pt>
                <c:pt idx="1545">
                  <c:v>42089</c:v>
                </c:pt>
                <c:pt idx="1546">
                  <c:v>42090</c:v>
                </c:pt>
                <c:pt idx="1547">
                  <c:v>42091</c:v>
                </c:pt>
                <c:pt idx="1548">
                  <c:v>42092</c:v>
                </c:pt>
                <c:pt idx="1549">
                  <c:v>42093</c:v>
                </c:pt>
                <c:pt idx="1550">
                  <c:v>42094</c:v>
                </c:pt>
                <c:pt idx="1551">
                  <c:v>42095</c:v>
                </c:pt>
                <c:pt idx="1552">
                  <c:v>42096</c:v>
                </c:pt>
                <c:pt idx="1553">
                  <c:v>42097</c:v>
                </c:pt>
                <c:pt idx="1554">
                  <c:v>42098</c:v>
                </c:pt>
                <c:pt idx="1555">
                  <c:v>42099</c:v>
                </c:pt>
                <c:pt idx="1556">
                  <c:v>42100</c:v>
                </c:pt>
                <c:pt idx="1557">
                  <c:v>42101</c:v>
                </c:pt>
                <c:pt idx="1558">
                  <c:v>42102</c:v>
                </c:pt>
                <c:pt idx="1559">
                  <c:v>42103</c:v>
                </c:pt>
                <c:pt idx="1560">
                  <c:v>42104</c:v>
                </c:pt>
                <c:pt idx="1561">
                  <c:v>42105</c:v>
                </c:pt>
                <c:pt idx="1562">
                  <c:v>42106</c:v>
                </c:pt>
                <c:pt idx="1563">
                  <c:v>42107</c:v>
                </c:pt>
                <c:pt idx="1564">
                  <c:v>42108</c:v>
                </c:pt>
                <c:pt idx="1565">
                  <c:v>42109</c:v>
                </c:pt>
                <c:pt idx="1566">
                  <c:v>42110</c:v>
                </c:pt>
                <c:pt idx="1567">
                  <c:v>42111</c:v>
                </c:pt>
                <c:pt idx="1568">
                  <c:v>42112</c:v>
                </c:pt>
                <c:pt idx="1569">
                  <c:v>42113</c:v>
                </c:pt>
                <c:pt idx="1570">
                  <c:v>42114</c:v>
                </c:pt>
                <c:pt idx="1571">
                  <c:v>42115</c:v>
                </c:pt>
                <c:pt idx="1572">
                  <c:v>42116</c:v>
                </c:pt>
                <c:pt idx="1573">
                  <c:v>42117</c:v>
                </c:pt>
                <c:pt idx="1574">
                  <c:v>42118</c:v>
                </c:pt>
                <c:pt idx="1575">
                  <c:v>42119</c:v>
                </c:pt>
                <c:pt idx="1576">
                  <c:v>42120</c:v>
                </c:pt>
                <c:pt idx="1577">
                  <c:v>42121</c:v>
                </c:pt>
                <c:pt idx="1578">
                  <c:v>42122</c:v>
                </c:pt>
                <c:pt idx="1579">
                  <c:v>42123</c:v>
                </c:pt>
                <c:pt idx="1580">
                  <c:v>42124</c:v>
                </c:pt>
                <c:pt idx="1581">
                  <c:v>42125</c:v>
                </c:pt>
                <c:pt idx="1582">
                  <c:v>42126</c:v>
                </c:pt>
                <c:pt idx="1583">
                  <c:v>42127</c:v>
                </c:pt>
                <c:pt idx="1584">
                  <c:v>42128</c:v>
                </c:pt>
                <c:pt idx="1585">
                  <c:v>42129</c:v>
                </c:pt>
                <c:pt idx="1586">
                  <c:v>42130</c:v>
                </c:pt>
                <c:pt idx="1587">
                  <c:v>42131</c:v>
                </c:pt>
                <c:pt idx="1588">
                  <c:v>42132</c:v>
                </c:pt>
                <c:pt idx="1589">
                  <c:v>42133</c:v>
                </c:pt>
                <c:pt idx="1590">
                  <c:v>42134</c:v>
                </c:pt>
                <c:pt idx="1591">
                  <c:v>42135</c:v>
                </c:pt>
                <c:pt idx="1592">
                  <c:v>42136</c:v>
                </c:pt>
                <c:pt idx="1593">
                  <c:v>42137</c:v>
                </c:pt>
                <c:pt idx="1594">
                  <c:v>42138</c:v>
                </c:pt>
                <c:pt idx="1595">
                  <c:v>42139</c:v>
                </c:pt>
                <c:pt idx="1596">
                  <c:v>42140</c:v>
                </c:pt>
                <c:pt idx="1597">
                  <c:v>42141</c:v>
                </c:pt>
                <c:pt idx="1598">
                  <c:v>42142</c:v>
                </c:pt>
                <c:pt idx="1599">
                  <c:v>42143</c:v>
                </c:pt>
                <c:pt idx="1600">
                  <c:v>42144</c:v>
                </c:pt>
                <c:pt idx="1601">
                  <c:v>42145</c:v>
                </c:pt>
                <c:pt idx="1602">
                  <c:v>42146</c:v>
                </c:pt>
                <c:pt idx="1603">
                  <c:v>42147</c:v>
                </c:pt>
                <c:pt idx="1604">
                  <c:v>42148</c:v>
                </c:pt>
                <c:pt idx="1605">
                  <c:v>42149</c:v>
                </c:pt>
                <c:pt idx="1606">
                  <c:v>42150</c:v>
                </c:pt>
                <c:pt idx="1607">
                  <c:v>42151</c:v>
                </c:pt>
                <c:pt idx="1608">
                  <c:v>42152</c:v>
                </c:pt>
                <c:pt idx="1609">
                  <c:v>42153</c:v>
                </c:pt>
                <c:pt idx="1610">
                  <c:v>42154</c:v>
                </c:pt>
                <c:pt idx="1611">
                  <c:v>42155</c:v>
                </c:pt>
                <c:pt idx="1612">
                  <c:v>42156</c:v>
                </c:pt>
                <c:pt idx="1613">
                  <c:v>42157</c:v>
                </c:pt>
                <c:pt idx="1614">
                  <c:v>42158</c:v>
                </c:pt>
                <c:pt idx="1615">
                  <c:v>42159</c:v>
                </c:pt>
                <c:pt idx="1616">
                  <c:v>42160</c:v>
                </c:pt>
                <c:pt idx="1617">
                  <c:v>42161</c:v>
                </c:pt>
                <c:pt idx="1618">
                  <c:v>42162</c:v>
                </c:pt>
                <c:pt idx="1619">
                  <c:v>42163</c:v>
                </c:pt>
                <c:pt idx="1620">
                  <c:v>42164</c:v>
                </c:pt>
                <c:pt idx="1621">
                  <c:v>42165</c:v>
                </c:pt>
                <c:pt idx="1622">
                  <c:v>42166</c:v>
                </c:pt>
                <c:pt idx="1623">
                  <c:v>42167</c:v>
                </c:pt>
                <c:pt idx="1624">
                  <c:v>42168</c:v>
                </c:pt>
                <c:pt idx="1625">
                  <c:v>42169</c:v>
                </c:pt>
                <c:pt idx="1626">
                  <c:v>42170</c:v>
                </c:pt>
                <c:pt idx="1627">
                  <c:v>42171</c:v>
                </c:pt>
                <c:pt idx="1628">
                  <c:v>42172</c:v>
                </c:pt>
                <c:pt idx="1629">
                  <c:v>42173</c:v>
                </c:pt>
                <c:pt idx="1630">
                  <c:v>42174</c:v>
                </c:pt>
                <c:pt idx="1631">
                  <c:v>42175</c:v>
                </c:pt>
                <c:pt idx="1632">
                  <c:v>42176</c:v>
                </c:pt>
                <c:pt idx="1633">
                  <c:v>42177</c:v>
                </c:pt>
                <c:pt idx="1634">
                  <c:v>42178</c:v>
                </c:pt>
                <c:pt idx="1635">
                  <c:v>42179</c:v>
                </c:pt>
                <c:pt idx="1636">
                  <c:v>42180</c:v>
                </c:pt>
                <c:pt idx="1637">
                  <c:v>42181</c:v>
                </c:pt>
                <c:pt idx="1638">
                  <c:v>42182</c:v>
                </c:pt>
                <c:pt idx="1639">
                  <c:v>42183</c:v>
                </c:pt>
                <c:pt idx="1640">
                  <c:v>42184</c:v>
                </c:pt>
                <c:pt idx="1641">
                  <c:v>42185</c:v>
                </c:pt>
                <c:pt idx="1642">
                  <c:v>42186</c:v>
                </c:pt>
                <c:pt idx="1643">
                  <c:v>42187</c:v>
                </c:pt>
                <c:pt idx="1644">
                  <c:v>42188</c:v>
                </c:pt>
                <c:pt idx="1645">
                  <c:v>42189</c:v>
                </c:pt>
                <c:pt idx="1646">
                  <c:v>42190</c:v>
                </c:pt>
                <c:pt idx="1647">
                  <c:v>42191</c:v>
                </c:pt>
                <c:pt idx="1648">
                  <c:v>42192</c:v>
                </c:pt>
                <c:pt idx="1649">
                  <c:v>42193</c:v>
                </c:pt>
                <c:pt idx="1650">
                  <c:v>42194</c:v>
                </c:pt>
                <c:pt idx="1651">
                  <c:v>42195</c:v>
                </c:pt>
                <c:pt idx="1652">
                  <c:v>42196</c:v>
                </c:pt>
                <c:pt idx="1653">
                  <c:v>42197</c:v>
                </c:pt>
                <c:pt idx="1654">
                  <c:v>42198</c:v>
                </c:pt>
                <c:pt idx="1655">
                  <c:v>42199</c:v>
                </c:pt>
                <c:pt idx="1656">
                  <c:v>42200</c:v>
                </c:pt>
                <c:pt idx="1657">
                  <c:v>42201</c:v>
                </c:pt>
                <c:pt idx="1658">
                  <c:v>42202</c:v>
                </c:pt>
                <c:pt idx="1659">
                  <c:v>42203</c:v>
                </c:pt>
                <c:pt idx="1660">
                  <c:v>42204</c:v>
                </c:pt>
                <c:pt idx="1661">
                  <c:v>42205</c:v>
                </c:pt>
                <c:pt idx="1662">
                  <c:v>42206</c:v>
                </c:pt>
                <c:pt idx="1663">
                  <c:v>42207</c:v>
                </c:pt>
                <c:pt idx="1664">
                  <c:v>42208</c:v>
                </c:pt>
                <c:pt idx="1665">
                  <c:v>42209</c:v>
                </c:pt>
                <c:pt idx="1666">
                  <c:v>42210</c:v>
                </c:pt>
                <c:pt idx="1667">
                  <c:v>42211</c:v>
                </c:pt>
                <c:pt idx="1668">
                  <c:v>42212</c:v>
                </c:pt>
                <c:pt idx="1669">
                  <c:v>42213</c:v>
                </c:pt>
                <c:pt idx="1670">
                  <c:v>42214</c:v>
                </c:pt>
                <c:pt idx="1671">
                  <c:v>42215</c:v>
                </c:pt>
                <c:pt idx="1672">
                  <c:v>42216</c:v>
                </c:pt>
                <c:pt idx="1673">
                  <c:v>42217</c:v>
                </c:pt>
                <c:pt idx="1674">
                  <c:v>42218</c:v>
                </c:pt>
                <c:pt idx="1675">
                  <c:v>42219</c:v>
                </c:pt>
                <c:pt idx="1676">
                  <c:v>42220</c:v>
                </c:pt>
                <c:pt idx="1677">
                  <c:v>42221</c:v>
                </c:pt>
                <c:pt idx="1678">
                  <c:v>42222</c:v>
                </c:pt>
                <c:pt idx="1679">
                  <c:v>42223</c:v>
                </c:pt>
                <c:pt idx="1680">
                  <c:v>42224</c:v>
                </c:pt>
                <c:pt idx="1681">
                  <c:v>42225</c:v>
                </c:pt>
                <c:pt idx="1682">
                  <c:v>42226</c:v>
                </c:pt>
                <c:pt idx="1683">
                  <c:v>42227</c:v>
                </c:pt>
                <c:pt idx="1684">
                  <c:v>42228</c:v>
                </c:pt>
                <c:pt idx="1685">
                  <c:v>42229</c:v>
                </c:pt>
                <c:pt idx="1686">
                  <c:v>42230</c:v>
                </c:pt>
                <c:pt idx="1687">
                  <c:v>42231</c:v>
                </c:pt>
                <c:pt idx="1688">
                  <c:v>42232</c:v>
                </c:pt>
                <c:pt idx="1689">
                  <c:v>42233</c:v>
                </c:pt>
                <c:pt idx="1690">
                  <c:v>42234</c:v>
                </c:pt>
                <c:pt idx="1691">
                  <c:v>42235</c:v>
                </c:pt>
                <c:pt idx="1692">
                  <c:v>42236</c:v>
                </c:pt>
                <c:pt idx="1693">
                  <c:v>42237</c:v>
                </c:pt>
                <c:pt idx="1694">
                  <c:v>42238</c:v>
                </c:pt>
                <c:pt idx="1695">
                  <c:v>42239</c:v>
                </c:pt>
                <c:pt idx="1696">
                  <c:v>42240</c:v>
                </c:pt>
                <c:pt idx="1697">
                  <c:v>42241</c:v>
                </c:pt>
                <c:pt idx="1698">
                  <c:v>42242</c:v>
                </c:pt>
                <c:pt idx="1699">
                  <c:v>42243</c:v>
                </c:pt>
                <c:pt idx="1700">
                  <c:v>42244</c:v>
                </c:pt>
                <c:pt idx="1701">
                  <c:v>42245</c:v>
                </c:pt>
                <c:pt idx="1702">
                  <c:v>42246</c:v>
                </c:pt>
                <c:pt idx="1703">
                  <c:v>42247</c:v>
                </c:pt>
                <c:pt idx="1704">
                  <c:v>42248</c:v>
                </c:pt>
                <c:pt idx="1705">
                  <c:v>42249</c:v>
                </c:pt>
                <c:pt idx="1706">
                  <c:v>42250</c:v>
                </c:pt>
                <c:pt idx="1707">
                  <c:v>42251</c:v>
                </c:pt>
                <c:pt idx="1708">
                  <c:v>42252</c:v>
                </c:pt>
                <c:pt idx="1709">
                  <c:v>42253</c:v>
                </c:pt>
                <c:pt idx="1710">
                  <c:v>42254</c:v>
                </c:pt>
                <c:pt idx="1711">
                  <c:v>42255</c:v>
                </c:pt>
                <c:pt idx="1712">
                  <c:v>42256</c:v>
                </c:pt>
                <c:pt idx="1713">
                  <c:v>42257</c:v>
                </c:pt>
                <c:pt idx="1714">
                  <c:v>42258</c:v>
                </c:pt>
                <c:pt idx="1715">
                  <c:v>42259</c:v>
                </c:pt>
                <c:pt idx="1716">
                  <c:v>42260</c:v>
                </c:pt>
                <c:pt idx="1717">
                  <c:v>42261</c:v>
                </c:pt>
                <c:pt idx="1718">
                  <c:v>42262</c:v>
                </c:pt>
                <c:pt idx="1719">
                  <c:v>42263</c:v>
                </c:pt>
                <c:pt idx="1720">
                  <c:v>42264</c:v>
                </c:pt>
                <c:pt idx="1721">
                  <c:v>42265</c:v>
                </c:pt>
                <c:pt idx="1722">
                  <c:v>42266</c:v>
                </c:pt>
                <c:pt idx="1723">
                  <c:v>42267</c:v>
                </c:pt>
                <c:pt idx="1724">
                  <c:v>42268</c:v>
                </c:pt>
                <c:pt idx="1725">
                  <c:v>42269</c:v>
                </c:pt>
                <c:pt idx="1726">
                  <c:v>42270</c:v>
                </c:pt>
                <c:pt idx="1727">
                  <c:v>42271</c:v>
                </c:pt>
                <c:pt idx="1728">
                  <c:v>42272</c:v>
                </c:pt>
                <c:pt idx="1729">
                  <c:v>42273</c:v>
                </c:pt>
                <c:pt idx="1730">
                  <c:v>42274</c:v>
                </c:pt>
                <c:pt idx="1731">
                  <c:v>42275</c:v>
                </c:pt>
                <c:pt idx="1732">
                  <c:v>42276</c:v>
                </c:pt>
                <c:pt idx="1733">
                  <c:v>42277</c:v>
                </c:pt>
                <c:pt idx="1734">
                  <c:v>42278</c:v>
                </c:pt>
                <c:pt idx="1735">
                  <c:v>42279</c:v>
                </c:pt>
                <c:pt idx="1736">
                  <c:v>42280</c:v>
                </c:pt>
                <c:pt idx="1737">
                  <c:v>42281</c:v>
                </c:pt>
                <c:pt idx="1738">
                  <c:v>42282</c:v>
                </c:pt>
                <c:pt idx="1739">
                  <c:v>42283</c:v>
                </c:pt>
                <c:pt idx="1740">
                  <c:v>42284</c:v>
                </c:pt>
                <c:pt idx="1741">
                  <c:v>42285</c:v>
                </c:pt>
                <c:pt idx="1742">
                  <c:v>42286</c:v>
                </c:pt>
                <c:pt idx="1743">
                  <c:v>42287</c:v>
                </c:pt>
                <c:pt idx="1744">
                  <c:v>42288</c:v>
                </c:pt>
                <c:pt idx="1745">
                  <c:v>42289</c:v>
                </c:pt>
                <c:pt idx="1746">
                  <c:v>42290</c:v>
                </c:pt>
                <c:pt idx="1747">
                  <c:v>42291</c:v>
                </c:pt>
                <c:pt idx="1748">
                  <c:v>42292</c:v>
                </c:pt>
                <c:pt idx="1749">
                  <c:v>42293</c:v>
                </c:pt>
                <c:pt idx="1750">
                  <c:v>42294</c:v>
                </c:pt>
                <c:pt idx="1751">
                  <c:v>42295</c:v>
                </c:pt>
                <c:pt idx="1752">
                  <c:v>42296</c:v>
                </c:pt>
                <c:pt idx="1753">
                  <c:v>42297</c:v>
                </c:pt>
                <c:pt idx="1754">
                  <c:v>42298</c:v>
                </c:pt>
                <c:pt idx="1755">
                  <c:v>42299</c:v>
                </c:pt>
                <c:pt idx="1756">
                  <c:v>42300</c:v>
                </c:pt>
                <c:pt idx="1757">
                  <c:v>42301</c:v>
                </c:pt>
                <c:pt idx="1758">
                  <c:v>42302</c:v>
                </c:pt>
                <c:pt idx="1759">
                  <c:v>42303</c:v>
                </c:pt>
                <c:pt idx="1760">
                  <c:v>42304</c:v>
                </c:pt>
                <c:pt idx="1761">
                  <c:v>42305</c:v>
                </c:pt>
                <c:pt idx="1762">
                  <c:v>42306</c:v>
                </c:pt>
                <c:pt idx="1763">
                  <c:v>42307</c:v>
                </c:pt>
                <c:pt idx="1764">
                  <c:v>42308</c:v>
                </c:pt>
                <c:pt idx="1765">
                  <c:v>42309</c:v>
                </c:pt>
                <c:pt idx="1766">
                  <c:v>42310</c:v>
                </c:pt>
                <c:pt idx="1767">
                  <c:v>42311</c:v>
                </c:pt>
                <c:pt idx="1768">
                  <c:v>42312</c:v>
                </c:pt>
                <c:pt idx="1769">
                  <c:v>42313</c:v>
                </c:pt>
                <c:pt idx="1770">
                  <c:v>42314</c:v>
                </c:pt>
                <c:pt idx="1771">
                  <c:v>42315</c:v>
                </c:pt>
                <c:pt idx="1772">
                  <c:v>42316</c:v>
                </c:pt>
                <c:pt idx="1773">
                  <c:v>42317</c:v>
                </c:pt>
                <c:pt idx="1774">
                  <c:v>42318</c:v>
                </c:pt>
                <c:pt idx="1775">
                  <c:v>42319</c:v>
                </c:pt>
                <c:pt idx="1776">
                  <c:v>42320</c:v>
                </c:pt>
                <c:pt idx="1777">
                  <c:v>42321</c:v>
                </c:pt>
                <c:pt idx="1778">
                  <c:v>42322</c:v>
                </c:pt>
                <c:pt idx="1779">
                  <c:v>42323</c:v>
                </c:pt>
                <c:pt idx="1780">
                  <c:v>42324</c:v>
                </c:pt>
                <c:pt idx="1781">
                  <c:v>42325</c:v>
                </c:pt>
                <c:pt idx="1782">
                  <c:v>42326</c:v>
                </c:pt>
                <c:pt idx="1783">
                  <c:v>42327</c:v>
                </c:pt>
                <c:pt idx="1784">
                  <c:v>42328</c:v>
                </c:pt>
                <c:pt idx="1785">
                  <c:v>42329</c:v>
                </c:pt>
                <c:pt idx="1786">
                  <c:v>42330</c:v>
                </c:pt>
                <c:pt idx="1787">
                  <c:v>42331</c:v>
                </c:pt>
                <c:pt idx="1788">
                  <c:v>42332</c:v>
                </c:pt>
                <c:pt idx="1789">
                  <c:v>42333</c:v>
                </c:pt>
                <c:pt idx="1790">
                  <c:v>42334</c:v>
                </c:pt>
                <c:pt idx="1791">
                  <c:v>42335</c:v>
                </c:pt>
                <c:pt idx="1792">
                  <c:v>42336</c:v>
                </c:pt>
                <c:pt idx="1793">
                  <c:v>42337</c:v>
                </c:pt>
                <c:pt idx="1794">
                  <c:v>42338</c:v>
                </c:pt>
                <c:pt idx="1795">
                  <c:v>42339</c:v>
                </c:pt>
                <c:pt idx="1796">
                  <c:v>42340</c:v>
                </c:pt>
                <c:pt idx="1797">
                  <c:v>42341</c:v>
                </c:pt>
                <c:pt idx="1798">
                  <c:v>42342</c:v>
                </c:pt>
                <c:pt idx="1799">
                  <c:v>42343</c:v>
                </c:pt>
                <c:pt idx="1800">
                  <c:v>42344</c:v>
                </c:pt>
                <c:pt idx="1801">
                  <c:v>42345</c:v>
                </c:pt>
                <c:pt idx="1802">
                  <c:v>42346</c:v>
                </c:pt>
                <c:pt idx="1803">
                  <c:v>42347</c:v>
                </c:pt>
                <c:pt idx="1804">
                  <c:v>42348</c:v>
                </c:pt>
                <c:pt idx="1805">
                  <c:v>42349</c:v>
                </c:pt>
                <c:pt idx="1806">
                  <c:v>42350</c:v>
                </c:pt>
                <c:pt idx="1807">
                  <c:v>42351</c:v>
                </c:pt>
                <c:pt idx="1808">
                  <c:v>42352</c:v>
                </c:pt>
                <c:pt idx="1809">
                  <c:v>42353</c:v>
                </c:pt>
                <c:pt idx="1810">
                  <c:v>42354</c:v>
                </c:pt>
                <c:pt idx="1811">
                  <c:v>42355</c:v>
                </c:pt>
                <c:pt idx="1812">
                  <c:v>42356</c:v>
                </c:pt>
                <c:pt idx="1813">
                  <c:v>42357</c:v>
                </c:pt>
                <c:pt idx="1814">
                  <c:v>42358</c:v>
                </c:pt>
                <c:pt idx="1815">
                  <c:v>42359</c:v>
                </c:pt>
                <c:pt idx="1816">
                  <c:v>42360</c:v>
                </c:pt>
                <c:pt idx="1817">
                  <c:v>42361</c:v>
                </c:pt>
                <c:pt idx="1818">
                  <c:v>42362</c:v>
                </c:pt>
                <c:pt idx="1819">
                  <c:v>42363</c:v>
                </c:pt>
                <c:pt idx="1820">
                  <c:v>42364</c:v>
                </c:pt>
                <c:pt idx="1821">
                  <c:v>42365</c:v>
                </c:pt>
                <c:pt idx="1822">
                  <c:v>42366</c:v>
                </c:pt>
                <c:pt idx="1823">
                  <c:v>42367</c:v>
                </c:pt>
                <c:pt idx="1824">
                  <c:v>42368</c:v>
                </c:pt>
                <c:pt idx="1825">
                  <c:v>42369</c:v>
                </c:pt>
                <c:pt idx="1826">
                  <c:v>42370</c:v>
                </c:pt>
                <c:pt idx="1827">
                  <c:v>42371</c:v>
                </c:pt>
                <c:pt idx="1828">
                  <c:v>42372</c:v>
                </c:pt>
                <c:pt idx="1829">
                  <c:v>42373</c:v>
                </c:pt>
                <c:pt idx="1830">
                  <c:v>42374</c:v>
                </c:pt>
                <c:pt idx="1831">
                  <c:v>42375</c:v>
                </c:pt>
                <c:pt idx="1832">
                  <c:v>42376</c:v>
                </c:pt>
                <c:pt idx="1833">
                  <c:v>42377</c:v>
                </c:pt>
                <c:pt idx="1834">
                  <c:v>42378</c:v>
                </c:pt>
                <c:pt idx="1835">
                  <c:v>42379</c:v>
                </c:pt>
                <c:pt idx="1836">
                  <c:v>42380</c:v>
                </c:pt>
                <c:pt idx="1837">
                  <c:v>42381</c:v>
                </c:pt>
                <c:pt idx="1838">
                  <c:v>42382</c:v>
                </c:pt>
                <c:pt idx="1839">
                  <c:v>42383</c:v>
                </c:pt>
                <c:pt idx="1840">
                  <c:v>42384</c:v>
                </c:pt>
                <c:pt idx="1841">
                  <c:v>42385</c:v>
                </c:pt>
                <c:pt idx="1842">
                  <c:v>42386</c:v>
                </c:pt>
                <c:pt idx="1843">
                  <c:v>42387</c:v>
                </c:pt>
                <c:pt idx="1844">
                  <c:v>42388</c:v>
                </c:pt>
                <c:pt idx="1845">
                  <c:v>42389</c:v>
                </c:pt>
                <c:pt idx="1846">
                  <c:v>42390</c:v>
                </c:pt>
                <c:pt idx="1847">
                  <c:v>42391</c:v>
                </c:pt>
                <c:pt idx="1848">
                  <c:v>42392</c:v>
                </c:pt>
                <c:pt idx="1849">
                  <c:v>42393</c:v>
                </c:pt>
                <c:pt idx="1850">
                  <c:v>42394</c:v>
                </c:pt>
                <c:pt idx="1851">
                  <c:v>42395</c:v>
                </c:pt>
                <c:pt idx="1852">
                  <c:v>42396</c:v>
                </c:pt>
                <c:pt idx="1853">
                  <c:v>42397</c:v>
                </c:pt>
                <c:pt idx="1854">
                  <c:v>42398</c:v>
                </c:pt>
                <c:pt idx="1855">
                  <c:v>42399</c:v>
                </c:pt>
                <c:pt idx="1856">
                  <c:v>42400</c:v>
                </c:pt>
                <c:pt idx="1857">
                  <c:v>42401</c:v>
                </c:pt>
                <c:pt idx="1858">
                  <c:v>42402</c:v>
                </c:pt>
                <c:pt idx="1859">
                  <c:v>42403</c:v>
                </c:pt>
                <c:pt idx="1860">
                  <c:v>42404</c:v>
                </c:pt>
                <c:pt idx="1861">
                  <c:v>42405</c:v>
                </c:pt>
                <c:pt idx="1862">
                  <c:v>42406</c:v>
                </c:pt>
                <c:pt idx="1863">
                  <c:v>42407</c:v>
                </c:pt>
                <c:pt idx="1864">
                  <c:v>42408</c:v>
                </c:pt>
                <c:pt idx="1865">
                  <c:v>42409</c:v>
                </c:pt>
                <c:pt idx="1866">
                  <c:v>42410</c:v>
                </c:pt>
                <c:pt idx="1867">
                  <c:v>42411</c:v>
                </c:pt>
                <c:pt idx="1868">
                  <c:v>42412</c:v>
                </c:pt>
                <c:pt idx="1869">
                  <c:v>42413</c:v>
                </c:pt>
                <c:pt idx="1870">
                  <c:v>42414</c:v>
                </c:pt>
                <c:pt idx="1871">
                  <c:v>42415</c:v>
                </c:pt>
                <c:pt idx="1872">
                  <c:v>42416</c:v>
                </c:pt>
                <c:pt idx="1873">
                  <c:v>42417</c:v>
                </c:pt>
                <c:pt idx="1874">
                  <c:v>42418</c:v>
                </c:pt>
                <c:pt idx="1875">
                  <c:v>42419</c:v>
                </c:pt>
                <c:pt idx="1876">
                  <c:v>42420</c:v>
                </c:pt>
                <c:pt idx="1877">
                  <c:v>42421</c:v>
                </c:pt>
                <c:pt idx="1878">
                  <c:v>42422</c:v>
                </c:pt>
                <c:pt idx="1879">
                  <c:v>42423</c:v>
                </c:pt>
                <c:pt idx="1880">
                  <c:v>42424</c:v>
                </c:pt>
                <c:pt idx="1881">
                  <c:v>42425</c:v>
                </c:pt>
                <c:pt idx="1882">
                  <c:v>42426</c:v>
                </c:pt>
                <c:pt idx="1883">
                  <c:v>42427</c:v>
                </c:pt>
                <c:pt idx="1884">
                  <c:v>42428</c:v>
                </c:pt>
                <c:pt idx="1885">
                  <c:v>42429</c:v>
                </c:pt>
                <c:pt idx="1886">
                  <c:v>42430</c:v>
                </c:pt>
                <c:pt idx="1887">
                  <c:v>42431</c:v>
                </c:pt>
                <c:pt idx="1888">
                  <c:v>42432</c:v>
                </c:pt>
                <c:pt idx="1889">
                  <c:v>42433</c:v>
                </c:pt>
                <c:pt idx="1890">
                  <c:v>42434</c:v>
                </c:pt>
                <c:pt idx="1891">
                  <c:v>42435</c:v>
                </c:pt>
                <c:pt idx="1892">
                  <c:v>42436</c:v>
                </c:pt>
                <c:pt idx="1893">
                  <c:v>42437</c:v>
                </c:pt>
                <c:pt idx="1894">
                  <c:v>42438</c:v>
                </c:pt>
                <c:pt idx="1895">
                  <c:v>42439</c:v>
                </c:pt>
                <c:pt idx="1896">
                  <c:v>42440</c:v>
                </c:pt>
                <c:pt idx="1897">
                  <c:v>42441</c:v>
                </c:pt>
                <c:pt idx="1898">
                  <c:v>42442</c:v>
                </c:pt>
                <c:pt idx="1899">
                  <c:v>42443</c:v>
                </c:pt>
                <c:pt idx="1900">
                  <c:v>42444</c:v>
                </c:pt>
                <c:pt idx="1901">
                  <c:v>42445</c:v>
                </c:pt>
                <c:pt idx="1902">
                  <c:v>42446</c:v>
                </c:pt>
                <c:pt idx="1903">
                  <c:v>42447</c:v>
                </c:pt>
                <c:pt idx="1904">
                  <c:v>42448</c:v>
                </c:pt>
                <c:pt idx="1905">
                  <c:v>42449</c:v>
                </c:pt>
                <c:pt idx="1906">
                  <c:v>42450</c:v>
                </c:pt>
                <c:pt idx="1907">
                  <c:v>42451</c:v>
                </c:pt>
                <c:pt idx="1908">
                  <c:v>42452</c:v>
                </c:pt>
                <c:pt idx="1909">
                  <c:v>42453</c:v>
                </c:pt>
                <c:pt idx="1910">
                  <c:v>42454</c:v>
                </c:pt>
                <c:pt idx="1911">
                  <c:v>42455</c:v>
                </c:pt>
                <c:pt idx="1912">
                  <c:v>42456</c:v>
                </c:pt>
                <c:pt idx="1913">
                  <c:v>42457</c:v>
                </c:pt>
                <c:pt idx="1914">
                  <c:v>42458</c:v>
                </c:pt>
                <c:pt idx="1915">
                  <c:v>42459</c:v>
                </c:pt>
                <c:pt idx="1916">
                  <c:v>42460</c:v>
                </c:pt>
                <c:pt idx="1917">
                  <c:v>42461</c:v>
                </c:pt>
                <c:pt idx="1918">
                  <c:v>42462</c:v>
                </c:pt>
                <c:pt idx="1919">
                  <c:v>42463</c:v>
                </c:pt>
                <c:pt idx="1920">
                  <c:v>42464</c:v>
                </c:pt>
                <c:pt idx="1921">
                  <c:v>42465</c:v>
                </c:pt>
                <c:pt idx="1922">
                  <c:v>42466</c:v>
                </c:pt>
                <c:pt idx="1923">
                  <c:v>42467</c:v>
                </c:pt>
                <c:pt idx="1924">
                  <c:v>42468</c:v>
                </c:pt>
                <c:pt idx="1925">
                  <c:v>42469</c:v>
                </c:pt>
                <c:pt idx="1926">
                  <c:v>42470</c:v>
                </c:pt>
                <c:pt idx="1927">
                  <c:v>42471</c:v>
                </c:pt>
                <c:pt idx="1928">
                  <c:v>42472</c:v>
                </c:pt>
                <c:pt idx="1929">
                  <c:v>42473</c:v>
                </c:pt>
                <c:pt idx="1930">
                  <c:v>42474</c:v>
                </c:pt>
                <c:pt idx="1931">
                  <c:v>42475</c:v>
                </c:pt>
                <c:pt idx="1932">
                  <c:v>42476</c:v>
                </c:pt>
                <c:pt idx="1933">
                  <c:v>42477</c:v>
                </c:pt>
                <c:pt idx="1934">
                  <c:v>42478</c:v>
                </c:pt>
                <c:pt idx="1935">
                  <c:v>42479</c:v>
                </c:pt>
                <c:pt idx="1936">
                  <c:v>42480</c:v>
                </c:pt>
                <c:pt idx="1937">
                  <c:v>42481</c:v>
                </c:pt>
                <c:pt idx="1938">
                  <c:v>42482</c:v>
                </c:pt>
                <c:pt idx="1939">
                  <c:v>42483</c:v>
                </c:pt>
                <c:pt idx="1940">
                  <c:v>42484</c:v>
                </c:pt>
                <c:pt idx="1941">
                  <c:v>42485</c:v>
                </c:pt>
                <c:pt idx="1942">
                  <c:v>42486</c:v>
                </c:pt>
                <c:pt idx="1943">
                  <c:v>42487</c:v>
                </c:pt>
                <c:pt idx="1944">
                  <c:v>42488</c:v>
                </c:pt>
                <c:pt idx="1945">
                  <c:v>42489</c:v>
                </c:pt>
                <c:pt idx="1946">
                  <c:v>42490</c:v>
                </c:pt>
                <c:pt idx="1947">
                  <c:v>42491</c:v>
                </c:pt>
                <c:pt idx="1948">
                  <c:v>42492</c:v>
                </c:pt>
                <c:pt idx="1949">
                  <c:v>42493</c:v>
                </c:pt>
                <c:pt idx="1950">
                  <c:v>42494</c:v>
                </c:pt>
                <c:pt idx="1951">
                  <c:v>42495</c:v>
                </c:pt>
                <c:pt idx="1952">
                  <c:v>42496</c:v>
                </c:pt>
                <c:pt idx="1953">
                  <c:v>42497</c:v>
                </c:pt>
                <c:pt idx="1954">
                  <c:v>42498</c:v>
                </c:pt>
                <c:pt idx="1955">
                  <c:v>42499</c:v>
                </c:pt>
                <c:pt idx="1956">
                  <c:v>42500</c:v>
                </c:pt>
                <c:pt idx="1957">
                  <c:v>42501</c:v>
                </c:pt>
                <c:pt idx="1958">
                  <c:v>42502</c:v>
                </c:pt>
                <c:pt idx="1959">
                  <c:v>42503</c:v>
                </c:pt>
                <c:pt idx="1960">
                  <c:v>42504</c:v>
                </c:pt>
                <c:pt idx="1961">
                  <c:v>42505</c:v>
                </c:pt>
                <c:pt idx="1962">
                  <c:v>42506</c:v>
                </c:pt>
                <c:pt idx="1963">
                  <c:v>42507</c:v>
                </c:pt>
                <c:pt idx="1964">
                  <c:v>42508</c:v>
                </c:pt>
                <c:pt idx="1965">
                  <c:v>42509</c:v>
                </c:pt>
                <c:pt idx="1966">
                  <c:v>42510</c:v>
                </c:pt>
                <c:pt idx="1967">
                  <c:v>42511</c:v>
                </c:pt>
                <c:pt idx="1968">
                  <c:v>42512</c:v>
                </c:pt>
                <c:pt idx="1969">
                  <c:v>42513</c:v>
                </c:pt>
                <c:pt idx="1970">
                  <c:v>42514</c:v>
                </c:pt>
                <c:pt idx="1971">
                  <c:v>42515</c:v>
                </c:pt>
                <c:pt idx="1972">
                  <c:v>42516</c:v>
                </c:pt>
                <c:pt idx="1973">
                  <c:v>42517</c:v>
                </c:pt>
                <c:pt idx="1974">
                  <c:v>42518</c:v>
                </c:pt>
                <c:pt idx="1975">
                  <c:v>42519</c:v>
                </c:pt>
                <c:pt idx="1976">
                  <c:v>42520</c:v>
                </c:pt>
                <c:pt idx="1977">
                  <c:v>42521</c:v>
                </c:pt>
                <c:pt idx="1978">
                  <c:v>42522</c:v>
                </c:pt>
                <c:pt idx="1979">
                  <c:v>42523</c:v>
                </c:pt>
                <c:pt idx="1980">
                  <c:v>42524</c:v>
                </c:pt>
                <c:pt idx="1981">
                  <c:v>42525</c:v>
                </c:pt>
                <c:pt idx="1982">
                  <c:v>42526</c:v>
                </c:pt>
                <c:pt idx="1983">
                  <c:v>42527</c:v>
                </c:pt>
                <c:pt idx="1984">
                  <c:v>42528</c:v>
                </c:pt>
                <c:pt idx="1985">
                  <c:v>42529</c:v>
                </c:pt>
                <c:pt idx="1986">
                  <c:v>42530</c:v>
                </c:pt>
                <c:pt idx="1987">
                  <c:v>42531</c:v>
                </c:pt>
                <c:pt idx="1988">
                  <c:v>42532</c:v>
                </c:pt>
                <c:pt idx="1989">
                  <c:v>42533</c:v>
                </c:pt>
                <c:pt idx="1990">
                  <c:v>42534</c:v>
                </c:pt>
                <c:pt idx="1991">
                  <c:v>42535</c:v>
                </c:pt>
                <c:pt idx="1992">
                  <c:v>42536</c:v>
                </c:pt>
                <c:pt idx="1993">
                  <c:v>42537</c:v>
                </c:pt>
                <c:pt idx="1994">
                  <c:v>42538</c:v>
                </c:pt>
                <c:pt idx="1995">
                  <c:v>42539</c:v>
                </c:pt>
                <c:pt idx="1996">
                  <c:v>42540</c:v>
                </c:pt>
                <c:pt idx="1997">
                  <c:v>42541</c:v>
                </c:pt>
                <c:pt idx="1998">
                  <c:v>42542</c:v>
                </c:pt>
                <c:pt idx="1999">
                  <c:v>42543</c:v>
                </c:pt>
                <c:pt idx="2000">
                  <c:v>42544</c:v>
                </c:pt>
                <c:pt idx="2001">
                  <c:v>42545</c:v>
                </c:pt>
                <c:pt idx="2002">
                  <c:v>42546</c:v>
                </c:pt>
                <c:pt idx="2003">
                  <c:v>42547</c:v>
                </c:pt>
                <c:pt idx="2004">
                  <c:v>42548</c:v>
                </c:pt>
                <c:pt idx="2005">
                  <c:v>42549</c:v>
                </c:pt>
                <c:pt idx="2006">
                  <c:v>42550</c:v>
                </c:pt>
                <c:pt idx="2007">
                  <c:v>42551</c:v>
                </c:pt>
                <c:pt idx="2008">
                  <c:v>42552</c:v>
                </c:pt>
                <c:pt idx="2009">
                  <c:v>42553</c:v>
                </c:pt>
                <c:pt idx="2010">
                  <c:v>42554</c:v>
                </c:pt>
                <c:pt idx="2011">
                  <c:v>42555</c:v>
                </c:pt>
                <c:pt idx="2012">
                  <c:v>42556</c:v>
                </c:pt>
                <c:pt idx="2013">
                  <c:v>42557</c:v>
                </c:pt>
                <c:pt idx="2014">
                  <c:v>42558</c:v>
                </c:pt>
                <c:pt idx="2015">
                  <c:v>42559</c:v>
                </c:pt>
                <c:pt idx="2016">
                  <c:v>42560</c:v>
                </c:pt>
                <c:pt idx="2017">
                  <c:v>42561</c:v>
                </c:pt>
                <c:pt idx="2018">
                  <c:v>42562</c:v>
                </c:pt>
                <c:pt idx="2019">
                  <c:v>42563</c:v>
                </c:pt>
                <c:pt idx="2020">
                  <c:v>42564</c:v>
                </c:pt>
                <c:pt idx="2021">
                  <c:v>42565</c:v>
                </c:pt>
                <c:pt idx="2022">
                  <c:v>42566</c:v>
                </c:pt>
                <c:pt idx="2023">
                  <c:v>42567</c:v>
                </c:pt>
                <c:pt idx="2024">
                  <c:v>42568</c:v>
                </c:pt>
                <c:pt idx="2025">
                  <c:v>42569</c:v>
                </c:pt>
                <c:pt idx="2026">
                  <c:v>42570</c:v>
                </c:pt>
                <c:pt idx="2027">
                  <c:v>42571</c:v>
                </c:pt>
                <c:pt idx="2028">
                  <c:v>42572</c:v>
                </c:pt>
                <c:pt idx="2029">
                  <c:v>42573</c:v>
                </c:pt>
                <c:pt idx="2030">
                  <c:v>42574</c:v>
                </c:pt>
                <c:pt idx="2031">
                  <c:v>42575</c:v>
                </c:pt>
                <c:pt idx="2032">
                  <c:v>42576</c:v>
                </c:pt>
                <c:pt idx="2033">
                  <c:v>42577</c:v>
                </c:pt>
                <c:pt idx="2034">
                  <c:v>42578</c:v>
                </c:pt>
                <c:pt idx="2035">
                  <c:v>42579</c:v>
                </c:pt>
                <c:pt idx="2036">
                  <c:v>42580</c:v>
                </c:pt>
                <c:pt idx="2037">
                  <c:v>42581</c:v>
                </c:pt>
                <c:pt idx="2038">
                  <c:v>42582</c:v>
                </c:pt>
                <c:pt idx="2039">
                  <c:v>42583</c:v>
                </c:pt>
                <c:pt idx="2040">
                  <c:v>42584</c:v>
                </c:pt>
                <c:pt idx="2041">
                  <c:v>42585</c:v>
                </c:pt>
                <c:pt idx="2042">
                  <c:v>42586</c:v>
                </c:pt>
                <c:pt idx="2043">
                  <c:v>42587</c:v>
                </c:pt>
                <c:pt idx="2044">
                  <c:v>42588</c:v>
                </c:pt>
                <c:pt idx="2045">
                  <c:v>42589</c:v>
                </c:pt>
                <c:pt idx="2046">
                  <c:v>42590</c:v>
                </c:pt>
                <c:pt idx="2047">
                  <c:v>42591</c:v>
                </c:pt>
                <c:pt idx="2048">
                  <c:v>42592</c:v>
                </c:pt>
                <c:pt idx="2049">
                  <c:v>42593</c:v>
                </c:pt>
                <c:pt idx="2050">
                  <c:v>42594</c:v>
                </c:pt>
                <c:pt idx="2051">
                  <c:v>42595</c:v>
                </c:pt>
                <c:pt idx="2052">
                  <c:v>42596</c:v>
                </c:pt>
                <c:pt idx="2053">
                  <c:v>42597</c:v>
                </c:pt>
                <c:pt idx="2054">
                  <c:v>42598</c:v>
                </c:pt>
                <c:pt idx="2055">
                  <c:v>42599</c:v>
                </c:pt>
                <c:pt idx="2056">
                  <c:v>42600</c:v>
                </c:pt>
                <c:pt idx="2057">
                  <c:v>42601</c:v>
                </c:pt>
                <c:pt idx="2058">
                  <c:v>42602</c:v>
                </c:pt>
                <c:pt idx="2059">
                  <c:v>42603</c:v>
                </c:pt>
                <c:pt idx="2060">
                  <c:v>42604</c:v>
                </c:pt>
                <c:pt idx="2061">
                  <c:v>42605</c:v>
                </c:pt>
                <c:pt idx="2062">
                  <c:v>42606</c:v>
                </c:pt>
                <c:pt idx="2063">
                  <c:v>42607</c:v>
                </c:pt>
                <c:pt idx="2064">
                  <c:v>42608</c:v>
                </c:pt>
                <c:pt idx="2065">
                  <c:v>42609</c:v>
                </c:pt>
                <c:pt idx="2066">
                  <c:v>42610</c:v>
                </c:pt>
                <c:pt idx="2067">
                  <c:v>42611</c:v>
                </c:pt>
                <c:pt idx="2068">
                  <c:v>42612</c:v>
                </c:pt>
                <c:pt idx="2069">
                  <c:v>42613</c:v>
                </c:pt>
                <c:pt idx="2070">
                  <c:v>42614</c:v>
                </c:pt>
                <c:pt idx="2071">
                  <c:v>42615</c:v>
                </c:pt>
                <c:pt idx="2072">
                  <c:v>42616</c:v>
                </c:pt>
                <c:pt idx="2073">
                  <c:v>42617</c:v>
                </c:pt>
                <c:pt idx="2074">
                  <c:v>42618</c:v>
                </c:pt>
                <c:pt idx="2075">
                  <c:v>42619</c:v>
                </c:pt>
                <c:pt idx="2076">
                  <c:v>42620</c:v>
                </c:pt>
                <c:pt idx="2077">
                  <c:v>42621</c:v>
                </c:pt>
                <c:pt idx="2078">
                  <c:v>42622</c:v>
                </c:pt>
                <c:pt idx="2079">
                  <c:v>42623</c:v>
                </c:pt>
                <c:pt idx="2080">
                  <c:v>42624</c:v>
                </c:pt>
                <c:pt idx="2081">
                  <c:v>42625</c:v>
                </c:pt>
                <c:pt idx="2082">
                  <c:v>42626</c:v>
                </c:pt>
                <c:pt idx="2083">
                  <c:v>42627</c:v>
                </c:pt>
                <c:pt idx="2084">
                  <c:v>42628</c:v>
                </c:pt>
                <c:pt idx="2085">
                  <c:v>42629</c:v>
                </c:pt>
                <c:pt idx="2086">
                  <c:v>42630</c:v>
                </c:pt>
                <c:pt idx="2087">
                  <c:v>42631</c:v>
                </c:pt>
                <c:pt idx="2088">
                  <c:v>42632</c:v>
                </c:pt>
                <c:pt idx="2089">
                  <c:v>42633</c:v>
                </c:pt>
                <c:pt idx="2090">
                  <c:v>42634</c:v>
                </c:pt>
                <c:pt idx="2091">
                  <c:v>42635</c:v>
                </c:pt>
                <c:pt idx="2092">
                  <c:v>42636</c:v>
                </c:pt>
                <c:pt idx="2093">
                  <c:v>42637</c:v>
                </c:pt>
                <c:pt idx="2094">
                  <c:v>42638</c:v>
                </c:pt>
                <c:pt idx="2095">
                  <c:v>42639</c:v>
                </c:pt>
                <c:pt idx="2096">
                  <c:v>42640</c:v>
                </c:pt>
                <c:pt idx="2097">
                  <c:v>42641</c:v>
                </c:pt>
                <c:pt idx="2098">
                  <c:v>42642</c:v>
                </c:pt>
                <c:pt idx="2099">
                  <c:v>42643</c:v>
                </c:pt>
                <c:pt idx="2100">
                  <c:v>42644</c:v>
                </c:pt>
                <c:pt idx="2101">
                  <c:v>42645</c:v>
                </c:pt>
                <c:pt idx="2102">
                  <c:v>42646</c:v>
                </c:pt>
                <c:pt idx="2103">
                  <c:v>42647</c:v>
                </c:pt>
                <c:pt idx="2104">
                  <c:v>42648</c:v>
                </c:pt>
                <c:pt idx="2105">
                  <c:v>42649</c:v>
                </c:pt>
                <c:pt idx="2106">
                  <c:v>42650</c:v>
                </c:pt>
                <c:pt idx="2107">
                  <c:v>42651</c:v>
                </c:pt>
                <c:pt idx="2108">
                  <c:v>42652</c:v>
                </c:pt>
                <c:pt idx="2109">
                  <c:v>42653</c:v>
                </c:pt>
                <c:pt idx="2110">
                  <c:v>42654</c:v>
                </c:pt>
                <c:pt idx="2111">
                  <c:v>42655</c:v>
                </c:pt>
                <c:pt idx="2112">
                  <c:v>42656</c:v>
                </c:pt>
                <c:pt idx="2113">
                  <c:v>42657</c:v>
                </c:pt>
                <c:pt idx="2114">
                  <c:v>42658</c:v>
                </c:pt>
                <c:pt idx="2115">
                  <c:v>42659</c:v>
                </c:pt>
                <c:pt idx="2116">
                  <c:v>42660</c:v>
                </c:pt>
                <c:pt idx="2117">
                  <c:v>42661</c:v>
                </c:pt>
                <c:pt idx="2118">
                  <c:v>42662</c:v>
                </c:pt>
                <c:pt idx="2119">
                  <c:v>42663</c:v>
                </c:pt>
                <c:pt idx="2120">
                  <c:v>42664</c:v>
                </c:pt>
                <c:pt idx="2121">
                  <c:v>42665</c:v>
                </c:pt>
                <c:pt idx="2122">
                  <c:v>42666</c:v>
                </c:pt>
                <c:pt idx="2123">
                  <c:v>42667</c:v>
                </c:pt>
                <c:pt idx="2124">
                  <c:v>42668</c:v>
                </c:pt>
                <c:pt idx="2125">
                  <c:v>42669</c:v>
                </c:pt>
                <c:pt idx="2126">
                  <c:v>42670</c:v>
                </c:pt>
                <c:pt idx="2127">
                  <c:v>42671</c:v>
                </c:pt>
                <c:pt idx="2128">
                  <c:v>42672</c:v>
                </c:pt>
                <c:pt idx="2129">
                  <c:v>42673</c:v>
                </c:pt>
                <c:pt idx="2130">
                  <c:v>42674</c:v>
                </c:pt>
                <c:pt idx="2131">
                  <c:v>42675</c:v>
                </c:pt>
                <c:pt idx="2132">
                  <c:v>42676</c:v>
                </c:pt>
                <c:pt idx="2133">
                  <c:v>42677</c:v>
                </c:pt>
                <c:pt idx="2134">
                  <c:v>42678</c:v>
                </c:pt>
                <c:pt idx="2135">
                  <c:v>42679</c:v>
                </c:pt>
                <c:pt idx="2136">
                  <c:v>42680</c:v>
                </c:pt>
                <c:pt idx="2137">
                  <c:v>42681</c:v>
                </c:pt>
                <c:pt idx="2138">
                  <c:v>42682</c:v>
                </c:pt>
                <c:pt idx="2139">
                  <c:v>42683</c:v>
                </c:pt>
                <c:pt idx="2140">
                  <c:v>42684</c:v>
                </c:pt>
                <c:pt idx="2141">
                  <c:v>42685</c:v>
                </c:pt>
                <c:pt idx="2142">
                  <c:v>42686</c:v>
                </c:pt>
                <c:pt idx="2143">
                  <c:v>42687</c:v>
                </c:pt>
                <c:pt idx="2144">
                  <c:v>42688</c:v>
                </c:pt>
                <c:pt idx="2145">
                  <c:v>42689</c:v>
                </c:pt>
                <c:pt idx="2146">
                  <c:v>42690</c:v>
                </c:pt>
                <c:pt idx="2147">
                  <c:v>42691</c:v>
                </c:pt>
                <c:pt idx="2148">
                  <c:v>42692</c:v>
                </c:pt>
                <c:pt idx="2149">
                  <c:v>42693</c:v>
                </c:pt>
                <c:pt idx="2150">
                  <c:v>42694</c:v>
                </c:pt>
                <c:pt idx="2151">
                  <c:v>42695</c:v>
                </c:pt>
                <c:pt idx="2152">
                  <c:v>42696</c:v>
                </c:pt>
                <c:pt idx="2153">
                  <c:v>42697</c:v>
                </c:pt>
                <c:pt idx="2154">
                  <c:v>42698</c:v>
                </c:pt>
                <c:pt idx="2155">
                  <c:v>42699</c:v>
                </c:pt>
                <c:pt idx="2156">
                  <c:v>42700</c:v>
                </c:pt>
                <c:pt idx="2157">
                  <c:v>42701</c:v>
                </c:pt>
                <c:pt idx="2158">
                  <c:v>42702</c:v>
                </c:pt>
                <c:pt idx="2159">
                  <c:v>42703</c:v>
                </c:pt>
                <c:pt idx="2160">
                  <c:v>42704</c:v>
                </c:pt>
                <c:pt idx="2161">
                  <c:v>42705</c:v>
                </c:pt>
                <c:pt idx="2162">
                  <c:v>42706</c:v>
                </c:pt>
                <c:pt idx="2163">
                  <c:v>42707</c:v>
                </c:pt>
                <c:pt idx="2164">
                  <c:v>42708</c:v>
                </c:pt>
                <c:pt idx="2165">
                  <c:v>42709</c:v>
                </c:pt>
                <c:pt idx="2166">
                  <c:v>42710</c:v>
                </c:pt>
                <c:pt idx="2167">
                  <c:v>42711</c:v>
                </c:pt>
                <c:pt idx="2168">
                  <c:v>42712</c:v>
                </c:pt>
                <c:pt idx="2169">
                  <c:v>42713</c:v>
                </c:pt>
                <c:pt idx="2170">
                  <c:v>42714</c:v>
                </c:pt>
                <c:pt idx="2171">
                  <c:v>42715</c:v>
                </c:pt>
                <c:pt idx="2172">
                  <c:v>42716</c:v>
                </c:pt>
                <c:pt idx="2173">
                  <c:v>42717</c:v>
                </c:pt>
                <c:pt idx="2174">
                  <c:v>42718</c:v>
                </c:pt>
                <c:pt idx="2175">
                  <c:v>42719</c:v>
                </c:pt>
                <c:pt idx="2176">
                  <c:v>42720</c:v>
                </c:pt>
                <c:pt idx="2177">
                  <c:v>42721</c:v>
                </c:pt>
                <c:pt idx="2178">
                  <c:v>42722</c:v>
                </c:pt>
                <c:pt idx="2179">
                  <c:v>42723</c:v>
                </c:pt>
                <c:pt idx="2180">
                  <c:v>42724</c:v>
                </c:pt>
                <c:pt idx="2181">
                  <c:v>42725</c:v>
                </c:pt>
                <c:pt idx="2182">
                  <c:v>42726</c:v>
                </c:pt>
                <c:pt idx="2183">
                  <c:v>42727</c:v>
                </c:pt>
                <c:pt idx="2184">
                  <c:v>42728</c:v>
                </c:pt>
                <c:pt idx="2185">
                  <c:v>42729</c:v>
                </c:pt>
                <c:pt idx="2186">
                  <c:v>42730</c:v>
                </c:pt>
                <c:pt idx="2187">
                  <c:v>42731</c:v>
                </c:pt>
                <c:pt idx="2188">
                  <c:v>42732</c:v>
                </c:pt>
                <c:pt idx="2189">
                  <c:v>42733</c:v>
                </c:pt>
                <c:pt idx="2190">
                  <c:v>42734</c:v>
                </c:pt>
                <c:pt idx="2191">
                  <c:v>42735</c:v>
                </c:pt>
                <c:pt idx="2192">
                  <c:v>42736</c:v>
                </c:pt>
                <c:pt idx="2193">
                  <c:v>42737</c:v>
                </c:pt>
                <c:pt idx="2194">
                  <c:v>42738</c:v>
                </c:pt>
                <c:pt idx="2195">
                  <c:v>42739</c:v>
                </c:pt>
                <c:pt idx="2196">
                  <c:v>42740</c:v>
                </c:pt>
                <c:pt idx="2197">
                  <c:v>42741</c:v>
                </c:pt>
                <c:pt idx="2198">
                  <c:v>42742</c:v>
                </c:pt>
                <c:pt idx="2199">
                  <c:v>42743</c:v>
                </c:pt>
                <c:pt idx="2200">
                  <c:v>42744</c:v>
                </c:pt>
                <c:pt idx="2201">
                  <c:v>42745</c:v>
                </c:pt>
                <c:pt idx="2202">
                  <c:v>42746</c:v>
                </c:pt>
                <c:pt idx="2203">
                  <c:v>42747</c:v>
                </c:pt>
                <c:pt idx="2204">
                  <c:v>42748</c:v>
                </c:pt>
                <c:pt idx="2205">
                  <c:v>42749</c:v>
                </c:pt>
                <c:pt idx="2206">
                  <c:v>42750</c:v>
                </c:pt>
                <c:pt idx="2207">
                  <c:v>42751</c:v>
                </c:pt>
                <c:pt idx="2208">
                  <c:v>42752</c:v>
                </c:pt>
                <c:pt idx="2209">
                  <c:v>42753</c:v>
                </c:pt>
                <c:pt idx="2210">
                  <c:v>42754</c:v>
                </c:pt>
                <c:pt idx="2211">
                  <c:v>42755</c:v>
                </c:pt>
                <c:pt idx="2212">
                  <c:v>42756</c:v>
                </c:pt>
                <c:pt idx="2213">
                  <c:v>42757</c:v>
                </c:pt>
                <c:pt idx="2214">
                  <c:v>42758</c:v>
                </c:pt>
                <c:pt idx="2215">
                  <c:v>42759</c:v>
                </c:pt>
                <c:pt idx="2216">
                  <c:v>42760</c:v>
                </c:pt>
                <c:pt idx="2217">
                  <c:v>42761</c:v>
                </c:pt>
                <c:pt idx="2218">
                  <c:v>42762</c:v>
                </c:pt>
                <c:pt idx="2219">
                  <c:v>42763</c:v>
                </c:pt>
                <c:pt idx="2220">
                  <c:v>42764</c:v>
                </c:pt>
                <c:pt idx="2221">
                  <c:v>42765</c:v>
                </c:pt>
                <c:pt idx="2222">
                  <c:v>42766</c:v>
                </c:pt>
                <c:pt idx="2223">
                  <c:v>42767</c:v>
                </c:pt>
                <c:pt idx="2224">
                  <c:v>42768</c:v>
                </c:pt>
                <c:pt idx="2225">
                  <c:v>42769</c:v>
                </c:pt>
                <c:pt idx="2226">
                  <c:v>42770</c:v>
                </c:pt>
                <c:pt idx="2227">
                  <c:v>42771</c:v>
                </c:pt>
                <c:pt idx="2228">
                  <c:v>42772</c:v>
                </c:pt>
                <c:pt idx="2229">
                  <c:v>42773</c:v>
                </c:pt>
                <c:pt idx="2230">
                  <c:v>42774</c:v>
                </c:pt>
                <c:pt idx="2231">
                  <c:v>42775</c:v>
                </c:pt>
                <c:pt idx="2232">
                  <c:v>42776</c:v>
                </c:pt>
                <c:pt idx="2233">
                  <c:v>42777</c:v>
                </c:pt>
                <c:pt idx="2234">
                  <c:v>42778</c:v>
                </c:pt>
                <c:pt idx="2235">
                  <c:v>42779</c:v>
                </c:pt>
                <c:pt idx="2236">
                  <c:v>42780</c:v>
                </c:pt>
                <c:pt idx="2237">
                  <c:v>42781</c:v>
                </c:pt>
                <c:pt idx="2238">
                  <c:v>42782</c:v>
                </c:pt>
                <c:pt idx="2239">
                  <c:v>42783</c:v>
                </c:pt>
                <c:pt idx="2240">
                  <c:v>42784</c:v>
                </c:pt>
                <c:pt idx="2241">
                  <c:v>42785</c:v>
                </c:pt>
                <c:pt idx="2242">
                  <c:v>42786</c:v>
                </c:pt>
                <c:pt idx="2243">
                  <c:v>42787</c:v>
                </c:pt>
                <c:pt idx="2244">
                  <c:v>42788</c:v>
                </c:pt>
                <c:pt idx="2245">
                  <c:v>42789</c:v>
                </c:pt>
                <c:pt idx="2246">
                  <c:v>42790</c:v>
                </c:pt>
                <c:pt idx="2247">
                  <c:v>42791</c:v>
                </c:pt>
                <c:pt idx="2248">
                  <c:v>42792</c:v>
                </c:pt>
                <c:pt idx="2249">
                  <c:v>42793</c:v>
                </c:pt>
                <c:pt idx="2250">
                  <c:v>42794</c:v>
                </c:pt>
                <c:pt idx="2251">
                  <c:v>42795</c:v>
                </c:pt>
                <c:pt idx="2252">
                  <c:v>42796</c:v>
                </c:pt>
                <c:pt idx="2253">
                  <c:v>42797</c:v>
                </c:pt>
                <c:pt idx="2254">
                  <c:v>42798</c:v>
                </c:pt>
                <c:pt idx="2255">
                  <c:v>42799</c:v>
                </c:pt>
                <c:pt idx="2256">
                  <c:v>42800</c:v>
                </c:pt>
                <c:pt idx="2257">
                  <c:v>42801</c:v>
                </c:pt>
                <c:pt idx="2258">
                  <c:v>42802</c:v>
                </c:pt>
                <c:pt idx="2259">
                  <c:v>42803</c:v>
                </c:pt>
                <c:pt idx="2260">
                  <c:v>42804</c:v>
                </c:pt>
                <c:pt idx="2261">
                  <c:v>42805</c:v>
                </c:pt>
                <c:pt idx="2262">
                  <c:v>42806</c:v>
                </c:pt>
                <c:pt idx="2263">
                  <c:v>42807</c:v>
                </c:pt>
                <c:pt idx="2264">
                  <c:v>42808</c:v>
                </c:pt>
                <c:pt idx="2265">
                  <c:v>42809</c:v>
                </c:pt>
                <c:pt idx="2266">
                  <c:v>42810</c:v>
                </c:pt>
                <c:pt idx="2267">
                  <c:v>42811</c:v>
                </c:pt>
                <c:pt idx="2268">
                  <c:v>42812</c:v>
                </c:pt>
                <c:pt idx="2269">
                  <c:v>42813</c:v>
                </c:pt>
                <c:pt idx="2270">
                  <c:v>42814</c:v>
                </c:pt>
                <c:pt idx="2271">
                  <c:v>42815</c:v>
                </c:pt>
                <c:pt idx="2272">
                  <c:v>42816</c:v>
                </c:pt>
                <c:pt idx="2273">
                  <c:v>42817</c:v>
                </c:pt>
                <c:pt idx="2274">
                  <c:v>42818</c:v>
                </c:pt>
                <c:pt idx="2275">
                  <c:v>42819</c:v>
                </c:pt>
                <c:pt idx="2276">
                  <c:v>42820</c:v>
                </c:pt>
                <c:pt idx="2277">
                  <c:v>42821</c:v>
                </c:pt>
                <c:pt idx="2278">
                  <c:v>42822</c:v>
                </c:pt>
                <c:pt idx="2279">
                  <c:v>42823</c:v>
                </c:pt>
                <c:pt idx="2280">
                  <c:v>42824</c:v>
                </c:pt>
                <c:pt idx="2281">
                  <c:v>42825</c:v>
                </c:pt>
                <c:pt idx="2282">
                  <c:v>42826</c:v>
                </c:pt>
                <c:pt idx="2283">
                  <c:v>42827</c:v>
                </c:pt>
                <c:pt idx="2284">
                  <c:v>42828</c:v>
                </c:pt>
                <c:pt idx="2285">
                  <c:v>42829</c:v>
                </c:pt>
                <c:pt idx="2286">
                  <c:v>42830</c:v>
                </c:pt>
                <c:pt idx="2287">
                  <c:v>42831</c:v>
                </c:pt>
                <c:pt idx="2288">
                  <c:v>42832</c:v>
                </c:pt>
                <c:pt idx="2289">
                  <c:v>42833</c:v>
                </c:pt>
                <c:pt idx="2290">
                  <c:v>42834</c:v>
                </c:pt>
                <c:pt idx="2291">
                  <c:v>42835</c:v>
                </c:pt>
                <c:pt idx="2292">
                  <c:v>42836</c:v>
                </c:pt>
                <c:pt idx="2293">
                  <c:v>42837</c:v>
                </c:pt>
                <c:pt idx="2294">
                  <c:v>42838</c:v>
                </c:pt>
                <c:pt idx="2295">
                  <c:v>42839</c:v>
                </c:pt>
                <c:pt idx="2296">
                  <c:v>42840</c:v>
                </c:pt>
                <c:pt idx="2297">
                  <c:v>42841</c:v>
                </c:pt>
                <c:pt idx="2298">
                  <c:v>42842</c:v>
                </c:pt>
                <c:pt idx="2299">
                  <c:v>42843</c:v>
                </c:pt>
                <c:pt idx="2300">
                  <c:v>42844</c:v>
                </c:pt>
                <c:pt idx="2301">
                  <c:v>42845</c:v>
                </c:pt>
                <c:pt idx="2302">
                  <c:v>42846</c:v>
                </c:pt>
                <c:pt idx="2303">
                  <c:v>42847</c:v>
                </c:pt>
                <c:pt idx="2304">
                  <c:v>42848</c:v>
                </c:pt>
                <c:pt idx="2305">
                  <c:v>42849</c:v>
                </c:pt>
                <c:pt idx="2306">
                  <c:v>42850</c:v>
                </c:pt>
                <c:pt idx="2307">
                  <c:v>42851</c:v>
                </c:pt>
                <c:pt idx="2308">
                  <c:v>42852</c:v>
                </c:pt>
                <c:pt idx="2309">
                  <c:v>42853</c:v>
                </c:pt>
                <c:pt idx="2310">
                  <c:v>42854</c:v>
                </c:pt>
                <c:pt idx="2311">
                  <c:v>42855</c:v>
                </c:pt>
                <c:pt idx="2312">
                  <c:v>42856</c:v>
                </c:pt>
                <c:pt idx="2313">
                  <c:v>42857</c:v>
                </c:pt>
                <c:pt idx="2314">
                  <c:v>42858</c:v>
                </c:pt>
                <c:pt idx="2315">
                  <c:v>42859</c:v>
                </c:pt>
                <c:pt idx="2316">
                  <c:v>42860</c:v>
                </c:pt>
                <c:pt idx="2317">
                  <c:v>42861</c:v>
                </c:pt>
                <c:pt idx="2318">
                  <c:v>42862</c:v>
                </c:pt>
                <c:pt idx="2319">
                  <c:v>42863</c:v>
                </c:pt>
                <c:pt idx="2320">
                  <c:v>42864</c:v>
                </c:pt>
                <c:pt idx="2321">
                  <c:v>42865</c:v>
                </c:pt>
                <c:pt idx="2322">
                  <c:v>42866</c:v>
                </c:pt>
                <c:pt idx="2323">
                  <c:v>42867</c:v>
                </c:pt>
                <c:pt idx="2324">
                  <c:v>42868</c:v>
                </c:pt>
                <c:pt idx="2325">
                  <c:v>42869</c:v>
                </c:pt>
                <c:pt idx="2326">
                  <c:v>42870</c:v>
                </c:pt>
                <c:pt idx="2327">
                  <c:v>42871</c:v>
                </c:pt>
                <c:pt idx="2328">
                  <c:v>42872</c:v>
                </c:pt>
                <c:pt idx="2329">
                  <c:v>42873</c:v>
                </c:pt>
                <c:pt idx="2330">
                  <c:v>42874</c:v>
                </c:pt>
                <c:pt idx="2331">
                  <c:v>42875</c:v>
                </c:pt>
                <c:pt idx="2332">
                  <c:v>42876</c:v>
                </c:pt>
                <c:pt idx="2333">
                  <c:v>42877</c:v>
                </c:pt>
                <c:pt idx="2334">
                  <c:v>42878</c:v>
                </c:pt>
                <c:pt idx="2335">
                  <c:v>42879</c:v>
                </c:pt>
                <c:pt idx="2336">
                  <c:v>42880</c:v>
                </c:pt>
                <c:pt idx="2337">
                  <c:v>42881</c:v>
                </c:pt>
                <c:pt idx="2338">
                  <c:v>42882</c:v>
                </c:pt>
                <c:pt idx="2339">
                  <c:v>42883</c:v>
                </c:pt>
                <c:pt idx="2340">
                  <c:v>42884</c:v>
                </c:pt>
                <c:pt idx="2341">
                  <c:v>42885</c:v>
                </c:pt>
                <c:pt idx="2342">
                  <c:v>42886</c:v>
                </c:pt>
                <c:pt idx="2343">
                  <c:v>42887</c:v>
                </c:pt>
                <c:pt idx="2344">
                  <c:v>42888</c:v>
                </c:pt>
                <c:pt idx="2345">
                  <c:v>42889</c:v>
                </c:pt>
                <c:pt idx="2346">
                  <c:v>42890</c:v>
                </c:pt>
                <c:pt idx="2347">
                  <c:v>42891</c:v>
                </c:pt>
                <c:pt idx="2348">
                  <c:v>42892</c:v>
                </c:pt>
                <c:pt idx="2349">
                  <c:v>42893</c:v>
                </c:pt>
                <c:pt idx="2350">
                  <c:v>42894</c:v>
                </c:pt>
                <c:pt idx="2351">
                  <c:v>42895</c:v>
                </c:pt>
                <c:pt idx="2352">
                  <c:v>42896</c:v>
                </c:pt>
                <c:pt idx="2353">
                  <c:v>42897</c:v>
                </c:pt>
                <c:pt idx="2354">
                  <c:v>42898</c:v>
                </c:pt>
                <c:pt idx="2355">
                  <c:v>42899</c:v>
                </c:pt>
                <c:pt idx="2356">
                  <c:v>42900</c:v>
                </c:pt>
                <c:pt idx="2357">
                  <c:v>42901</c:v>
                </c:pt>
                <c:pt idx="2358">
                  <c:v>42902</c:v>
                </c:pt>
                <c:pt idx="2359">
                  <c:v>42903</c:v>
                </c:pt>
                <c:pt idx="2360">
                  <c:v>42904</c:v>
                </c:pt>
                <c:pt idx="2361">
                  <c:v>42905</c:v>
                </c:pt>
                <c:pt idx="2362">
                  <c:v>42906</c:v>
                </c:pt>
                <c:pt idx="2363">
                  <c:v>42907</c:v>
                </c:pt>
                <c:pt idx="2364">
                  <c:v>42908</c:v>
                </c:pt>
                <c:pt idx="2365">
                  <c:v>42909</c:v>
                </c:pt>
                <c:pt idx="2366">
                  <c:v>42910</c:v>
                </c:pt>
                <c:pt idx="2367">
                  <c:v>42911</c:v>
                </c:pt>
                <c:pt idx="2368">
                  <c:v>42912</c:v>
                </c:pt>
                <c:pt idx="2369">
                  <c:v>42913</c:v>
                </c:pt>
                <c:pt idx="2370">
                  <c:v>42914</c:v>
                </c:pt>
                <c:pt idx="2371">
                  <c:v>42915</c:v>
                </c:pt>
                <c:pt idx="2372">
                  <c:v>42916</c:v>
                </c:pt>
                <c:pt idx="2373">
                  <c:v>42917</c:v>
                </c:pt>
                <c:pt idx="2374">
                  <c:v>42918</c:v>
                </c:pt>
                <c:pt idx="2375">
                  <c:v>42919</c:v>
                </c:pt>
                <c:pt idx="2376">
                  <c:v>42920</c:v>
                </c:pt>
                <c:pt idx="2377">
                  <c:v>42921</c:v>
                </c:pt>
                <c:pt idx="2378">
                  <c:v>42922</c:v>
                </c:pt>
                <c:pt idx="2379">
                  <c:v>42923</c:v>
                </c:pt>
                <c:pt idx="2380">
                  <c:v>42924</c:v>
                </c:pt>
                <c:pt idx="2381">
                  <c:v>42925</c:v>
                </c:pt>
                <c:pt idx="2382">
                  <c:v>42926</c:v>
                </c:pt>
                <c:pt idx="2383">
                  <c:v>42927</c:v>
                </c:pt>
                <c:pt idx="2384">
                  <c:v>42928</c:v>
                </c:pt>
                <c:pt idx="2385">
                  <c:v>42929</c:v>
                </c:pt>
                <c:pt idx="2386">
                  <c:v>42930</c:v>
                </c:pt>
                <c:pt idx="2387">
                  <c:v>42931</c:v>
                </c:pt>
                <c:pt idx="2388">
                  <c:v>42932</c:v>
                </c:pt>
                <c:pt idx="2389">
                  <c:v>42933</c:v>
                </c:pt>
                <c:pt idx="2390">
                  <c:v>42934</c:v>
                </c:pt>
                <c:pt idx="2391">
                  <c:v>42935</c:v>
                </c:pt>
                <c:pt idx="2392">
                  <c:v>42936</c:v>
                </c:pt>
                <c:pt idx="2393">
                  <c:v>42937</c:v>
                </c:pt>
                <c:pt idx="2394">
                  <c:v>42938</c:v>
                </c:pt>
                <c:pt idx="2395">
                  <c:v>42939</c:v>
                </c:pt>
                <c:pt idx="2396">
                  <c:v>42940</c:v>
                </c:pt>
                <c:pt idx="2397">
                  <c:v>42941</c:v>
                </c:pt>
                <c:pt idx="2398">
                  <c:v>42942</c:v>
                </c:pt>
                <c:pt idx="2399">
                  <c:v>42943</c:v>
                </c:pt>
                <c:pt idx="2400">
                  <c:v>42944</c:v>
                </c:pt>
                <c:pt idx="2401">
                  <c:v>42945</c:v>
                </c:pt>
                <c:pt idx="2402">
                  <c:v>42946</c:v>
                </c:pt>
                <c:pt idx="2403">
                  <c:v>42947</c:v>
                </c:pt>
                <c:pt idx="2404">
                  <c:v>42948</c:v>
                </c:pt>
                <c:pt idx="2405">
                  <c:v>42949</c:v>
                </c:pt>
                <c:pt idx="2406">
                  <c:v>42950</c:v>
                </c:pt>
                <c:pt idx="2407">
                  <c:v>42951</c:v>
                </c:pt>
                <c:pt idx="2408">
                  <c:v>42952</c:v>
                </c:pt>
                <c:pt idx="2409">
                  <c:v>42953</c:v>
                </c:pt>
                <c:pt idx="2410">
                  <c:v>42954</c:v>
                </c:pt>
                <c:pt idx="2411">
                  <c:v>42955</c:v>
                </c:pt>
                <c:pt idx="2412">
                  <c:v>42956</c:v>
                </c:pt>
                <c:pt idx="2413">
                  <c:v>42957</c:v>
                </c:pt>
                <c:pt idx="2414">
                  <c:v>42958</c:v>
                </c:pt>
                <c:pt idx="2415">
                  <c:v>42959</c:v>
                </c:pt>
                <c:pt idx="2416">
                  <c:v>42960</c:v>
                </c:pt>
                <c:pt idx="2417">
                  <c:v>42961</c:v>
                </c:pt>
                <c:pt idx="2418">
                  <c:v>42962</c:v>
                </c:pt>
                <c:pt idx="2419">
                  <c:v>42963</c:v>
                </c:pt>
                <c:pt idx="2420">
                  <c:v>42964</c:v>
                </c:pt>
                <c:pt idx="2421">
                  <c:v>42965</c:v>
                </c:pt>
                <c:pt idx="2422">
                  <c:v>42966</c:v>
                </c:pt>
                <c:pt idx="2423">
                  <c:v>42967</c:v>
                </c:pt>
                <c:pt idx="2424">
                  <c:v>42968</c:v>
                </c:pt>
                <c:pt idx="2425">
                  <c:v>42969</c:v>
                </c:pt>
                <c:pt idx="2426">
                  <c:v>42970</c:v>
                </c:pt>
                <c:pt idx="2427">
                  <c:v>42971</c:v>
                </c:pt>
                <c:pt idx="2428">
                  <c:v>42972</c:v>
                </c:pt>
                <c:pt idx="2429">
                  <c:v>42973</c:v>
                </c:pt>
                <c:pt idx="2430">
                  <c:v>42974</c:v>
                </c:pt>
                <c:pt idx="2431">
                  <c:v>42975</c:v>
                </c:pt>
                <c:pt idx="2432">
                  <c:v>42976</c:v>
                </c:pt>
                <c:pt idx="2433">
                  <c:v>42977</c:v>
                </c:pt>
                <c:pt idx="2434">
                  <c:v>42978</c:v>
                </c:pt>
                <c:pt idx="2435">
                  <c:v>42979</c:v>
                </c:pt>
                <c:pt idx="2436">
                  <c:v>42980</c:v>
                </c:pt>
                <c:pt idx="2437">
                  <c:v>42981</c:v>
                </c:pt>
                <c:pt idx="2438">
                  <c:v>42982</c:v>
                </c:pt>
                <c:pt idx="2439">
                  <c:v>42983</c:v>
                </c:pt>
                <c:pt idx="2440">
                  <c:v>42984</c:v>
                </c:pt>
                <c:pt idx="2441">
                  <c:v>42985</c:v>
                </c:pt>
                <c:pt idx="2442">
                  <c:v>42986</c:v>
                </c:pt>
                <c:pt idx="2443">
                  <c:v>42987</c:v>
                </c:pt>
                <c:pt idx="2444">
                  <c:v>42988</c:v>
                </c:pt>
                <c:pt idx="2445">
                  <c:v>42989</c:v>
                </c:pt>
                <c:pt idx="2446">
                  <c:v>42990</c:v>
                </c:pt>
                <c:pt idx="2447">
                  <c:v>42991</c:v>
                </c:pt>
                <c:pt idx="2448">
                  <c:v>42992</c:v>
                </c:pt>
                <c:pt idx="2449">
                  <c:v>42993</c:v>
                </c:pt>
                <c:pt idx="2450">
                  <c:v>42994</c:v>
                </c:pt>
                <c:pt idx="2451">
                  <c:v>42995</c:v>
                </c:pt>
                <c:pt idx="2452">
                  <c:v>42996</c:v>
                </c:pt>
                <c:pt idx="2453">
                  <c:v>42997</c:v>
                </c:pt>
                <c:pt idx="2454">
                  <c:v>42998</c:v>
                </c:pt>
                <c:pt idx="2455">
                  <c:v>42999</c:v>
                </c:pt>
                <c:pt idx="2456">
                  <c:v>43000</c:v>
                </c:pt>
                <c:pt idx="2457">
                  <c:v>43001</c:v>
                </c:pt>
                <c:pt idx="2458">
                  <c:v>43002</c:v>
                </c:pt>
                <c:pt idx="2459">
                  <c:v>43003</c:v>
                </c:pt>
                <c:pt idx="2460">
                  <c:v>43004</c:v>
                </c:pt>
                <c:pt idx="2461">
                  <c:v>43005</c:v>
                </c:pt>
                <c:pt idx="2462">
                  <c:v>43006</c:v>
                </c:pt>
                <c:pt idx="2463">
                  <c:v>43007</c:v>
                </c:pt>
                <c:pt idx="2464">
                  <c:v>43008</c:v>
                </c:pt>
                <c:pt idx="2465">
                  <c:v>43009</c:v>
                </c:pt>
                <c:pt idx="2466">
                  <c:v>43010</c:v>
                </c:pt>
                <c:pt idx="2467">
                  <c:v>43011</c:v>
                </c:pt>
                <c:pt idx="2468">
                  <c:v>43012</c:v>
                </c:pt>
                <c:pt idx="2469">
                  <c:v>43013</c:v>
                </c:pt>
                <c:pt idx="2470">
                  <c:v>43014</c:v>
                </c:pt>
                <c:pt idx="2471">
                  <c:v>43015</c:v>
                </c:pt>
                <c:pt idx="2472">
                  <c:v>43016</c:v>
                </c:pt>
                <c:pt idx="2473">
                  <c:v>43017</c:v>
                </c:pt>
                <c:pt idx="2474">
                  <c:v>43018</c:v>
                </c:pt>
                <c:pt idx="2475">
                  <c:v>43019</c:v>
                </c:pt>
                <c:pt idx="2476">
                  <c:v>43020</c:v>
                </c:pt>
                <c:pt idx="2477">
                  <c:v>43021</c:v>
                </c:pt>
                <c:pt idx="2478">
                  <c:v>43022</c:v>
                </c:pt>
                <c:pt idx="2479">
                  <c:v>43023</c:v>
                </c:pt>
                <c:pt idx="2480">
                  <c:v>43024</c:v>
                </c:pt>
                <c:pt idx="2481">
                  <c:v>43025</c:v>
                </c:pt>
                <c:pt idx="2482">
                  <c:v>43026</c:v>
                </c:pt>
                <c:pt idx="2483">
                  <c:v>43027</c:v>
                </c:pt>
                <c:pt idx="2484">
                  <c:v>43028</c:v>
                </c:pt>
                <c:pt idx="2485">
                  <c:v>43029</c:v>
                </c:pt>
                <c:pt idx="2486">
                  <c:v>43030</c:v>
                </c:pt>
                <c:pt idx="2487">
                  <c:v>43031</c:v>
                </c:pt>
                <c:pt idx="2488">
                  <c:v>43032</c:v>
                </c:pt>
                <c:pt idx="2489">
                  <c:v>43033</c:v>
                </c:pt>
                <c:pt idx="2490">
                  <c:v>43034</c:v>
                </c:pt>
                <c:pt idx="2491">
                  <c:v>43035</c:v>
                </c:pt>
                <c:pt idx="2492">
                  <c:v>43036</c:v>
                </c:pt>
                <c:pt idx="2493">
                  <c:v>43037</c:v>
                </c:pt>
                <c:pt idx="2494">
                  <c:v>43038</c:v>
                </c:pt>
                <c:pt idx="2495">
                  <c:v>43039</c:v>
                </c:pt>
                <c:pt idx="2496">
                  <c:v>43040</c:v>
                </c:pt>
                <c:pt idx="2497">
                  <c:v>43041</c:v>
                </c:pt>
                <c:pt idx="2498">
                  <c:v>43042</c:v>
                </c:pt>
                <c:pt idx="2499">
                  <c:v>43043</c:v>
                </c:pt>
                <c:pt idx="2500">
                  <c:v>43044</c:v>
                </c:pt>
                <c:pt idx="2501">
                  <c:v>43045</c:v>
                </c:pt>
                <c:pt idx="2502">
                  <c:v>43046</c:v>
                </c:pt>
                <c:pt idx="2503">
                  <c:v>43047</c:v>
                </c:pt>
                <c:pt idx="2504">
                  <c:v>43048</c:v>
                </c:pt>
                <c:pt idx="2505">
                  <c:v>43049</c:v>
                </c:pt>
                <c:pt idx="2506">
                  <c:v>43050</c:v>
                </c:pt>
                <c:pt idx="2507">
                  <c:v>43051</c:v>
                </c:pt>
                <c:pt idx="2508">
                  <c:v>43052</c:v>
                </c:pt>
                <c:pt idx="2509">
                  <c:v>43053</c:v>
                </c:pt>
                <c:pt idx="2510">
                  <c:v>43054</c:v>
                </c:pt>
                <c:pt idx="2511">
                  <c:v>43055</c:v>
                </c:pt>
                <c:pt idx="2512">
                  <c:v>43056</c:v>
                </c:pt>
                <c:pt idx="2513">
                  <c:v>43057</c:v>
                </c:pt>
                <c:pt idx="2514">
                  <c:v>43058</c:v>
                </c:pt>
                <c:pt idx="2515">
                  <c:v>43059</c:v>
                </c:pt>
                <c:pt idx="2516">
                  <c:v>43060</c:v>
                </c:pt>
                <c:pt idx="2517">
                  <c:v>43061</c:v>
                </c:pt>
                <c:pt idx="2518">
                  <c:v>43062</c:v>
                </c:pt>
                <c:pt idx="2519">
                  <c:v>43063</c:v>
                </c:pt>
                <c:pt idx="2520">
                  <c:v>43064</c:v>
                </c:pt>
                <c:pt idx="2521">
                  <c:v>43065</c:v>
                </c:pt>
                <c:pt idx="2522">
                  <c:v>43066</c:v>
                </c:pt>
                <c:pt idx="2523">
                  <c:v>43067</c:v>
                </c:pt>
                <c:pt idx="2524">
                  <c:v>43068</c:v>
                </c:pt>
                <c:pt idx="2525">
                  <c:v>43069</c:v>
                </c:pt>
                <c:pt idx="2526">
                  <c:v>43070</c:v>
                </c:pt>
                <c:pt idx="2527">
                  <c:v>43071</c:v>
                </c:pt>
                <c:pt idx="2528">
                  <c:v>43072</c:v>
                </c:pt>
                <c:pt idx="2529">
                  <c:v>43073</c:v>
                </c:pt>
                <c:pt idx="2530">
                  <c:v>43074</c:v>
                </c:pt>
                <c:pt idx="2531">
                  <c:v>43075</c:v>
                </c:pt>
                <c:pt idx="2532">
                  <c:v>43076</c:v>
                </c:pt>
                <c:pt idx="2533">
                  <c:v>43077</c:v>
                </c:pt>
                <c:pt idx="2534">
                  <c:v>43078</c:v>
                </c:pt>
                <c:pt idx="2535">
                  <c:v>43079</c:v>
                </c:pt>
                <c:pt idx="2536">
                  <c:v>43080</c:v>
                </c:pt>
                <c:pt idx="2537">
                  <c:v>43081</c:v>
                </c:pt>
                <c:pt idx="2538">
                  <c:v>43082</c:v>
                </c:pt>
                <c:pt idx="2539">
                  <c:v>43083</c:v>
                </c:pt>
                <c:pt idx="2540">
                  <c:v>43084</c:v>
                </c:pt>
                <c:pt idx="2541">
                  <c:v>43085</c:v>
                </c:pt>
                <c:pt idx="2542">
                  <c:v>43086</c:v>
                </c:pt>
                <c:pt idx="2543">
                  <c:v>43087</c:v>
                </c:pt>
                <c:pt idx="2544">
                  <c:v>43088</c:v>
                </c:pt>
                <c:pt idx="2545">
                  <c:v>43089</c:v>
                </c:pt>
                <c:pt idx="2546">
                  <c:v>43090</c:v>
                </c:pt>
                <c:pt idx="2547">
                  <c:v>43091</c:v>
                </c:pt>
                <c:pt idx="2548">
                  <c:v>43092</c:v>
                </c:pt>
                <c:pt idx="2549">
                  <c:v>43093</c:v>
                </c:pt>
                <c:pt idx="2550">
                  <c:v>43094</c:v>
                </c:pt>
                <c:pt idx="2551">
                  <c:v>43095</c:v>
                </c:pt>
                <c:pt idx="2552">
                  <c:v>43096</c:v>
                </c:pt>
                <c:pt idx="2553">
                  <c:v>43097</c:v>
                </c:pt>
                <c:pt idx="2554">
                  <c:v>43098</c:v>
                </c:pt>
                <c:pt idx="2555">
                  <c:v>43099</c:v>
                </c:pt>
                <c:pt idx="2556">
                  <c:v>43100</c:v>
                </c:pt>
              </c:numCache>
            </c:numRef>
          </c:cat>
          <c:val>
            <c:numRef>
              <c:f>Sheet1!$M$2:$M$2558</c:f>
              <c:numCache>
                <c:formatCode>General</c:formatCode>
                <c:ptCount val="2557"/>
                <c:pt idx="1090">
                  <c:v>6767137</c:v>
                </c:pt>
                <c:pt idx="1091">
                  <c:v>6793115</c:v>
                </c:pt>
                <c:pt idx="1092">
                  <c:v>6833139</c:v>
                </c:pt>
                <c:pt idx="1093">
                  <c:v>6864285</c:v>
                </c:pt>
                <c:pt idx="1094">
                  <c:v>6898126</c:v>
                </c:pt>
                <c:pt idx="1095">
                  <c:v>6931266</c:v>
                </c:pt>
                <c:pt idx="1096">
                  <c:v>5129644</c:v>
                </c:pt>
                <c:pt idx="1097">
                  <c:v>5715223</c:v>
                </c:pt>
                <c:pt idx="1098">
                  <c:v>5722202</c:v>
                </c:pt>
                <c:pt idx="1099">
                  <c:v>5722202</c:v>
                </c:pt>
                <c:pt idx="1100">
                  <c:v>5752843</c:v>
                </c:pt>
                <c:pt idx="1101">
                  <c:v>5765826</c:v>
                </c:pt>
                <c:pt idx="1102">
                  <c:v>5765826</c:v>
                </c:pt>
                <c:pt idx="1103">
                  <c:v>5780894</c:v>
                </c:pt>
                <c:pt idx="1104">
                  <c:v>5791954</c:v>
                </c:pt>
                <c:pt idx="1105">
                  <c:v>5792732</c:v>
                </c:pt>
                <c:pt idx="1106">
                  <c:v>5831652</c:v>
                </c:pt>
                <c:pt idx="1107">
                  <c:v>5831652</c:v>
                </c:pt>
                <c:pt idx="1108">
                  <c:v>5852682</c:v>
                </c:pt>
                <c:pt idx="1109">
                  <c:v>5874245</c:v>
                </c:pt>
                <c:pt idx="1110">
                  <c:v>5893064</c:v>
                </c:pt>
                <c:pt idx="1111">
                  <c:v>5910802</c:v>
                </c:pt>
                <c:pt idx="1112">
                  <c:v>5932632</c:v>
                </c:pt>
                <c:pt idx="1113">
                  <c:v>5954285</c:v>
                </c:pt>
                <c:pt idx="1114">
                  <c:v>5987264</c:v>
                </c:pt>
                <c:pt idx="1115">
                  <c:v>6021649</c:v>
                </c:pt>
                <c:pt idx="1116">
                  <c:v>6057556</c:v>
                </c:pt>
                <c:pt idx="1117">
                  <c:v>6101689</c:v>
                </c:pt>
                <c:pt idx="1118">
                  <c:v>6142929</c:v>
                </c:pt>
                <c:pt idx="1119">
                  <c:v>6154989</c:v>
                </c:pt>
                <c:pt idx="1120">
                  <c:v>6188274</c:v>
                </c:pt>
                <c:pt idx="1121">
                  <c:v>6222587</c:v>
                </c:pt>
                <c:pt idx="1122">
                  <c:v>6261866</c:v>
                </c:pt>
                <c:pt idx="1123">
                  <c:v>6298207</c:v>
                </c:pt>
                <c:pt idx="1124">
                  <c:v>6318037</c:v>
                </c:pt>
                <c:pt idx="1125">
                  <c:v>6337539</c:v>
                </c:pt>
                <c:pt idx="1126">
                  <c:v>6330006</c:v>
                </c:pt>
                <c:pt idx="1127">
                  <c:v>6349412</c:v>
                </c:pt>
                <c:pt idx="1128">
                  <c:v>6369591</c:v>
                </c:pt>
                <c:pt idx="1129">
                  <c:v>6386398</c:v>
                </c:pt>
                <c:pt idx="1130">
                  <c:v>6403528</c:v>
                </c:pt>
                <c:pt idx="1131">
                  <c:v>6267679</c:v>
                </c:pt>
                <c:pt idx="1132">
                  <c:v>6287839</c:v>
                </c:pt>
                <c:pt idx="1133">
                  <c:v>6304277</c:v>
                </c:pt>
                <c:pt idx="1134">
                  <c:v>6287424</c:v>
                </c:pt>
                <c:pt idx="1135">
                  <c:v>6308999</c:v>
                </c:pt>
                <c:pt idx="1136">
                  <c:v>6332088</c:v>
                </c:pt>
                <c:pt idx="1137">
                  <c:v>6353852</c:v>
                </c:pt>
                <c:pt idx="1138">
                  <c:v>6377485</c:v>
                </c:pt>
                <c:pt idx="1139">
                  <c:v>6422615</c:v>
                </c:pt>
                <c:pt idx="1140">
                  <c:v>6446181</c:v>
                </c:pt>
                <c:pt idx="1141">
                  <c:v>6470486</c:v>
                </c:pt>
                <c:pt idx="1142">
                  <c:v>6492709</c:v>
                </c:pt>
                <c:pt idx="1143">
                  <c:v>6519017</c:v>
                </c:pt>
                <c:pt idx="1144">
                  <c:v>6546237</c:v>
                </c:pt>
                <c:pt idx="1145">
                  <c:v>6572694</c:v>
                </c:pt>
                <c:pt idx="1146">
                  <c:v>6589816</c:v>
                </c:pt>
                <c:pt idx="1147">
                  <c:v>6608105</c:v>
                </c:pt>
                <c:pt idx="1148">
                  <c:v>6616703</c:v>
                </c:pt>
                <c:pt idx="1149">
                  <c:v>6633819</c:v>
                </c:pt>
                <c:pt idx="1150">
                  <c:v>6640393</c:v>
                </c:pt>
                <c:pt idx="1151">
                  <c:v>6657614</c:v>
                </c:pt>
                <c:pt idx="1152">
                  <c:v>6667860</c:v>
                </c:pt>
                <c:pt idx="1153">
                  <c:v>6685480</c:v>
                </c:pt>
                <c:pt idx="1154">
                  <c:v>6702546</c:v>
                </c:pt>
                <c:pt idx="1155">
                  <c:v>6702860</c:v>
                </c:pt>
                <c:pt idx="1156">
                  <c:v>6707008</c:v>
                </c:pt>
                <c:pt idx="1157">
                  <c:v>6713304</c:v>
                </c:pt>
                <c:pt idx="1158">
                  <c:v>6719300</c:v>
                </c:pt>
                <c:pt idx="1159">
                  <c:v>6728446</c:v>
                </c:pt>
                <c:pt idx="1160">
                  <c:v>6736072</c:v>
                </c:pt>
                <c:pt idx="1161">
                  <c:v>3314197</c:v>
                </c:pt>
                <c:pt idx="1162">
                  <c:v>3318786</c:v>
                </c:pt>
                <c:pt idx="1163">
                  <c:v>3324993</c:v>
                </c:pt>
                <c:pt idx="1164">
                  <c:v>3331258</c:v>
                </c:pt>
                <c:pt idx="1165">
                  <c:v>3337426</c:v>
                </c:pt>
                <c:pt idx="1166">
                  <c:v>3106179</c:v>
                </c:pt>
                <c:pt idx="1167">
                  <c:v>3104392</c:v>
                </c:pt>
                <c:pt idx="1168">
                  <c:v>3105963</c:v>
                </c:pt>
                <c:pt idx="1169">
                  <c:v>3106363</c:v>
                </c:pt>
                <c:pt idx="1170">
                  <c:v>3107166</c:v>
                </c:pt>
                <c:pt idx="1171">
                  <c:v>3107784</c:v>
                </c:pt>
                <c:pt idx="1172">
                  <c:v>3109820</c:v>
                </c:pt>
                <c:pt idx="1173">
                  <c:v>3110683</c:v>
                </c:pt>
                <c:pt idx="1174">
                  <c:v>3112370</c:v>
                </c:pt>
                <c:pt idx="1175">
                  <c:v>3073799</c:v>
                </c:pt>
                <c:pt idx="1176">
                  <c:v>3077996</c:v>
                </c:pt>
                <c:pt idx="1177">
                  <c:v>3077996</c:v>
                </c:pt>
                <c:pt idx="1178">
                  <c:v>3080962</c:v>
                </c:pt>
                <c:pt idx="1179">
                  <c:v>3084704</c:v>
                </c:pt>
                <c:pt idx="1180">
                  <c:v>3115723</c:v>
                </c:pt>
                <c:pt idx="1181">
                  <c:v>3139614</c:v>
                </c:pt>
                <c:pt idx="1182">
                  <c:v>3151765</c:v>
                </c:pt>
                <c:pt idx="1183">
                  <c:v>3158809</c:v>
                </c:pt>
                <c:pt idx="1184">
                  <c:v>3165425</c:v>
                </c:pt>
                <c:pt idx="1185">
                  <c:v>3173450</c:v>
                </c:pt>
                <c:pt idx="1186">
                  <c:v>3178994</c:v>
                </c:pt>
                <c:pt idx="1187">
                  <c:v>3181979</c:v>
                </c:pt>
                <c:pt idx="1188">
                  <c:v>3190716</c:v>
                </c:pt>
                <c:pt idx="1189">
                  <c:v>3213678</c:v>
                </c:pt>
                <c:pt idx="1190">
                  <c:v>3223571</c:v>
                </c:pt>
                <c:pt idx="1191">
                  <c:v>3230625</c:v>
                </c:pt>
                <c:pt idx="1192">
                  <c:v>3230625</c:v>
                </c:pt>
                <c:pt idx="1193">
                  <c:v>3265393</c:v>
                </c:pt>
                <c:pt idx="1194">
                  <c:v>3276736</c:v>
                </c:pt>
                <c:pt idx="1195">
                  <c:v>3276736</c:v>
                </c:pt>
                <c:pt idx="1196">
                  <c:v>3293323</c:v>
                </c:pt>
                <c:pt idx="1197">
                  <c:v>3298878</c:v>
                </c:pt>
                <c:pt idx="1198">
                  <c:v>3298878</c:v>
                </c:pt>
                <c:pt idx="1199">
                  <c:v>3302273</c:v>
                </c:pt>
                <c:pt idx="1200">
                  <c:v>3311436</c:v>
                </c:pt>
                <c:pt idx="1201">
                  <c:v>3317027</c:v>
                </c:pt>
                <c:pt idx="1202">
                  <c:v>3317027</c:v>
                </c:pt>
                <c:pt idx="1203">
                  <c:v>3323097</c:v>
                </c:pt>
                <c:pt idx="1204">
                  <c:v>3336478</c:v>
                </c:pt>
                <c:pt idx="1205">
                  <c:v>3336478</c:v>
                </c:pt>
                <c:pt idx="1206">
                  <c:v>3352044</c:v>
                </c:pt>
                <c:pt idx="1207">
                  <c:v>3357822</c:v>
                </c:pt>
                <c:pt idx="1208">
                  <c:v>3357822</c:v>
                </c:pt>
                <c:pt idx="1209">
                  <c:v>3364403</c:v>
                </c:pt>
                <c:pt idx="1210">
                  <c:v>3375232</c:v>
                </c:pt>
                <c:pt idx="1211">
                  <c:v>3375232</c:v>
                </c:pt>
                <c:pt idx="1212">
                  <c:v>3382038</c:v>
                </c:pt>
                <c:pt idx="1213">
                  <c:v>3402634</c:v>
                </c:pt>
                <c:pt idx="1214">
                  <c:v>3408916</c:v>
                </c:pt>
                <c:pt idx="1215">
                  <c:v>3447848</c:v>
                </c:pt>
                <c:pt idx="1216">
                  <c:v>3447848</c:v>
                </c:pt>
                <c:pt idx="1217">
                  <c:v>3416564</c:v>
                </c:pt>
                <c:pt idx="1218">
                  <c:v>3479208</c:v>
                </c:pt>
                <c:pt idx="1219">
                  <c:v>3479208</c:v>
                </c:pt>
                <c:pt idx="1220">
                  <c:v>3614891</c:v>
                </c:pt>
                <c:pt idx="1221">
                  <c:v>3614891</c:v>
                </c:pt>
                <c:pt idx="1222">
                  <c:v>3747049</c:v>
                </c:pt>
                <c:pt idx="1223">
                  <c:v>3813819</c:v>
                </c:pt>
                <c:pt idx="1224">
                  <c:v>3855125</c:v>
                </c:pt>
                <c:pt idx="1225">
                  <c:v>3876182</c:v>
                </c:pt>
                <c:pt idx="1226">
                  <c:v>3876182</c:v>
                </c:pt>
                <c:pt idx="1227">
                  <c:v>3909922</c:v>
                </c:pt>
                <c:pt idx="1228">
                  <c:v>3929858</c:v>
                </c:pt>
                <c:pt idx="1229">
                  <c:v>3929858</c:v>
                </c:pt>
                <c:pt idx="1230">
                  <c:v>3968081</c:v>
                </c:pt>
                <c:pt idx="1231">
                  <c:v>3968081</c:v>
                </c:pt>
                <c:pt idx="1232">
                  <c:v>4005638</c:v>
                </c:pt>
                <c:pt idx="1233">
                  <c:v>4005638</c:v>
                </c:pt>
                <c:pt idx="1234">
                  <c:v>4042076</c:v>
                </c:pt>
                <c:pt idx="1235">
                  <c:v>4061342</c:v>
                </c:pt>
                <c:pt idx="1236">
                  <c:v>4080416</c:v>
                </c:pt>
                <c:pt idx="1237">
                  <c:v>4099792</c:v>
                </c:pt>
                <c:pt idx="1238">
                  <c:v>4118881</c:v>
                </c:pt>
                <c:pt idx="1239">
                  <c:v>4136949</c:v>
                </c:pt>
                <c:pt idx="1240">
                  <c:v>4136949</c:v>
                </c:pt>
                <c:pt idx="1241">
                  <c:v>4172501</c:v>
                </c:pt>
                <c:pt idx="1242">
                  <c:v>4190882</c:v>
                </c:pt>
                <c:pt idx="1243">
                  <c:v>4210352</c:v>
                </c:pt>
                <c:pt idx="1244">
                  <c:v>4217705</c:v>
                </c:pt>
                <c:pt idx="1245">
                  <c:v>4217705</c:v>
                </c:pt>
                <c:pt idx="1246">
                  <c:v>4224076</c:v>
                </c:pt>
                <c:pt idx="1247">
                  <c:v>4224076</c:v>
                </c:pt>
                <c:pt idx="1248">
                  <c:v>4233971</c:v>
                </c:pt>
                <c:pt idx="1249">
                  <c:v>4341094</c:v>
                </c:pt>
                <c:pt idx="1250">
                  <c:v>4375248</c:v>
                </c:pt>
                <c:pt idx="1251">
                  <c:v>4408652</c:v>
                </c:pt>
                <c:pt idx="1252">
                  <c:v>4446521</c:v>
                </c:pt>
                <c:pt idx="1253">
                  <c:v>4483856</c:v>
                </c:pt>
                <c:pt idx="1254">
                  <c:v>4483856</c:v>
                </c:pt>
                <c:pt idx="1255">
                  <c:v>4555433</c:v>
                </c:pt>
                <c:pt idx="1256">
                  <c:v>4558706</c:v>
                </c:pt>
                <c:pt idx="1257">
                  <c:v>4558706</c:v>
                </c:pt>
                <c:pt idx="1258">
                  <c:v>4567641</c:v>
                </c:pt>
                <c:pt idx="1259">
                  <c:v>4587486</c:v>
                </c:pt>
                <c:pt idx="1260">
                  <c:v>4587486</c:v>
                </c:pt>
                <c:pt idx="1261">
                  <c:v>4593597</c:v>
                </c:pt>
                <c:pt idx="1262">
                  <c:v>4605415</c:v>
                </c:pt>
                <c:pt idx="1263">
                  <c:v>4611376</c:v>
                </c:pt>
                <c:pt idx="1264">
                  <c:v>4531829</c:v>
                </c:pt>
                <c:pt idx="1265">
                  <c:v>4531829</c:v>
                </c:pt>
                <c:pt idx="1266">
                  <c:v>4535689</c:v>
                </c:pt>
                <c:pt idx="1267">
                  <c:v>4538175</c:v>
                </c:pt>
                <c:pt idx="1268">
                  <c:v>4541645</c:v>
                </c:pt>
                <c:pt idx="1269">
                  <c:v>4545238</c:v>
                </c:pt>
                <c:pt idx="1270">
                  <c:v>4548897</c:v>
                </c:pt>
                <c:pt idx="1271">
                  <c:v>4552953</c:v>
                </c:pt>
                <c:pt idx="1272">
                  <c:v>4557102</c:v>
                </c:pt>
                <c:pt idx="1273">
                  <c:v>4560767</c:v>
                </c:pt>
                <c:pt idx="1274">
                  <c:v>4453530</c:v>
                </c:pt>
                <c:pt idx="1275">
                  <c:v>4453530</c:v>
                </c:pt>
                <c:pt idx="1276">
                  <c:v>4460005</c:v>
                </c:pt>
                <c:pt idx="1277">
                  <c:v>4463607</c:v>
                </c:pt>
                <c:pt idx="1278">
                  <c:v>4466625</c:v>
                </c:pt>
                <c:pt idx="1279">
                  <c:v>4469846</c:v>
                </c:pt>
                <c:pt idx="1280">
                  <c:v>4472788</c:v>
                </c:pt>
                <c:pt idx="1281">
                  <c:v>4475475</c:v>
                </c:pt>
                <c:pt idx="1282">
                  <c:v>4475475</c:v>
                </c:pt>
                <c:pt idx="1283">
                  <c:v>4478702</c:v>
                </c:pt>
                <c:pt idx="1284">
                  <c:v>3637661</c:v>
                </c:pt>
                <c:pt idx="1285">
                  <c:v>3645612</c:v>
                </c:pt>
                <c:pt idx="1286">
                  <c:v>3649372</c:v>
                </c:pt>
                <c:pt idx="1287">
                  <c:v>3655469</c:v>
                </c:pt>
                <c:pt idx="1288">
                  <c:v>3674587</c:v>
                </c:pt>
                <c:pt idx="1289">
                  <c:v>3776122</c:v>
                </c:pt>
                <c:pt idx="1290">
                  <c:v>3788793</c:v>
                </c:pt>
                <c:pt idx="1291">
                  <c:v>3458992</c:v>
                </c:pt>
                <c:pt idx="1292">
                  <c:v>3478127</c:v>
                </c:pt>
                <c:pt idx="1293">
                  <c:v>3514214</c:v>
                </c:pt>
                <c:pt idx="1294">
                  <c:v>3533435</c:v>
                </c:pt>
                <c:pt idx="1295">
                  <c:v>3549299</c:v>
                </c:pt>
                <c:pt idx="1296">
                  <c:v>3549299</c:v>
                </c:pt>
                <c:pt idx="1297">
                  <c:v>3579286</c:v>
                </c:pt>
                <c:pt idx="1298">
                  <c:v>3595010</c:v>
                </c:pt>
                <c:pt idx="1299">
                  <c:v>3613270</c:v>
                </c:pt>
                <c:pt idx="1300">
                  <c:v>3655409</c:v>
                </c:pt>
                <c:pt idx="1301">
                  <c:v>3735212</c:v>
                </c:pt>
                <c:pt idx="1302">
                  <c:v>3735212</c:v>
                </c:pt>
                <c:pt idx="1303">
                  <c:v>3779989</c:v>
                </c:pt>
                <c:pt idx="1304">
                  <c:v>3860972</c:v>
                </c:pt>
                <c:pt idx="1305">
                  <c:v>3906265</c:v>
                </c:pt>
                <c:pt idx="1306">
                  <c:v>3957208</c:v>
                </c:pt>
                <c:pt idx="1307">
                  <c:v>4003076</c:v>
                </c:pt>
                <c:pt idx="1308">
                  <c:v>4049224</c:v>
                </c:pt>
                <c:pt idx="1309">
                  <c:v>4094604</c:v>
                </c:pt>
                <c:pt idx="1310">
                  <c:v>4094604</c:v>
                </c:pt>
                <c:pt idx="1311">
                  <c:v>4188304</c:v>
                </c:pt>
                <c:pt idx="1312">
                  <c:v>4238998</c:v>
                </c:pt>
                <c:pt idx="1313">
                  <c:v>4238998</c:v>
                </c:pt>
                <c:pt idx="1314">
                  <c:v>4293998</c:v>
                </c:pt>
                <c:pt idx="1315">
                  <c:v>4346909</c:v>
                </c:pt>
                <c:pt idx="1316">
                  <c:v>4396507</c:v>
                </c:pt>
                <c:pt idx="1317">
                  <c:v>4442742</c:v>
                </c:pt>
                <c:pt idx="1318">
                  <c:v>4490288</c:v>
                </c:pt>
                <c:pt idx="1319">
                  <c:v>4537899</c:v>
                </c:pt>
                <c:pt idx="1320">
                  <c:v>4588558</c:v>
                </c:pt>
                <c:pt idx="1321">
                  <c:v>4639677</c:v>
                </c:pt>
                <c:pt idx="1322">
                  <c:v>3782201</c:v>
                </c:pt>
                <c:pt idx="1323">
                  <c:v>3799988</c:v>
                </c:pt>
                <c:pt idx="1324">
                  <c:v>3823221</c:v>
                </c:pt>
                <c:pt idx="1325">
                  <c:v>3848001</c:v>
                </c:pt>
                <c:pt idx="1326">
                  <c:v>3872560</c:v>
                </c:pt>
                <c:pt idx="1327">
                  <c:v>3926579</c:v>
                </c:pt>
                <c:pt idx="1328">
                  <c:v>3926579</c:v>
                </c:pt>
                <c:pt idx="1329">
                  <c:v>3953462</c:v>
                </c:pt>
                <c:pt idx="1330">
                  <c:v>3978882</c:v>
                </c:pt>
                <c:pt idx="1331">
                  <c:v>4005245</c:v>
                </c:pt>
                <c:pt idx="1332">
                  <c:v>4033175</c:v>
                </c:pt>
                <c:pt idx="1333">
                  <c:v>4089244</c:v>
                </c:pt>
                <c:pt idx="1334">
                  <c:v>4089244</c:v>
                </c:pt>
                <c:pt idx="1335">
                  <c:v>4187538</c:v>
                </c:pt>
                <c:pt idx="1336">
                  <c:v>4221705</c:v>
                </c:pt>
                <c:pt idx="1337">
                  <c:v>4221705</c:v>
                </c:pt>
                <c:pt idx="1338">
                  <c:v>4249628</c:v>
                </c:pt>
                <c:pt idx="1339">
                  <c:v>4307638</c:v>
                </c:pt>
                <c:pt idx="1340">
                  <c:v>4342476</c:v>
                </c:pt>
                <c:pt idx="1341">
                  <c:v>4379215</c:v>
                </c:pt>
                <c:pt idx="1342">
                  <c:v>4419276</c:v>
                </c:pt>
                <c:pt idx="1343">
                  <c:v>4416560</c:v>
                </c:pt>
                <c:pt idx="1344">
                  <c:v>4442508</c:v>
                </c:pt>
                <c:pt idx="1345">
                  <c:v>4442508</c:v>
                </c:pt>
                <c:pt idx="1346">
                  <c:v>4469014</c:v>
                </c:pt>
                <c:pt idx="1347">
                  <c:v>4495057</c:v>
                </c:pt>
                <c:pt idx="1348">
                  <c:v>4550842</c:v>
                </c:pt>
                <c:pt idx="1349">
                  <c:v>4612465</c:v>
                </c:pt>
                <c:pt idx="1350">
                  <c:v>4670862</c:v>
                </c:pt>
                <c:pt idx="1351">
                  <c:v>4732722</c:v>
                </c:pt>
                <c:pt idx="1352">
                  <c:v>4827693</c:v>
                </c:pt>
                <c:pt idx="1353">
                  <c:v>4932707</c:v>
                </c:pt>
                <c:pt idx="1354">
                  <c:v>4958794</c:v>
                </c:pt>
                <c:pt idx="1355">
                  <c:v>5049505</c:v>
                </c:pt>
                <c:pt idx="1356">
                  <c:v>5124368</c:v>
                </c:pt>
                <c:pt idx="1357">
                  <c:v>5317574</c:v>
                </c:pt>
                <c:pt idx="1358">
                  <c:v>5317574</c:v>
                </c:pt>
                <c:pt idx="1359">
                  <c:v>5360887</c:v>
                </c:pt>
                <c:pt idx="1360">
                  <c:v>5435646</c:v>
                </c:pt>
                <c:pt idx="1361">
                  <c:v>5502189</c:v>
                </c:pt>
                <c:pt idx="1362">
                  <c:v>5545474</c:v>
                </c:pt>
                <c:pt idx="1363">
                  <c:v>5222274</c:v>
                </c:pt>
                <c:pt idx="1364">
                  <c:v>5247126</c:v>
                </c:pt>
                <c:pt idx="1365">
                  <c:v>5290468</c:v>
                </c:pt>
                <c:pt idx="1366">
                  <c:v>5290468</c:v>
                </c:pt>
                <c:pt idx="1367">
                  <c:v>5331088</c:v>
                </c:pt>
                <c:pt idx="1368">
                  <c:v>5331088</c:v>
                </c:pt>
                <c:pt idx="1369">
                  <c:v>5368393</c:v>
                </c:pt>
                <c:pt idx="1370">
                  <c:v>5375249</c:v>
                </c:pt>
                <c:pt idx="1371">
                  <c:v>5375249</c:v>
                </c:pt>
                <c:pt idx="1372">
                  <c:v>5390225</c:v>
                </c:pt>
                <c:pt idx="1373">
                  <c:v>5390225</c:v>
                </c:pt>
                <c:pt idx="1374">
                  <c:v>5403787</c:v>
                </c:pt>
                <c:pt idx="1375">
                  <c:v>5426618</c:v>
                </c:pt>
                <c:pt idx="1376">
                  <c:v>5436359</c:v>
                </c:pt>
                <c:pt idx="1377">
                  <c:v>5436359</c:v>
                </c:pt>
                <c:pt idx="1378">
                  <c:v>5547710</c:v>
                </c:pt>
                <c:pt idx="1379">
                  <c:v>5636622</c:v>
                </c:pt>
                <c:pt idx="1380">
                  <c:v>5636622</c:v>
                </c:pt>
                <c:pt idx="1381">
                  <c:v>5828203</c:v>
                </c:pt>
                <c:pt idx="1382">
                  <c:v>5828203</c:v>
                </c:pt>
                <c:pt idx="1383">
                  <c:v>6004326</c:v>
                </c:pt>
                <c:pt idx="1384">
                  <c:v>6080576</c:v>
                </c:pt>
                <c:pt idx="1385">
                  <c:v>6147859</c:v>
                </c:pt>
                <c:pt idx="1386">
                  <c:v>6218339</c:v>
                </c:pt>
                <c:pt idx="1387">
                  <c:v>6218339</c:v>
                </c:pt>
                <c:pt idx="1388">
                  <c:v>6307453</c:v>
                </c:pt>
                <c:pt idx="1389">
                  <c:v>6477197</c:v>
                </c:pt>
                <c:pt idx="1390">
                  <c:v>6477197</c:v>
                </c:pt>
                <c:pt idx="1391">
                  <c:v>6552396</c:v>
                </c:pt>
                <c:pt idx="1392">
                  <c:v>6629299</c:v>
                </c:pt>
                <c:pt idx="1393">
                  <c:v>6731103</c:v>
                </c:pt>
                <c:pt idx="1394">
                  <c:v>6849231</c:v>
                </c:pt>
                <c:pt idx="1395">
                  <c:v>6984569</c:v>
                </c:pt>
                <c:pt idx="1396">
                  <c:v>7125030</c:v>
                </c:pt>
                <c:pt idx="1397">
                  <c:v>7222229</c:v>
                </c:pt>
                <c:pt idx="1398">
                  <c:v>7222229</c:v>
                </c:pt>
                <c:pt idx="1399">
                  <c:v>7272853</c:v>
                </c:pt>
                <c:pt idx="1400">
                  <c:v>7358087</c:v>
                </c:pt>
                <c:pt idx="1401">
                  <c:v>7358087</c:v>
                </c:pt>
                <c:pt idx="1402">
                  <c:v>5908659</c:v>
                </c:pt>
                <c:pt idx="1403">
                  <c:v>5960132</c:v>
                </c:pt>
                <c:pt idx="1404">
                  <c:v>6009705</c:v>
                </c:pt>
                <c:pt idx="1405">
                  <c:v>6059623</c:v>
                </c:pt>
                <c:pt idx="1406">
                  <c:v>6110059</c:v>
                </c:pt>
                <c:pt idx="1407">
                  <c:v>6159093</c:v>
                </c:pt>
                <c:pt idx="1408">
                  <c:v>6213046</c:v>
                </c:pt>
                <c:pt idx="1409">
                  <c:v>6213046</c:v>
                </c:pt>
                <c:pt idx="1410">
                  <c:v>6287850</c:v>
                </c:pt>
                <c:pt idx="1411">
                  <c:v>6322595</c:v>
                </c:pt>
                <c:pt idx="1412">
                  <c:v>6377085</c:v>
                </c:pt>
                <c:pt idx="1413">
                  <c:v>6425850</c:v>
                </c:pt>
                <c:pt idx="1414">
                  <c:v>6466654</c:v>
                </c:pt>
                <c:pt idx="1415">
                  <c:v>6504307</c:v>
                </c:pt>
                <c:pt idx="1416">
                  <c:v>6533973</c:v>
                </c:pt>
                <c:pt idx="1417">
                  <c:v>6561957</c:v>
                </c:pt>
                <c:pt idx="1418">
                  <c:v>6588974</c:v>
                </c:pt>
                <c:pt idx="1419">
                  <c:v>6638408</c:v>
                </c:pt>
                <c:pt idx="1420">
                  <c:v>6683063</c:v>
                </c:pt>
                <c:pt idx="1421">
                  <c:v>6759156</c:v>
                </c:pt>
                <c:pt idx="1422">
                  <c:v>6759156</c:v>
                </c:pt>
                <c:pt idx="1423">
                  <c:v>6827190</c:v>
                </c:pt>
                <c:pt idx="1424">
                  <c:v>6887185</c:v>
                </c:pt>
                <c:pt idx="1425">
                  <c:v>6932092</c:v>
                </c:pt>
                <c:pt idx="1426">
                  <c:v>6902195</c:v>
                </c:pt>
                <c:pt idx="1427">
                  <c:v>6461631</c:v>
                </c:pt>
                <c:pt idx="1428">
                  <c:v>6512416</c:v>
                </c:pt>
                <c:pt idx="1429">
                  <c:v>6512416</c:v>
                </c:pt>
                <c:pt idx="1430">
                  <c:v>6488315</c:v>
                </c:pt>
                <c:pt idx="1431">
                  <c:v>6529457</c:v>
                </c:pt>
                <c:pt idx="1432">
                  <c:v>7284917</c:v>
                </c:pt>
                <c:pt idx="1433">
                  <c:v>7284917</c:v>
                </c:pt>
                <c:pt idx="1434">
                  <c:v>7300857</c:v>
                </c:pt>
                <c:pt idx="1435">
                  <c:v>7379617</c:v>
                </c:pt>
                <c:pt idx="1436">
                  <c:v>7379617</c:v>
                </c:pt>
                <c:pt idx="1437">
                  <c:v>7474211</c:v>
                </c:pt>
                <c:pt idx="1438">
                  <c:v>7474211</c:v>
                </c:pt>
                <c:pt idx="1439">
                  <c:v>7509261</c:v>
                </c:pt>
                <c:pt idx="1440">
                  <c:v>7536328</c:v>
                </c:pt>
                <c:pt idx="1441">
                  <c:v>7559252</c:v>
                </c:pt>
                <c:pt idx="1442">
                  <c:v>7596456</c:v>
                </c:pt>
                <c:pt idx="1443">
                  <c:v>7687062</c:v>
                </c:pt>
                <c:pt idx="1444">
                  <c:v>7687062</c:v>
                </c:pt>
                <c:pt idx="1445">
                  <c:v>7734310</c:v>
                </c:pt>
                <c:pt idx="1446">
                  <c:v>7736584</c:v>
                </c:pt>
                <c:pt idx="1447">
                  <c:v>7744160</c:v>
                </c:pt>
                <c:pt idx="1448">
                  <c:v>7748847</c:v>
                </c:pt>
                <c:pt idx="1449">
                  <c:v>7753372</c:v>
                </c:pt>
                <c:pt idx="1450">
                  <c:v>7757634</c:v>
                </c:pt>
                <c:pt idx="1451">
                  <c:v>7763726</c:v>
                </c:pt>
                <c:pt idx="1452">
                  <c:v>7768637</c:v>
                </c:pt>
                <c:pt idx="1453">
                  <c:v>7772332</c:v>
                </c:pt>
                <c:pt idx="1454">
                  <c:v>7533572</c:v>
                </c:pt>
                <c:pt idx="1455">
                  <c:v>7533572</c:v>
                </c:pt>
                <c:pt idx="1456">
                  <c:v>7537869</c:v>
                </c:pt>
                <c:pt idx="1457">
                  <c:v>7542835</c:v>
                </c:pt>
                <c:pt idx="1458">
                  <c:v>7547353</c:v>
                </c:pt>
                <c:pt idx="1459">
                  <c:v>6840394</c:v>
                </c:pt>
                <c:pt idx="1460">
                  <c:v>6848161</c:v>
                </c:pt>
                <c:pt idx="1461">
                  <c:v>6725521</c:v>
                </c:pt>
                <c:pt idx="1462">
                  <c:v>6729899</c:v>
                </c:pt>
                <c:pt idx="1463">
                  <c:v>6734989</c:v>
                </c:pt>
                <c:pt idx="1464">
                  <c:v>6741629</c:v>
                </c:pt>
                <c:pt idx="1465">
                  <c:v>6741629</c:v>
                </c:pt>
                <c:pt idx="1466">
                  <c:v>6059418</c:v>
                </c:pt>
                <c:pt idx="1467">
                  <c:v>6064637</c:v>
                </c:pt>
                <c:pt idx="1468">
                  <c:v>6070131</c:v>
                </c:pt>
                <c:pt idx="1469">
                  <c:v>6076358</c:v>
                </c:pt>
                <c:pt idx="1470">
                  <c:v>6082139</c:v>
                </c:pt>
                <c:pt idx="1471">
                  <c:v>6087873</c:v>
                </c:pt>
                <c:pt idx="1472">
                  <c:v>6093729</c:v>
                </c:pt>
                <c:pt idx="1473">
                  <c:v>6099076</c:v>
                </c:pt>
                <c:pt idx="1474">
                  <c:v>6104332</c:v>
                </c:pt>
                <c:pt idx="1475">
                  <c:v>6110025</c:v>
                </c:pt>
                <c:pt idx="1476">
                  <c:v>4850740</c:v>
                </c:pt>
                <c:pt idx="1477">
                  <c:v>4857420</c:v>
                </c:pt>
                <c:pt idx="1478">
                  <c:v>4864723</c:v>
                </c:pt>
                <c:pt idx="1479">
                  <c:v>4864723</c:v>
                </c:pt>
                <c:pt idx="1480">
                  <c:v>4885070</c:v>
                </c:pt>
                <c:pt idx="1481">
                  <c:v>4892489</c:v>
                </c:pt>
                <c:pt idx="1482">
                  <c:v>4897651</c:v>
                </c:pt>
                <c:pt idx="1483">
                  <c:v>4897572</c:v>
                </c:pt>
                <c:pt idx="1484">
                  <c:v>4902892</c:v>
                </c:pt>
                <c:pt idx="1485">
                  <c:v>4908121</c:v>
                </c:pt>
                <c:pt idx="1486">
                  <c:v>4908121</c:v>
                </c:pt>
                <c:pt idx="1487">
                  <c:v>4916772</c:v>
                </c:pt>
                <c:pt idx="1488">
                  <c:v>4921937</c:v>
                </c:pt>
                <c:pt idx="1489">
                  <c:v>4927514</c:v>
                </c:pt>
                <c:pt idx="1490">
                  <c:v>4935949</c:v>
                </c:pt>
                <c:pt idx="1491">
                  <c:v>4941456</c:v>
                </c:pt>
                <c:pt idx="1492">
                  <c:v>4946447</c:v>
                </c:pt>
                <c:pt idx="1493">
                  <c:v>4946447</c:v>
                </c:pt>
                <c:pt idx="1494">
                  <c:v>4210499</c:v>
                </c:pt>
                <c:pt idx="1495">
                  <c:v>4219872</c:v>
                </c:pt>
                <c:pt idx="1496">
                  <c:v>4247643</c:v>
                </c:pt>
                <c:pt idx="1497">
                  <c:v>4259548</c:v>
                </c:pt>
                <c:pt idx="1498">
                  <c:v>4303246</c:v>
                </c:pt>
                <c:pt idx="1499">
                  <c:v>4354349</c:v>
                </c:pt>
                <c:pt idx="1500">
                  <c:v>4354349</c:v>
                </c:pt>
                <c:pt idx="1501">
                  <c:v>4429164</c:v>
                </c:pt>
                <c:pt idx="1502">
                  <c:v>4476702</c:v>
                </c:pt>
                <c:pt idx="1503">
                  <c:v>4537327</c:v>
                </c:pt>
                <c:pt idx="1504">
                  <c:v>4583036</c:v>
                </c:pt>
                <c:pt idx="1505">
                  <c:v>4629087</c:v>
                </c:pt>
                <c:pt idx="1506">
                  <c:v>4743433</c:v>
                </c:pt>
                <c:pt idx="1507">
                  <c:v>4743433</c:v>
                </c:pt>
                <c:pt idx="1508">
                  <c:v>5021635</c:v>
                </c:pt>
                <c:pt idx="1509">
                  <c:v>5084777</c:v>
                </c:pt>
                <c:pt idx="1510">
                  <c:v>5140597</c:v>
                </c:pt>
                <c:pt idx="1511">
                  <c:v>5196031</c:v>
                </c:pt>
                <c:pt idx="1512">
                  <c:v>5304102</c:v>
                </c:pt>
                <c:pt idx="1513">
                  <c:v>5333685</c:v>
                </c:pt>
                <c:pt idx="1514">
                  <c:v>5333685</c:v>
                </c:pt>
                <c:pt idx="1515">
                  <c:v>5333685</c:v>
                </c:pt>
                <c:pt idx="1516">
                  <c:v>5333685</c:v>
                </c:pt>
                <c:pt idx="1517">
                  <c:v>5779153</c:v>
                </c:pt>
                <c:pt idx="1518">
                  <c:v>5992412</c:v>
                </c:pt>
                <c:pt idx="1519">
                  <c:v>6204390</c:v>
                </c:pt>
                <c:pt idx="1520">
                  <c:v>6393768</c:v>
                </c:pt>
                <c:pt idx="1521">
                  <c:v>6393768</c:v>
                </c:pt>
                <c:pt idx="1522">
                  <c:v>6804017</c:v>
                </c:pt>
                <c:pt idx="1523">
                  <c:v>7027642</c:v>
                </c:pt>
                <c:pt idx="1524">
                  <c:v>7027642</c:v>
                </c:pt>
                <c:pt idx="1525">
                  <c:v>7099860</c:v>
                </c:pt>
                <c:pt idx="1526">
                  <c:v>7099860</c:v>
                </c:pt>
                <c:pt idx="1527">
                  <c:v>7099860</c:v>
                </c:pt>
                <c:pt idx="1528">
                  <c:v>7099860</c:v>
                </c:pt>
                <c:pt idx="1529">
                  <c:v>7099860</c:v>
                </c:pt>
                <c:pt idx="1530">
                  <c:v>4733194</c:v>
                </c:pt>
                <c:pt idx="1531">
                  <c:v>5000468</c:v>
                </c:pt>
                <c:pt idx="1532">
                  <c:v>5138229</c:v>
                </c:pt>
                <c:pt idx="1533">
                  <c:v>5423561</c:v>
                </c:pt>
                <c:pt idx="1534">
                  <c:v>5423561</c:v>
                </c:pt>
                <c:pt idx="1535">
                  <c:v>5628265</c:v>
                </c:pt>
                <c:pt idx="1536">
                  <c:v>5730934</c:v>
                </c:pt>
                <c:pt idx="1537">
                  <c:v>5810276</c:v>
                </c:pt>
                <c:pt idx="1538">
                  <c:v>5892187</c:v>
                </c:pt>
                <c:pt idx="1539">
                  <c:v>5968721</c:v>
                </c:pt>
                <c:pt idx="1540">
                  <c:v>6029587</c:v>
                </c:pt>
                <c:pt idx="1541">
                  <c:v>6029587</c:v>
                </c:pt>
                <c:pt idx="1542">
                  <c:v>6029587</c:v>
                </c:pt>
                <c:pt idx="1543">
                  <c:v>6223842</c:v>
                </c:pt>
                <c:pt idx="1544">
                  <c:v>6431441</c:v>
                </c:pt>
                <c:pt idx="1545">
                  <c:v>6611545</c:v>
                </c:pt>
                <c:pt idx="1546">
                  <c:v>6784610</c:v>
                </c:pt>
                <c:pt idx="1547">
                  <c:v>6937698</c:v>
                </c:pt>
                <c:pt idx="1548">
                  <c:v>7062714</c:v>
                </c:pt>
                <c:pt idx="1549">
                  <c:v>7062714</c:v>
                </c:pt>
                <c:pt idx="1550">
                  <c:v>7548925</c:v>
                </c:pt>
                <c:pt idx="1551">
                  <c:v>7789792</c:v>
                </c:pt>
                <c:pt idx="1552">
                  <c:v>7847149</c:v>
                </c:pt>
                <c:pt idx="1553">
                  <c:v>4975808</c:v>
                </c:pt>
                <c:pt idx="1554">
                  <c:v>4980745</c:v>
                </c:pt>
                <c:pt idx="1555">
                  <c:v>4980745</c:v>
                </c:pt>
                <c:pt idx="1556">
                  <c:v>4994032</c:v>
                </c:pt>
                <c:pt idx="1557">
                  <c:v>4999382</c:v>
                </c:pt>
                <c:pt idx="1558">
                  <c:v>5007866</c:v>
                </c:pt>
                <c:pt idx="1559">
                  <c:v>5013832</c:v>
                </c:pt>
                <c:pt idx="1560">
                  <c:v>5018572</c:v>
                </c:pt>
                <c:pt idx="1561">
                  <c:v>5022798</c:v>
                </c:pt>
                <c:pt idx="1562">
                  <c:v>5027361</c:v>
                </c:pt>
                <c:pt idx="1563">
                  <c:v>5027361</c:v>
                </c:pt>
                <c:pt idx="1564">
                  <c:v>5034516</c:v>
                </c:pt>
                <c:pt idx="1565">
                  <c:v>5085029</c:v>
                </c:pt>
                <c:pt idx="1566">
                  <c:v>5113794</c:v>
                </c:pt>
                <c:pt idx="1567">
                  <c:v>5137834</c:v>
                </c:pt>
                <c:pt idx="1568">
                  <c:v>5175300</c:v>
                </c:pt>
                <c:pt idx="1569">
                  <c:v>5206297</c:v>
                </c:pt>
                <c:pt idx="1570">
                  <c:v>5237826</c:v>
                </c:pt>
                <c:pt idx="1571">
                  <c:v>5270761</c:v>
                </c:pt>
                <c:pt idx="1572">
                  <c:v>5299378</c:v>
                </c:pt>
                <c:pt idx="1573">
                  <c:v>5331452</c:v>
                </c:pt>
                <c:pt idx="1574">
                  <c:v>5362600</c:v>
                </c:pt>
                <c:pt idx="1575">
                  <c:v>5393023</c:v>
                </c:pt>
                <c:pt idx="1576">
                  <c:v>5421764</c:v>
                </c:pt>
                <c:pt idx="1577">
                  <c:v>5421764</c:v>
                </c:pt>
                <c:pt idx="1578">
                  <c:v>5485221</c:v>
                </c:pt>
                <c:pt idx="1579">
                  <c:v>5510897</c:v>
                </c:pt>
                <c:pt idx="1580">
                  <c:v>5562483</c:v>
                </c:pt>
                <c:pt idx="1581">
                  <c:v>5605217</c:v>
                </c:pt>
                <c:pt idx="1582">
                  <c:v>5643526</c:v>
                </c:pt>
                <c:pt idx="1583">
                  <c:v>5680996</c:v>
                </c:pt>
                <c:pt idx="1584">
                  <c:v>5680996</c:v>
                </c:pt>
                <c:pt idx="1585">
                  <c:v>5832767</c:v>
                </c:pt>
                <c:pt idx="1586">
                  <c:v>5980438</c:v>
                </c:pt>
                <c:pt idx="1587">
                  <c:v>6136769</c:v>
                </c:pt>
                <c:pt idx="1588">
                  <c:v>6242586</c:v>
                </c:pt>
                <c:pt idx="1589">
                  <c:v>6311779</c:v>
                </c:pt>
                <c:pt idx="1590">
                  <c:v>6417465</c:v>
                </c:pt>
                <c:pt idx="1591">
                  <c:v>6520802</c:v>
                </c:pt>
                <c:pt idx="1592">
                  <c:v>6625406</c:v>
                </c:pt>
                <c:pt idx="1593">
                  <c:v>6718216</c:v>
                </c:pt>
                <c:pt idx="1594">
                  <c:v>6802743</c:v>
                </c:pt>
                <c:pt idx="1595">
                  <c:v>6893695</c:v>
                </c:pt>
                <c:pt idx="1596">
                  <c:v>6981801</c:v>
                </c:pt>
                <c:pt idx="1597">
                  <c:v>7076535</c:v>
                </c:pt>
                <c:pt idx="1598">
                  <c:v>7076535</c:v>
                </c:pt>
                <c:pt idx="1599">
                  <c:v>7202358</c:v>
                </c:pt>
                <c:pt idx="1600">
                  <c:v>7240988</c:v>
                </c:pt>
                <c:pt idx="1601">
                  <c:v>7267414</c:v>
                </c:pt>
                <c:pt idx="1602">
                  <c:v>7296843</c:v>
                </c:pt>
                <c:pt idx="1603">
                  <c:v>7319608</c:v>
                </c:pt>
                <c:pt idx="1604">
                  <c:v>7338281</c:v>
                </c:pt>
                <c:pt idx="1605">
                  <c:v>7338281</c:v>
                </c:pt>
                <c:pt idx="1606">
                  <c:v>7381759</c:v>
                </c:pt>
                <c:pt idx="1607">
                  <c:v>7404247</c:v>
                </c:pt>
                <c:pt idx="1608">
                  <c:v>7428387</c:v>
                </c:pt>
                <c:pt idx="1609">
                  <c:v>7450654</c:v>
                </c:pt>
                <c:pt idx="1610">
                  <c:v>7471684</c:v>
                </c:pt>
                <c:pt idx="1611">
                  <c:v>6758926</c:v>
                </c:pt>
                <c:pt idx="1612">
                  <c:v>6771809</c:v>
                </c:pt>
                <c:pt idx="1613">
                  <c:v>6771809</c:v>
                </c:pt>
                <c:pt idx="1614">
                  <c:v>6823170</c:v>
                </c:pt>
                <c:pt idx="1615">
                  <c:v>6852752</c:v>
                </c:pt>
                <c:pt idx="1616">
                  <c:v>6852752</c:v>
                </c:pt>
                <c:pt idx="1617">
                  <c:v>6816604</c:v>
                </c:pt>
                <c:pt idx="1618">
                  <c:v>6837529</c:v>
                </c:pt>
                <c:pt idx="1619">
                  <c:v>6859925</c:v>
                </c:pt>
                <c:pt idx="1620">
                  <c:v>6859925</c:v>
                </c:pt>
                <c:pt idx="1621">
                  <c:v>6684035</c:v>
                </c:pt>
                <c:pt idx="1622">
                  <c:v>6798550</c:v>
                </c:pt>
                <c:pt idx="1623">
                  <c:v>6865020</c:v>
                </c:pt>
                <c:pt idx="1624">
                  <c:v>6905949</c:v>
                </c:pt>
                <c:pt idx="1625">
                  <c:v>6318226</c:v>
                </c:pt>
                <c:pt idx="1626">
                  <c:v>6324892</c:v>
                </c:pt>
                <c:pt idx="1627">
                  <c:v>6324892</c:v>
                </c:pt>
                <c:pt idx="1628">
                  <c:v>6339213</c:v>
                </c:pt>
                <c:pt idx="1629">
                  <c:v>6348210</c:v>
                </c:pt>
                <c:pt idx="1630">
                  <c:v>6357345</c:v>
                </c:pt>
                <c:pt idx="1631">
                  <c:v>6365881</c:v>
                </c:pt>
                <c:pt idx="1632">
                  <c:v>6379959</c:v>
                </c:pt>
                <c:pt idx="1633">
                  <c:v>6400024</c:v>
                </c:pt>
                <c:pt idx="1634">
                  <c:v>6400024</c:v>
                </c:pt>
                <c:pt idx="1635">
                  <c:v>6400024</c:v>
                </c:pt>
                <c:pt idx="1636">
                  <c:v>6416191</c:v>
                </c:pt>
                <c:pt idx="1637">
                  <c:v>6938442</c:v>
                </c:pt>
                <c:pt idx="1638">
                  <c:v>7989716</c:v>
                </c:pt>
                <c:pt idx="1639">
                  <c:v>8961208</c:v>
                </c:pt>
                <c:pt idx="1640">
                  <c:v>9611741</c:v>
                </c:pt>
                <c:pt idx="1641">
                  <c:v>9611741</c:v>
                </c:pt>
                <c:pt idx="1642">
                  <c:v>9611741</c:v>
                </c:pt>
                <c:pt idx="1643">
                  <c:v>9611741</c:v>
                </c:pt>
                <c:pt idx="1644">
                  <c:v>10328730</c:v>
                </c:pt>
                <c:pt idx="1645">
                  <c:v>11745310</c:v>
                </c:pt>
                <c:pt idx="1646">
                  <c:v>11754287</c:v>
                </c:pt>
                <c:pt idx="1647">
                  <c:v>11761497</c:v>
                </c:pt>
                <c:pt idx="1648">
                  <c:v>11761497</c:v>
                </c:pt>
                <c:pt idx="1649">
                  <c:v>11776295</c:v>
                </c:pt>
                <c:pt idx="1650">
                  <c:v>11785303</c:v>
                </c:pt>
                <c:pt idx="1651">
                  <c:v>11823256</c:v>
                </c:pt>
                <c:pt idx="1652">
                  <c:v>11857405</c:v>
                </c:pt>
                <c:pt idx="1653">
                  <c:v>11890183</c:v>
                </c:pt>
                <c:pt idx="1654">
                  <c:v>11927219</c:v>
                </c:pt>
                <c:pt idx="1655">
                  <c:v>11927219</c:v>
                </c:pt>
                <c:pt idx="1656">
                  <c:v>11978913</c:v>
                </c:pt>
                <c:pt idx="1657">
                  <c:v>12013409</c:v>
                </c:pt>
                <c:pt idx="1658">
                  <c:v>12050347</c:v>
                </c:pt>
                <c:pt idx="1659">
                  <c:v>12072833</c:v>
                </c:pt>
                <c:pt idx="1660">
                  <c:v>12096764</c:v>
                </c:pt>
                <c:pt idx="1661">
                  <c:v>12120218</c:v>
                </c:pt>
                <c:pt idx="1662">
                  <c:v>12120218</c:v>
                </c:pt>
                <c:pt idx="1663">
                  <c:v>12176177</c:v>
                </c:pt>
                <c:pt idx="1664">
                  <c:v>12201015</c:v>
                </c:pt>
                <c:pt idx="1665">
                  <c:v>12218789</c:v>
                </c:pt>
                <c:pt idx="1666">
                  <c:v>12239804</c:v>
                </c:pt>
                <c:pt idx="1667">
                  <c:v>12265292</c:v>
                </c:pt>
                <c:pt idx="1668">
                  <c:v>12290032</c:v>
                </c:pt>
                <c:pt idx="1669">
                  <c:v>12290032</c:v>
                </c:pt>
                <c:pt idx="1670">
                  <c:v>12311884</c:v>
                </c:pt>
                <c:pt idx="1671">
                  <c:v>12368662</c:v>
                </c:pt>
                <c:pt idx="1672">
                  <c:v>12384281</c:v>
                </c:pt>
                <c:pt idx="1673">
                  <c:v>12425181</c:v>
                </c:pt>
                <c:pt idx="1674">
                  <c:v>12457723</c:v>
                </c:pt>
                <c:pt idx="1675">
                  <c:v>12487322</c:v>
                </c:pt>
                <c:pt idx="1676">
                  <c:v>12487322</c:v>
                </c:pt>
                <c:pt idx="1677">
                  <c:v>12487322</c:v>
                </c:pt>
                <c:pt idx="1678">
                  <c:v>12489225</c:v>
                </c:pt>
                <c:pt idx="1679">
                  <c:v>12286519</c:v>
                </c:pt>
                <c:pt idx="1680">
                  <c:v>12306036</c:v>
                </c:pt>
                <c:pt idx="1681">
                  <c:v>12337592</c:v>
                </c:pt>
                <c:pt idx="1682">
                  <c:v>12369714</c:v>
                </c:pt>
                <c:pt idx="1683">
                  <c:v>12369714</c:v>
                </c:pt>
                <c:pt idx="1684">
                  <c:v>12459972</c:v>
                </c:pt>
                <c:pt idx="1685">
                  <c:v>12442718</c:v>
                </c:pt>
                <c:pt idx="1686">
                  <c:v>12487838</c:v>
                </c:pt>
                <c:pt idx="1687">
                  <c:v>12549069</c:v>
                </c:pt>
                <c:pt idx="1688">
                  <c:v>12592485</c:v>
                </c:pt>
                <c:pt idx="1689">
                  <c:v>12640287</c:v>
                </c:pt>
                <c:pt idx="1690">
                  <c:v>12640287</c:v>
                </c:pt>
                <c:pt idx="1691">
                  <c:v>12756696</c:v>
                </c:pt>
                <c:pt idx="1692">
                  <c:v>12817525</c:v>
                </c:pt>
                <c:pt idx="1693">
                  <c:v>12874836</c:v>
                </c:pt>
                <c:pt idx="1694">
                  <c:v>12925854</c:v>
                </c:pt>
                <c:pt idx="1695">
                  <c:v>12981505</c:v>
                </c:pt>
                <c:pt idx="1696">
                  <c:v>13038551</c:v>
                </c:pt>
                <c:pt idx="1697">
                  <c:v>13038551</c:v>
                </c:pt>
                <c:pt idx="1698">
                  <c:v>13097621</c:v>
                </c:pt>
                <c:pt idx="1699">
                  <c:v>13160270</c:v>
                </c:pt>
                <c:pt idx="1700">
                  <c:v>13288547</c:v>
                </c:pt>
                <c:pt idx="1701">
                  <c:v>13345403</c:v>
                </c:pt>
                <c:pt idx="1702">
                  <c:v>13405880</c:v>
                </c:pt>
                <c:pt idx="1703">
                  <c:v>13466801</c:v>
                </c:pt>
                <c:pt idx="1704">
                  <c:v>13466801</c:v>
                </c:pt>
                <c:pt idx="1705">
                  <c:v>13561032</c:v>
                </c:pt>
                <c:pt idx="1706">
                  <c:v>13626051</c:v>
                </c:pt>
                <c:pt idx="1707">
                  <c:v>13688151</c:v>
                </c:pt>
                <c:pt idx="1708">
                  <c:v>13747588</c:v>
                </c:pt>
                <c:pt idx="1709">
                  <c:v>13798420</c:v>
                </c:pt>
                <c:pt idx="1710">
                  <c:v>13860574</c:v>
                </c:pt>
                <c:pt idx="1711">
                  <c:v>13860574</c:v>
                </c:pt>
                <c:pt idx="1712">
                  <c:v>13987261</c:v>
                </c:pt>
                <c:pt idx="1713">
                  <c:v>14062961</c:v>
                </c:pt>
                <c:pt idx="1714">
                  <c:v>14134022</c:v>
                </c:pt>
                <c:pt idx="1715">
                  <c:v>14230900</c:v>
                </c:pt>
                <c:pt idx="1716">
                  <c:v>14356685</c:v>
                </c:pt>
                <c:pt idx="1717">
                  <c:v>14479926</c:v>
                </c:pt>
                <c:pt idx="1718">
                  <c:v>14479926</c:v>
                </c:pt>
                <c:pt idx="1719">
                  <c:v>15066665</c:v>
                </c:pt>
                <c:pt idx="1720">
                  <c:v>15144134</c:v>
                </c:pt>
                <c:pt idx="1721">
                  <c:v>15224591</c:v>
                </c:pt>
                <c:pt idx="1722">
                  <c:v>15303920</c:v>
                </c:pt>
                <c:pt idx="1723">
                  <c:v>13752830</c:v>
                </c:pt>
                <c:pt idx="1724">
                  <c:v>13832262</c:v>
                </c:pt>
                <c:pt idx="1725">
                  <c:v>13832262</c:v>
                </c:pt>
                <c:pt idx="1726">
                  <c:v>7859641</c:v>
                </c:pt>
                <c:pt idx="1727">
                  <c:v>7187604</c:v>
                </c:pt>
                <c:pt idx="1728">
                  <c:v>7206460</c:v>
                </c:pt>
                <c:pt idx="1729">
                  <c:v>7218244</c:v>
                </c:pt>
                <c:pt idx="1730">
                  <c:v>7242851</c:v>
                </c:pt>
                <c:pt idx="1731">
                  <c:v>7257663</c:v>
                </c:pt>
                <c:pt idx="1732">
                  <c:v>7257663</c:v>
                </c:pt>
                <c:pt idx="1733">
                  <c:v>7295009</c:v>
                </c:pt>
                <c:pt idx="1734">
                  <c:v>7999107</c:v>
                </c:pt>
                <c:pt idx="1735">
                  <c:v>8366628</c:v>
                </c:pt>
                <c:pt idx="1736">
                  <c:v>8376230</c:v>
                </c:pt>
                <c:pt idx="1737">
                  <c:v>8384197</c:v>
                </c:pt>
                <c:pt idx="1738">
                  <c:v>8392036</c:v>
                </c:pt>
                <c:pt idx="1739">
                  <c:v>8392036</c:v>
                </c:pt>
                <c:pt idx="1740">
                  <c:v>8409344</c:v>
                </c:pt>
                <c:pt idx="1741">
                  <c:v>7366805</c:v>
                </c:pt>
                <c:pt idx="1742">
                  <c:v>7374722</c:v>
                </c:pt>
                <c:pt idx="1743">
                  <c:v>7382151</c:v>
                </c:pt>
                <c:pt idx="1744">
                  <c:v>7389943</c:v>
                </c:pt>
                <c:pt idx="1745">
                  <c:v>7396534</c:v>
                </c:pt>
                <c:pt idx="1746">
                  <c:v>7396534</c:v>
                </c:pt>
                <c:pt idx="1747">
                  <c:v>7387377</c:v>
                </c:pt>
                <c:pt idx="1748">
                  <c:v>7394176</c:v>
                </c:pt>
                <c:pt idx="1749">
                  <c:v>7388682</c:v>
                </c:pt>
                <c:pt idx="1750">
                  <c:v>7388682</c:v>
                </c:pt>
                <c:pt idx="1751">
                  <c:v>7507294</c:v>
                </c:pt>
                <c:pt idx="1752">
                  <c:v>7599464</c:v>
                </c:pt>
                <c:pt idx="1753">
                  <c:v>7599464</c:v>
                </c:pt>
                <c:pt idx="1754">
                  <c:v>7705575</c:v>
                </c:pt>
                <c:pt idx="1755">
                  <c:v>7832973</c:v>
                </c:pt>
                <c:pt idx="1756">
                  <c:v>7956280</c:v>
                </c:pt>
                <c:pt idx="1757">
                  <c:v>8055951</c:v>
                </c:pt>
                <c:pt idx="1758">
                  <c:v>8151153</c:v>
                </c:pt>
                <c:pt idx="1759">
                  <c:v>8251261</c:v>
                </c:pt>
                <c:pt idx="1760">
                  <c:v>8251261</c:v>
                </c:pt>
                <c:pt idx="1761">
                  <c:v>8437618</c:v>
                </c:pt>
                <c:pt idx="1762">
                  <c:v>8512178</c:v>
                </c:pt>
                <c:pt idx="1763">
                  <c:v>8568460</c:v>
                </c:pt>
                <c:pt idx="1764">
                  <c:v>8616121</c:v>
                </c:pt>
                <c:pt idx="1765">
                  <c:v>8794185</c:v>
                </c:pt>
                <c:pt idx="1766">
                  <c:v>8893513</c:v>
                </c:pt>
                <c:pt idx="1767">
                  <c:v>8893513</c:v>
                </c:pt>
                <c:pt idx="1768">
                  <c:v>9033363</c:v>
                </c:pt>
                <c:pt idx="1769">
                  <c:v>9287785</c:v>
                </c:pt>
                <c:pt idx="1770">
                  <c:v>9420214</c:v>
                </c:pt>
                <c:pt idx="1771">
                  <c:v>9542867</c:v>
                </c:pt>
                <c:pt idx="1772">
                  <c:v>9657132</c:v>
                </c:pt>
                <c:pt idx="1773">
                  <c:v>9769591</c:v>
                </c:pt>
                <c:pt idx="1774">
                  <c:v>9769591</c:v>
                </c:pt>
                <c:pt idx="1775">
                  <c:v>9769591</c:v>
                </c:pt>
                <c:pt idx="1776">
                  <c:v>10122096</c:v>
                </c:pt>
                <c:pt idx="1777">
                  <c:v>10232514</c:v>
                </c:pt>
                <c:pt idx="1778">
                  <c:v>10339928</c:v>
                </c:pt>
                <c:pt idx="1779">
                  <c:v>10449347</c:v>
                </c:pt>
                <c:pt idx="1780">
                  <c:v>10559837</c:v>
                </c:pt>
                <c:pt idx="1781">
                  <c:v>10559837</c:v>
                </c:pt>
                <c:pt idx="1782">
                  <c:v>10835151</c:v>
                </c:pt>
                <c:pt idx="1783">
                  <c:v>10918239</c:v>
                </c:pt>
                <c:pt idx="1784">
                  <c:v>10992665</c:v>
                </c:pt>
                <c:pt idx="1785">
                  <c:v>10992665</c:v>
                </c:pt>
                <c:pt idx="1786">
                  <c:v>11115582</c:v>
                </c:pt>
                <c:pt idx="1787">
                  <c:v>11174489</c:v>
                </c:pt>
                <c:pt idx="1788">
                  <c:v>11174489</c:v>
                </c:pt>
                <c:pt idx="1789">
                  <c:v>11287555</c:v>
                </c:pt>
                <c:pt idx="1790">
                  <c:v>11344276</c:v>
                </c:pt>
                <c:pt idx="1791">
                  <c:v>11371596</c:v>
                </c:pt>
                <c:pt idx="1792">
                  <c:v>11411551</c:v>
                </c:pt>
                <c:pt idx="1793">
                  <c:v>11439703</c:v>
                </c:pt>
                <c:pt idx="1794">
                  <c:v>11460487</c:v>
                </c:pt>
                <c:pt idx="1795">
                  <c:v>11460487</c:v>
                </c:pt>
                <c:pt idx="1796">
                  <c:v>11512958</c:v>
                </c:pt>
                <c:pt idx="1797">
                  <c:v>11583184</c:v>
                </c:pt>
                <c:pt idx="1798">
                  <c:v>11583184</c:v>
                </c:pt>
                <c:pt idx="1799">
                  <c:v>11763175</c:v>
                </c:pt>
                <c:pt idx="1800">
                  <c:v>11763175</c:v>
                </c:pt>
                <c:pt idx="1801">
                  <c:v>11763175</c:v>
                </c:pt>
                <c:pt idx="1802">
                  <c:v>11824873</c:v>
                </c:pt>
                <c:pt idx="1803">
                  <c:v>11824873</c:v>
                </c:pt>
                <c:pt idx="1804">
                  <c:v>11824873</c:v>
                </c:pt>
                <c:pt idx="1805">
                  <c:v>10905670</c:v>
                </c:pt>
                <c:pt idx="1806">
                  <c:v>11071921</c:v>
                </c:pt>
                <c:pt idx="1807">
                  <c:v>11143021</c:v>
                </c:pt>
                <c:pt idx="1808">
                  <c:v>11256342</c:v>
                </c:pt>
                <c:pt idx="1809">
                  <c:v>11352635</c:v>
                </c:pt>
                <c:pt idx="1810">
                  <c:v>11352635</c:v>
                </c:pt>
                <c:pt idx="1811">
                  <c:v>11540371</c:v>
                </c:pt>
                <c:pt idx="1812">
                  <c:v>11654264</c:v>
                </c:pt>
                <c:pt idx="1813">
                  <c:v>11867750</c:v>
                </c:pt>
                <c:pt idx="1814">
                  <c:v>11966421</c:v>
                </c:pt>
                <c:pt idx="1815">
                  <c:v>12066742</c:v>
                </c:pt>
                <c:pt idx="1816">
                  <c:v>12066742</c:v>
                </c:pt>
                <c:pt idx="1817">
                  <c:v>12322956</c:v>
                </c:pt>
                <c:pt idx="1818">
                  <c:v>12396871</c:v>
                </c:pt>
                <c:pt idx="1819">
                  <c:v>12525475</c:v>
                </c:pt>
                <c:pt idx="1820">
                  <c:v>12628952</c:v>
                </c:pt>
                <c:pt idx="1821">
                  <c:v>12706542</c:v>
                </c:pt>
                <c:pt idx="1822">
                  <c:v>12787926</c:v>
                </c:pt>
                <c:pt idx="1823">
                  <c:v>12787926</c:v>
                </c:pt>
                <c:pt idx="1824">
                  <c:v>12332898</c:v>
                </c:pt>
                <c:pt idx="1825">
                  <c:v>12383222</c:v>
                </c:pt>
                <c:pt idx="1826">
                  <c:v>12431090</c:v>
                </c:pt>
                <c:pt idx="1827">
                  <c:v>12469097</c:v>
                </c:pt>
                <c:pt idx="1828">
                  <c:v>12476208</c:v>
                </c:pt>
                <c:pt idx="1829">
                  <c:v>12483681</c:v>
                </c:pt>
                <c:pt idx="1830">
                  <c:v>12483681</c:v>
                </c:pt>
                <c:pt idx="1831">
                  <c:v>12496503</c:v>
                </c:pt>
                <c:pt idx="1832">
                  <c:v>12505156</c:v>
                </c:pt>
                <c:pt idx="1833">
                  <c:v>12513400</c:v>
                </c:pt>
                <c:pt idx="1834">
                  <c:v>12521373</c:v>
                </c:pt>
                <c:pt idx="1835">
                  <c:v>12529418</c:v>
                </c:pt>
                <c:pt idx="1836">
                  <c:v>12537346</c:v>
                </c:pt>
                <c:pt idx="1837">
                  <c:v>12537346</c:v>
                </c:pt>
                <c:pt idx="1838">
                  <c:v>12645320</c:v>
                </c:pt>
                <c:pt idx="1839">
                  <c:v>12726136</c:v>
                </c:pt>
                <c:pt idx="1840">
                  <c:v>12802485</c:v>
                </c:pt>
                <c:pt idx="1841">
                  <c:v>12878845</c:v>
                </c:pt>
                <c:pt idx="1842">
                  <c:v>12964530</c:v>
                </c:pt>
                <c:pt idx="1843">
                  <c:v>13056754</c:v>
                </c:pt>
                <c:pt idx="1844">
                  <c:v>13056754</c:v>
                </c:pt>
                <c:pt idx="1845">
                  <c:v>13237117</c:v>
                </c:pt>
                <c:pt idx="1846">
                  <c:v>13370786</c:v>
                </c:pt>
                <c:pt idx="1847">
                  <c:v>12716252</c:v>
                </c:pt>
                <c:pt idx="1848">
                  <c:v>12716252</c:v>
                </c:pt>
                <c:pt idx="1849">
                  <c:v>13041369</c:v>
                </c:pt>
                <c:pt idx="1850">
                  <c:v>13217654</c:v>
                </c:pt>
                <c:pt idx="1851">
                  <c:v>13217654</c:v>
                </c:pt>
                <c:pt idx="1852">
                  <c:v>13640146</c:v>
                </c:pt>
                <c:pt idx="1853">
                  <c:v>13640146</c:v>
                </c:pt>
                <c:pt idx="1854">
                  <c:v>13850787</c:v>
                </c:pt>
                <c:pt idx="1855">
                  <c:v>14051407</c:v>
                </c:pt>
                <c:pt idx="1856">
                  <c:v>13868941</c:v>
                </c:pt>
                <c:pt idx="1857">
                  <c:v>13990284</c:v>
                </c:pt>
                <c:pt idx="1858">
                  <c:v>13990284</c:v>
                </c:pt>
                <c:pt idx="1859">
                  <c:v>14023214</c:v>
                </c:pt>
                <c:pt idx="1860">
                  <c:v>14159971</c:v>
                </c:pt>
                <c:pt idx="1861">
                  <c:v>14290787</c:v>
                </c:pt>
                <c:pt idx="1862">
                  <c:v>14454961</c:v>
                </c:pt>
                <c:pt idx="1863">
                  <c:v>14740222</c:v>
                </c:pt>
                <c:pt idx="1864">
                  <c:v>14892635</c:v>
                </c:pt>
                <c:pt idx="1865">
                  <c:v>14892635</c:v>
                </c:pt>
                <c:pt idx="1866">
                  <c:v>15126365</c:v>
                </c:pt>
                <c:pt idx="1867">
                  <c:v>16569672</c:v>
                </c:pt>
                <c:pt idx="1868">
                  <c:v>15399750</c:v>
                </c:pt>
                <c:pt idx="1869">
                  <c:v>15837260</c:v>
                </c:pt>
                <c:pt idx="1870">
                  <c:v>16099537</c:v>
                </c:pt>
                <c:pt idx="1871">
                  <c:v>16348325</c:v>
                </c:pt>
                <c:pt idx="1872">
                  <c:v>16348325</c:v>
                </c:pt>
                <c:pt idx="1873">
                  <c:v>16810625</c:v>
                </c:pt>
                <c:pt idx="1874">
                  <c:v>17066270</c:v>
                </c:pt>
                <c:pt idx="1875">
                  <c:v>17302457</c:v>
                </c:pt>
                <c:pt idx="1876">
                  <c:v>17532602</c:v>
                </c:pt>
                <c:pt idx="1877">
                  <c:v>17779136</c:v>
                </c:pt>
                <c:pt idx="1878">
                  <c:v>18036947</c:v>
                </c:pt>
                <c:pt idx="1879">
                  <c:v>18036947</c:v>
                </c:pt>
                <c:pt idx="1880">
                  <c:v>18294556</c:v>
                </c:pt>
                <c:pt idx="1881">
                  <c:v>18694707</c:v>
                </c:pt>
                <c:pt idx="1882">
                  <c:v>17988278</c:v>
                </c:pt>
                <c:pt idx="1883">
                  <c:v>18196679</c:v>
                </c:pt>
                <c:pt idx="1884">
                  <c:v>18387653</c:v>
                </c:pt>
                <c:pt idx="1885">
                  <c:v>18574061</c:v>
                </c:pt>
                <c:pt idx="1886">
                  <c:v>18574061</c:v>
                </c:pt>
                <c:pt idx="1887">
                  <c:v>18896058</c:v>
                </c:pt>
                <c:pt idx="1888">
                  <c:v>19097900</c:v>
                </c:pt>
                <c:pt idx="1889">
                  <c:v>19097900</c:v>
                </c:pt>
                <c:pt idx="1890">
                  <c:v>19431503</c:v>
                </c:pt>
                <c:pt idx="1891">
                  <c:v>20044760</c:v>
                </c:pt>
                <c:pt idx="1892">
                  <c:v>20379732</c:v>
                </c:pt>
                <c:pt idx="1893">
                  <c:v>20379732</c:v>
                </c:pt>
                <c:pt idx="1894">
                  <c:v>19817542</c:v>
                </c:pt>
                <c:pt idx="1895">
                  <c:v>19990736</c:v>
                </c:pt>
                <c:pt idx="1896">
                  <c:v>20399631</c:v>
                </c:pt>
                <c:pt idx="1897">
                  <c:v>18599152</c:v>
                </c:pt>
                <c:pt idx="1898">
                  <c:v>18612089</c:v>
                </c:pt>
                <c:pt idx="1899">
                  <c:v>18632257</c:v>
                </c:pt>
                <c:pt idx="1900">
                  <c:v>18632257</c:v>
                </c:pt>
                <c:pt idx="1901">
                  <c:v>18676331</c:v>
                </c:pt>
                <c:pt idx="1902">
                  <c:v>18725835</c:v>
                </c:pt>
                <c:pt idx="1903">
                  <c:v>18755191</c:v>
                </c:pt>
                <c:pt idx="1904">
                  <c:v>18835469</c:v>
                </c:pt>
                <c:pt idx="1905">
                  <c:v>18916376</c:v>
                </c:pt>
                <c:pt idx="1906">
                  <c:v>19083404</c:v>
                </c:pt>
                <c:pt idx="1907">
                  <c:v>19083404</c:v>
                </c:pt>
                <c:pt idx="1908">
                  <c:v>19451372</c:v>
                </c:pt>
                <c:pt idx="1909">
                  <c:v>19681697</c:v>
                </c:pt>
                <c:pt idx="1910">
                  <c:v>19867439</c:v>
                </c:pt>
                <c:pt idx="1911">
                  <c:v>20012849</c:v>
                </c:pt>
                <c:pt idx="1912">
                  <c:v>20258112</c:v>
                </c:pt>
                <c:pt idx="1913">
                  <c:v>20474350</c:v>
                </c:pt>
                <c:pt idx="1914">
                  <c:v>20474350</c:v>
                </c:pt>
                <c:pt idx="1915">
                  <c:v>20721998</c:v>
                </c:pt>
                <c:pt idx="1916">
                  <c:v>19358397</c:v>
                </c:pt>
                <c:pt idx="1917">
                  <c:v>19913422</c:v>
                </c:pt>
                <c:pt idx="1918">
                  <c:v>20727941</c:v>
                </c:pt>
                <c:pt idx="1919">
                  <c:v>20947915</c:v>
                </c:pt>
                <c:pt idx="1920">
                  <c:v>21142428</c:v>
                </c:pt>
                <c:pt idx="1921">
                  <c:v>21142428</c:v>
                </c:pt>
                <c:pt idx="1922">
                  <c:v>21546155</c:v>
                </c:pt>
                <c:pt idx="1923">
                  <c:v>21733806</c:v>
                </c:pt>
                <c:pt idx="1924">
                  <c:v>21906020</c:v>
                </c:pt>
                <c:pt idx="1925">
                  <c:v>22077190</c:v>
                </c:pt>
                <c:pt idx="1926">
                  <c:v>22240810</c:v>
                </c:pt>
                <c:pt idx="1927">
                  <c:v>22416656</c:v>
                </c:pt>
                <c:pt idx="1928">
                  <c:v>22416656</c:v>
                </c:pt>
                <c:pt idx="1929">
                  <c:v>22647689</c:v>
                </c:pt>
                <c:pt idx="1930">
                  <c:v>22829669</c:v>
                </c:pt>
                <c:pt idx="1931">
                  <c:v>19725704</c:v>
                </c:pt>
                <c:pt idx="1932">
                  <c:v>19785690</c:v>
                </c:pt>
                <c:pt idx="1933">
                  <c:v>19910537</c:v>
                </c:pt>
                <c:pt idx="1934">
                  <c:v>20052154</c:v>
                </c:pt>
                <c:pt idx="1935">
                  <c:v>20052154</c:v>
                </c:pt>
                <c:pt idx="1936">
                  <c:v>20299683</c:v>
                </c:pt>
                <c:pt idx="1937">
                  <c:v>20299683</c:v>
                </c:pt>
                <c:pt idx="1938">
                  <c:v>20535192</c:v>
                </c:pt>
                <c:pt idx="1939">
                  <c:v>20664340</c:v>
                </c:pt>
                <c:pt idx="1940">
                  <c:v>20565328</c:v>
                </c:pt>
                <c:pt idx="1941">
                  <c:v>20573347</c:v>
                </c:pt>
                <c:pt idx="1942">
                  <c:v>20573347</c:v>
                </c:pt>
                <c:pt idx="1943">
                  <c:v>20614397</c:v>
                </c:pt>
                <c:pt idx="1944">
                  <c:v>20622373</c:v>
                </c:pt>
                <c:pt idx="1945">
                  <c:v>20739378</c:v>
                </c:pt>
                <c:pt idx="1946">
                  <c:v>20876953</c:v>
                </c:pt>
                <c:pt idx="1947">
                  <c:v>20986276</c:v>
                </c:pt>
                <c:pt idx="1948">
                  <c:v>21147967</c:v>
                </c:pt>
                <c:pt idx="1949">
                  <c:v>21147967</c:v>
                </c:pt>
                <c:pt idx="1950">
                  <c:v>21257403</c:v>
                </c:pt>
                <c:pt idx="1951">
                  <c:v>21396241</c:v>
                </c:pt>
                <c:pt idx="1952">
                  <c:v>21516788</c:v>
                </c:pt>
                <c:pt idx="1953">
                  <c:v>21698150</c:v>
                </c:pt>
                <c:pt idx="1954">
                  <c:v>21837479</c:v>
                </c:pt>
                <c:pt idx="1955">
                  <c:v>22006397</c:v>
                </c:pt>
                <c:pt idx="1956">
                  <c:v>22006397</c:v>
                </c:pt>
                <c:pt idx="1957">
                  <c:v>22359704</c:v>
                </c:pt>
                <c:pt idx="1958">
                  <c:v>22542728</c:v>
                </c:pt>
                <c:pt idx="1959">
                  <c:v>20963851</c:v>
                </c:pt>
                <c:pt idx="1960">
                  <c:v>21185156</c:v>
                </c:pt>
                <c:pt idx="1961">
                  <c:v>21349908</c:v>
                </c:pt>
                <c:pt idx="1962">
                  <c:v>21520036</c:v>
                </c:pt>
                <c:pt idx="1963">
                  <c:v>21520036</c:v>
                </c:pt>
                <c:pt idx="1964">
                  <c:v>21795934</c:v>
                </c:pt>
                <c:pt idx="1965">
                  <c:v>21940538</c:v>
                </c:pt>
                <c:pt idx="1966">
                  <c:v>22079256</c:v>
                </c:pt>
                <c:pt idx="1967">
                  <c:v>22220828</c:v>
                </c:pt>
                <c:pt idx="1968">
                  <c:v>22359343</c:v>
                </c:pt>
                <c:pt idx="1969">
                  <c:v>22516667</c:v>
                </c:pt>
                <c:pt idx="1970">
                  <c:v>22516667</c:v>
                </c:pt>
                <c:pt idx="1971">
                  <c:v>22700932</c:v>
                </c:pt>
                <c:pt idx="1972">
                  <c:v>22743036</c:v>
                </c:pt>
                <c:pt idx="1973">
                  <c:v>22786475</c:v>
                </c:pt>
                <c:pt idx="1974">
                  <c:v>22825546</c:v>
                </c:pt>
                <c:pt idx="1975">
                  <c:v>22845853</c:v>
                </c:pt>
                <c:pt idx="1976">
                  <c:v>22866952</c:v>
                </c:pt>
                <c:pt idx="1977">
                  <c:v>22866952</c:v>
                </c:pt>
                <c:pt idx="1978">
                  <c:v>22910980</c:v>
                </c:pt>
                <c:pt idx="1979">
                  <c:v>21930528</c:v>
                </c:pt>
                <c:pt idx="1980">
                  <c:v>20387791</c:v>
                </c:pt>
                <c:pt idx="1981">
                  <c:v>20396560</c:v>
                </c:pt>
                <c:pt idx="1982">
                  <c:v>21018719</c:v>
                </c:pt>
                <c:pt idx="1983">
                  <c:v>21708373</c:v>
                </c:pt>
                <c:pt idx="1984">
                  <c:v>21708373</c:v>
                </c:pt>
                <c:pt idx="1985">
                  <c:v>21854162</c:v>
                </c:pt>
                <c:pt idx="1986">
                  <c:v>21931656</c:v>
                </c:pt>
                <c:pt idx="1987">
                  <c:v>22010515</c:v>
                </c:pt>
                <c:pt idx="1988">
                  <c:v>22095678</c:v>
                </c:pt>
                <c:pt idx="1989">
                  <c:v>22174937</c:v>
                </c:pt>
                <c:pt idx="1990">
                  <c:v>22253875</c:v>
                </c:pt>
                <c:pt idx="1991">
                  <c:v>22253875</c:v>
                </c:pt>
                <c:pt idx="1992">
                  <c:v>22331792</c:v>
                </c:pt>
                <c:pt idx="1993">
                  <c:v>22416929</c:v>
                </c:pt>
                <c:pt idx="1994">
                  <c:v>22497647</c:v>
                </c:pt>
                <c:pt idx="1995">
                  <c:v>22660955</c:v>
                </c:pt>
                <c:pt idx="1996">
                  <c:v>23023325</c:v>
                </c:pt>
                <c:pt idx="1997">
                  <c:v>23360559</c:v>
                </c:pt>
                <c:pt idx="1998">
                  <c:v>23360559</c:v>
                </c:pt>
                <c:pt idx="1999">
                  <c:v>24318535</c:v>
                </c:pt>
                <c:pt idx="2000">
                  <c:v>24129502</c:v>
                </c:pt>
                <c:pt idx="2001">
                  <c:v>24129502</c:v>
                </c:pt>
                <c:pt idx="2002">
                  <c:v>24964354</c:v>
                </c:pt>
                <c:pt idx="2003">
                  <c:v>25502433</c:v>
                </c:pt>
                <c:pt idx="2004">
                  <c:v>26041366</c:v>
                </c:pt>
                <c:pt idx="2005">
                  <c:v>26041366</c:v>
                </c:pt>
                <c:pt idx="2006">
                  <c:v>26320464</c:v>
                </c:pt>
                <c:pt idx="2007">
                  <c:v>26560434</c:v>
                </c:pt>
                <c:pt idx="2008">
                  <c:v>26782583</c:v>
                </c:pt>
                <c:pt idx="2009">
                  <c:v>26884843</c:v>
                </c:pt>
                <c:pt idx="2010">
                  <c:v>26900062</c:v>
                </c:pt>
                <c:pt idx="2011">
                  <c:v>26908377</c:v>
                </c:pt>
                <c:pt idx="2012">
                  <c:v>26908377</c:v>
                </c:pt>
                <c:pt idx="2013">
                  <c:v>27119478</c:v>
                </c:pt>
                <c:pt idx="2014">
                  <c:v>27325355</c:v>
                </c:pt>
                <c:pt idx="2015">
                  <c:v>27158920</c:v>
                </c:pt>
                <c:pt idx="2016">
                  <c:v>27465845</c:v>
                </c:pt>
                <c:pt idx="2017">
                  <c:v>28020432</c:v>
                </c:pt>
                <c:pt idx="2018">
                  <c:v>28494123</c:v>
                </c:pt>
                <c:pt idx="2019">
                  <c:v>28494123</c:v>
                </c:pt>
                <c:pt idx="2020">
                  <c:v>29104410</c:v>
                </c:pt>
                <c:pt idx="2021">
                  <c:v>29104410</c:v>
                </c:pt>
                <c:pt idx="2022">
                  <c:v>29608827</c:v>
                </c:pt>
                <c:pt idx="2023">
                  <c:v>29608827</c:v>
                </c:pt>
                <c:pt idx="2024">
                  <c:v>30051635</c:v>
                </c:pt>
                <c:pt idx="2025">
                  <c:v>30278805</c:v>
                </c:pt>
                <c:pt idx="2026">
                  <c:v>30278805</c:v>
                </c:pt>
                <c:pt idx="2027">
                  <c:v>30207301</c:v>
                </c:pt>
                <c:pt idx="2028">
                  <c:v>30207301</c:v>
                </c:pt>
                <c:pt idx="2029">
                  <c:v>30692266</c:v>
                </c:pt>
                <c:pt idx="2030">
                  <c:v>30924463</c:v>
                </c:pt>
                <c:pt idx="2031">
                  <c:v>31153454</c:v>
                </c:pt>
                <c:pt idx="2032">
                  <c:v>31366122</c:v>
                </c:pt>
                <c:pt idx="2033">
                  <c:v>31366122</c:v>
                </c:pt>
                <c:pt idx="2034">
                  <c:v>31826480</c:v>
                </c:pt>
                <c:pt idx="2035">
                  <c:v>31708288</c:v>
                </c:pt>
                <c:pt idx="2036">
                  <c:v>31922527</c:v>
                </c:pt>
                <c:pt idx="2037">
                  <c:v>32129191</c:v>
                </c:pt>
                <c:pt idx="2038">
                  <c:v>32324180</c:v>
                </c:pt>
                <c:pt idx="2039">
                  <c:v>32493983</c:v>
                </c:pt>
                <c:pt idx="2040">
                  <c:v>32493983</c:v>
                </c:pt>
                <c:pt idx="2041">
                  <c:v>32911993</c:v>
                </c:pt>
                <c:pt idx="2042">
                  <c:v>33099659</c:v>
                </c:pt>
                <c:pt idx="2043">
                  <c:v>33355883</c:v>
                </c:pt>
                <c:pt idx="2044">
                  <c:v>33355883</c:v>
                </c:pt>
                <c:pt idx="2045">
                  <c:v>33843313</c:v>
                </c:pt>
                <c:pt idx="2046">
                  <c:v>34085514</c:v>
                </c:pt>
                <c:pt idx="2047">
                  <c:v>34085514</c:v>
                </c:pt>
                <c:pt idx="2048">
                  <c:v>34578898</c:v>
                </c:pt>
                <c:pt idx="2049">
                  <c:v>34887228</c:v>
                </c:pt>
                <c:pt idx="2050">
                  <c:v>35171710</c:v>
                </c:pt>
                <c:pt idx="2051">
                  <c:v>35445890</c:v>
                </c:pt>
                <c:pt idx="2052">
                  <c:v>35691642</c:v>
                </c:pt>
                <c:pt idx="2053">
                  <c:v>35954304</c:v>
                </c:pt>
                <c:pt idx="2054">
                  <c:v>35954304</c:v>
                </c:pt>
                <c:pt idx="2055">
                  <c:v>36374816</c:v>
                </c:pt>
                <c:pt idx="2056">
                  <c:v>36524181</c:v>
                </c:pt>
                <c:pt idx="2057">
                  <c:v>36683253</c:v>
                </c:pt>
                <c:pt idx="2058">
                  <c:v>36808438</c:v>
                </c:pt>
                <c:pt idx="2059">
                  <c:v>36953682</c:v>
                </c:pt>
                <c:pt idx="2060">
                  <c:v>37119906</c:v>
                </c:pt>
                <c:pt idx="2061">
                  <c:v>37119906</c:v>
                </c:pt>
                <c:pt idx="2062">
                  <c:v>35541750</c:v>
                </c:pt>
                <c:pt idx="2063">
                  <c:v>35887111</c:v>
                </c:pt>
                <c:pt idx="2064">
                  <c:v>36279576</c:v>
                </c:pt>
                <c:pt idx="2065">
                  <c:v>36639235</c:v>
                </c:pt>
                <c:pt idx="2066">
                  <c:v>36906045</c:v>
                </c:pt>
                <c:pt idx="2067">
                  <c:v>37256025</c:v>
                </c:pt>
                <c:pt idx="2068">
                  <c:v>37256025</c:v>
                </c:pt>
                <c:pt idx="2069">
                  <c:v>40014947</c:v>
                </c:pt>
                <c:pt idx="2070">
                  <c:v>41059196</c:v>
                </c:pt>
                <c:pt idx="2071">
                  <c:v>41590267</c:v>
                </c:pt>
                <c:pt idx="2072">
                  <c:v>41829210</c:v>
                </c:pt>
                <c:pt idx="2073">
                  <c:v>41969908</c:v>
                </c:pt>
                <c:pt idx="2074">
                  <c:v>42156773</c:v>
                </c:pt>
                <c:pt idx="2075">
                  <c:v>42156773</c:v>
                </c:pt>
                <c:pt idx="2076">
                  <c:v>42529016</c:v>
                </c:pt>
                <c:pt idx="2077">
                  <c:v>44119056</c:v>
                </c:pt>
                <c:pt idx="2078">
                  <c:v>44849618</c:v>
                </c:pt>
                <c:pt idx="2079">
                  <c:v>42800723</c:v>
                </c:pt>
                <c:pt idx="2080">
                  <c:v>43981266</c:v>
                </c:pt>
                <c:pt idx="2081">
                  <c:v>45283101</c:v>
                </c:pt>
                <c:pt idx="2082">
                  <c:v>46601734</c:v>
                </c:pt>
                <c:pt idx="2083">
                  <c:v>47930095</c:v>
                </c:pt>
                <c:pt idx="2084">
                  <c:v>49126139</c:v>
                </c:pt>
                <c:pt idx="2085">
                  <c:v>49126139</c:v>
                </c:pt>
                <c:pt idx="2086">
                  <c:v>52441119</c:v>
                </c:pt>
                <c:pt idx="2087">
                  <c:v>54304827</c:v>
                </c:pt>
                <c:pt idx="2088">
                  <c:v>56422039</c:v>
                </c:pt>
                <c:pt idx="2089">
                  <c:v>57915843</c:v>
                </c:pt>
                <c:pt idx="2090">
                  <c:v>57915843</c:v>
                </c:pt>
                <c:pt idx="2091">
                  <c:v>58725853</c:v>
                </c:pt>
                <c:pt idx="2092">
                  <c:v>59132654</c:v>
                </c:pt>
                <c:pt idx="2093">
                  <c:v>59132654</c:v>
                </c:pt>
                <c:pt idx="2094">
                  <c:v>60277515</c:v>
                </c:pt>
                <c:pt idx="2095">
                  <c:v>60814054</c:v>
                </c:pt>
                <c:pt idx="2096">
                  <c:v>61256207</c:v>
                </c:pt>
                <c:pt idx="2097">
                  <c:v>61746145</c:v>
                </c:pt>
                <c:pt idx="2098">
                  <c:v>62142210</c:v>
                </c:pt>
                <c:pt idx="2099">
                  <c:v>51709683</c:v>
                </c:pt>
                <c:pt idx="2100">
                  <c:v>52058883</c:v>
                </c:pt>
                <c:pt idx="2101">
                  <c:v>52509402</c:v>
                </c:pt>
                <c:pt idx="2102">
                  <c:v>47253324</c:v>
                </c:pt>
                <c:pt idx="2103">
                  <c:v>47488900</c:v>
                </c:pt>
                <c:pt idx="2104">
                  <c:v>47569985</c:v>
                </c:pt>
                <c:pt idx="2105">
                  <c:v>47389647</c:v>
                </c:pt>
                <c:pt idx="2106">
                  <c:v>47579560</c:v>
                </c:pt>
                <c:pt idx="2107">
                  <c:v>47734550</c:v>
                </c:pt>
                <c:pt idx="2108">
                  <c:v>47898116</c:v>
                </c:pt>
                <c:pt idx="2109">
                  <c:v>48259212</c:v>
                </c:pt>
                <c:pt idx="2110">
                  <c:v>48792040</c:v>
                </c:pt>
                <c:pt idx="2111">
                  <c:v>49059561</c:v>
                </c:pt>
                <c:pt idx="2112">
                  <c:v>49059561</c:v>
                </c:pt>
                <c:pt idx="2113">
                  <c:v>48671671</c:v>
                </c:pt>
                <c:pt idx="2114">
                  <c:v>48829455</c:v>
                </c:pt>
                <c:pt idx="2115">
                  <c:v>48992519</c:v>
                </c:pt>
                <c:pt idx="2116">
                  <c:v>49159477</c:v>
                </c:pt>
                <c:pt idx="2117">
                  <c:v>49324656</c:v>
                </c:pt>
                <c:pt idx="2118">
                  <c:v>49493960</c:v>
                </c:pt>
                <c:pt idx="2119">
                  <c:v>49692926</c:v>
                </c:pt>
                <c:pt idx="2120">
                  <c:v>49692926</c:v>
                </c:pt>
                <c:pt idx="2121">
                  <c:v>50072221</c:v>
                </c:pt>
                <c:pt idx="2122">
                  <c:v>50242762</c:v>
                </c:pt>
                <c:pt idx="2123">
                  <c:v>50242762</c:v>
                </c:pt>
                <c:pt idx="2124">
                  <c:v>50606797</c:v>
                </c:pt>
                <c:pt idx="2125">
                  <c:v>50776471</c:v>
                </c:pt>
                <c:pt idx="2126">
                  <c:v>50928933</c:v>
                </c:pt>
                <c:pt idx="2127">
                  <c:v>51175668</c:v>
                </c:pt>
                <c:pt idx="2128">
                  <c:v>51413380</c:v>
                </c:pt>
                <c:pt idx="2129">
                  <c:v>51813731</c:v>
                </c:pt>
                <c:pt idx="2130">
                  <c:v>52304394</c:v>
                </c:pt>
                <c:pt idx="2131">
                  <c:v>51989868</c:v>
                </c:pt>
                <c:pt idx="2132">
                  <c:v>52117714</c:v>
                </c:pt>
                <c:pt idx="2133">
                  <c:v>52344137</c:v>
                </c:pt>
                <c:pt idx="2134">
                  <c:v>52622115</c:v>
                </c:pt>
                <c:pt idx="2135">
                  <c:v>52622115</c:v>
                </c:pt>
                <c:pt idx="2136">
                  <c:v>49344792</c:v>
                </c:pt>
                <c:pt idx="2137">
                  <c:v>49609992</c:v>
                </c:pt>
                <c:pt idx="2138">
                  <c:v>49713064</c:v>
                </c:pt>
                <c:pt idx="2139">
                  <c:v>48571734</c:v>
                </c:pt>
                <c:pt idx="2140">
                  <c:v>48739907</c:v>
                </c:pt>
                <c:pt idx="2141">
                  <c:v>48990981</c:v>
                </c:pt>
                <c:pt idx="2142">
                  <c:v>34989825</c:v>
                </c:pt>
                <c:pt idx="2143">
                  <c:v>39558941</c:v>
                </c:pt>
                <c:pt idx="2144">
                  <c:v>39864617</c:v>
                </c:pt>
                <c:pt idx="2145">
                  <c:v>40170270</c:v>
                </c:pt>
                <c:pt idx="2146">
                  <c:v>40170270</c:v>
                </c:pt>
                <c:pt idx="2147">
                  <c:v>41772476</c:v>
                </c:pt>
                <c:pt idx="2148">
                  <c:v>42010927</c:v>
                </c:pt>
                <c:pt idx="2149">
                  <c:v>19518372</c:v>
                </c:pt>
                <c:pt idx="2150">
                  <c:v>42156669</c:v>
                </c:pt>
                <c:pt idx="2151">
                  <c:v>36585860</c:v>
                </c:pt>
                <c:pt idx="2152">
                  <c:v>36867213</c:v>
                </c:pt>
                <c:pt idx="2153">
                  <c:v>42960387</c:v>
                </c:pt>
                <c:pt idx="2154">
                  <c:v>42960387</c:v>
                </c:pt>
                <c:pt idx="2155">
                  <c:v>42463951</c:v>
                </c:pt>
                <c:pt idx="2156">
                  <c:v>42364211</c:v>
                </c:pt>
                <c:pt idx="2157">
                  <c:v>42436253</c:v>
                </c:pt>
                <c:pt idx="2158">
                  <c:v>42821520</c:v>
                </c:pt>
                <c:pt idx="2159">
                  <c:v>43088738</c:v>
                </c:pt>
                <c:pt idx="2160">
                  <c:v>42834870</c:v>
                </c:pt>
                <c:pt idx="2161">
                  <c:v>42834870</c:v>
                </c:pt>
                <c:pt idx="2162">
                  <c:v>42834870</c:v>
                </c:pt>
                <c:pt idx="2163">
                  <c:v>42834870</c:v>
                </c:pt>
                <c:pt idx="2164">
                  <c:v>42834870</c:v>
                </c:pt>
                <c:pt idx="2165">
                  <c:v>44740494</c:v>
                </c:pt>
                <c:pt idx="2166">
                  <c:v>45923460</c:v>
                </c:pt>
                <c:pt idx="2167">
                  <c:v>45923460</c:v>
                </c:pt>
                <c:pt idx="2168">
                  <c:v>43289152</c:v>
                </c:pt>
                <c:pt idx="2169">
                  <c:v>43658440</c:v>
                </c:pt>
                <c:pt idx="2170">
                  <c:v>43970473</c:v>
                </c:pt>
                <c:pt idx="2171">
                  <c:v>44273348</c:v>
                </c:pt>
                <c:pt idx="2172">
                  <c:v>44583468</c:v>
                </c:pt>
                <c:pt idx="2173">
                  <c:v>44881630</c:v>
                </c:pt>
                <c:pt idx="2174">
                  <c:v>45240886</c:v>
                </c:pt>
                <c:pt idx="2175">
                  <c:v>45849038</c:v>
                </c:pt>
                <c:pt idx="2176">
                  <c:v>46189766</c:v>
                </c:pt>
                <c:pt idx="2177">
                  <c:v>46189766</c:v>
                </c:pt>
                <c:pt idx="2178">
                  <c:v>46676866</c:v>
                </c:pt>
                <c:pt idx="2179">
                  <c:v>46327581</c:v>
                </c:pt>
                <c:pt idx="2180">
                  <c:v>46555208</c:v>
                </c:pt>
                <c:pt idx="2181">
                  <c:v>46798466</c:v>
                </c:pt>
                <c:pt idx="2182">
                  <c:v>45713854</c:v>
                </c:pt>
                <c:pt idx="2183">
                  <c:v>46019363</c:v>
                </c:pt>
                <c:pt idx="2184">
                  <c:v>46418096</c:v>
                </c:pt>
                <c:pt idx="2185">
                  <c:v>46651511</c:v>
                </c:pt>
                <c:pt idx="2186">
                  <c:v>46255142</c:v>
                </c:pt>
                <c:pt idx="2187">
                  <c:v>46392854</c:v>
                </c:pt>
                <c:pt idx="2188">
                  <c:v>46551617</c:v>
                </c:pt>
                <c:pt idx="2189">
                  <c:v>46716941</c:v>
                </c:pt>
                <c:pt idx="2190">
                  <c:v>46855256</c:v>
                </c:pt>
                <c:pt idx="2191">
                  <c:v>47093060</c:v>
                </c:pt>
                <c:pt idx="2192">
                  <c:v>47299839</c:v>
                </c:pt>
                <c:pt idx="2193">
                  <c:v>47388157</c:v>
                </c:pt>
                <c:pt idx="2194">
                  <c:v>47405056</c:v>
                </c:pt>
                <c:pt idx="2195">
                  <c:v>47423439</c:v>
                </c:pt>
                <c:pt idx="2196">
                  <c:v>46256599</c:v>
                </c:pt>
                <c:pt idx="2197">
                  <c:v>42774707</c:v>
                </c:pt>
                <c:pt idx="2198">
                  <c:v>43034007</c:v>
                </c:pt>
                <c:pt idx="2199">
                  <c:v>43353635</c:v>
                </c:pt>
                <c:pt idx="2200">
                  <c:v>43667815</c:v>
                </c:pt>
                <c:pt idx="2201">
                  <c:v>43963235</c:v>
                </c:pt>
                <c:pt idx="2202">
                  <c:v>44259674</c:v>
                </c:pt>
                <c:pt idx="2203">
                  <c:v>44540479</c:v>
                </c:pt>
                <c:pt idx="2204">
                  <c:v>44796645</c:v>
                </c:pt>
                <c:pt idx="2205">
                  <c:v>45307665</c:v>
                </c:pt>
                <c:pt idx="2206">
                  <c:v>45307665</c:v>
                </c:pt>
                <c:pt idx="2207">
                  <c:v>46647802</c:v>
                </c:pt>
                <c:pt idx="2208">
                  <c:v>47253641</c:v>
                </c:pt>
                <c:pt idx="2209">
                  <c:v>47368311</c:v>
                </c:pt>
                <c:pt idx="2210">
                  <c:v>40870339</c:v>
                </c:pt>
                <c:pt idx="2211">
                  <c:v>32282777</c:v>
                </c:pt>
                <c:pt idx="2212">
                  <c:v>32511772</c:v>
                </c:pt>
                <c:pt idx="2213">
                  <c:v>11259646</c:v>
                </c:pt>
                <c:pt idx="2214">
                  <c:v>11173333</c:v>
                </c:pt>
                <c:pt idx="2215">
                  <c:v>10604414</c:v>
                </c:pt>
                <c:pt idx="2216">
                  <c:v>10604414</c:v>
                </c:pt>
                <c:pt idx="2217">
                  <c:v>9916030</c:v>
                </c:pt>
                <c:pt idx="2218">
                  <c:v>8479412</c:v>
                </c:pt>
                <c:pt idx="2219">
                  <c:v>8479412</c:v>
                </c:pt>
                <c:pt idx="2220">
                  <c:v>8210860</c:v>
                </c:pt>
                <c:pt idx="2221">
                  <c:v>8383112</c:v>
                </c:pt>
                <c:pt idx="2222">
                  <c:v>8383112</c:v>
                </c:pt>
                <c:pt idx="2223">
                  <c:v>8794517</c:v>
                </c:pt>
                <c:pt idx="2224">
                  <c:v>8794517</c:v>
                </c:pt>
                <c:pt idx="2225">
                  <c:v>8969038</c:v>
                </c:pt>
                <c:pt idx="2226">
                  <c:v>9131571</c:v>
                </c:pt>
                <c:pt idx="2227">
                  <c:v>9230688</c:v>
                </c:pt>
                <c:pt idx="2228">
                  <c:v>9330749</c:v>
                </c:pt>
                <c:pt idx="2229">
                  <c:v>9421478</c:v>
                </c:pt>
                <c:pt idx="2230">
                  <c:v>8978461</c:v>
                </c:pt>
                <c:pt idx="2231">
                  <c:v>8978461</c:v>
                </c:pt>
                <c:pt idx="2232">
                  <c:v>9039272</c:v>
                </c:pt>
                <c:pt idx="2233">
                  <c:v>9067773</c:v>
                </c:pt>
                <c:pt idx="2234">
                  <c:v>7998574</c:v>
                </c:pt>
                <c:pt idx="2235">
                  <c:v>7998574</c:v>
                </c:pt>
                <c:pt idx="2236">
                  <c:v>7433210</c:v>
                </c:pt>
                <c:pt idx="2237">
                  <c:v>7531063</c:v>
                </c:pt>
                <c:pt idx="2238">
                  <c:v>7547699</c:v>
                </c:pt>
                <c:pt idx="2239">
                  <c:v>7669252</c:v>
                </c:pt>
                <c:pt idx="2240">
                  <c:v>8019112</c:v>
                </c:pt>
                <c:pt idx="2241">
                  <c:v>8019112</c:v>
                </c:pt>
                <c:pt idx="2242">
                  <c:v>8386630</c:v>
                </c:pt>
                <c:pt idx="2243">
                  <c:v>8743701</c:v>
                </c:pt>
                <c:pt idx="2244">
                  <c:v>9132774</c:v>
                </c:pt>
                <c:pt idx="2245">
                  <c:v>8733213</c:v>
                </c:pt>
                <c:pt idx="2246">
                  <c:v>9066110</c:v>
                </c:pt>
                <c:pt idx="2247">
                  <c:v>3935331</c:v>
                </c:pt>
                <c:pt idx="2248">
                  <c:v>4308461</c:v>
                </c:pt>
                <c:pt idx="2249">
                  <c:v>4308461</c:v>
                </c:pt>
                <c:pt idx="2250">
                  <c:v>4949775</c:v>
                </c:pt>
                <c:pt idx="2251">
                  <c:v>5090801</c:v>
                </c:pt>
                <c:pt idx="2252">
                  <c:v>5339219</c:v>
                </c:pt>
                <c:pt idx="2253">
                  <c:v>5489464</c:v>
                </c:pt>
                <c:pt idx="2254">
                  <c:v>4784057</c:v>
                </c:pt>
                <c:pt idx="2255">
                  <c:v>4761417</c:v>
                </c:pt>
                <c:pt idx="2256">
                  <c:v>4761417</c:v>
                </c:pt>
                <c:pt idx="2257">
                  <c:v>5150032</c:v>
                </c:pt>
                <c:pt idx="2258">
                  <c:v>5661547</c:v>
                </c:pt>
                <c:pt idx="2259">
                  <c:v>6227226</c:v>
                </c:pt>
                <c:pt idx="2260">
                  <c:v>6724579</c:v>
                </c:pt>
                <c:pt idx="2261">
                  <c:v>7293074</c:v>
                </c:pt>
                <c:pt idx="2262">
                  <c:v>7803437</c:v>
                </c:pt>
                <c:pt idx="2263">
                  <c:v>8370412</c:v>
                </c:pt>
                <c:pt idx="2264">
                  <c:v>8946554</c:v>
                </c:pt>
                <c:pt idx="2265">
                  <c:v>9534181</c:v>
                </c:pt>
                <c:pt idx="2266">
                  <c:v>10127093</c:v>
                </c:pt>
                <c:pt idx="2267">
                  <c:v>10685481</c:v>
                </c:pt>
                <c:pt idx="2268">
                  <c:v>11243018</c:v>
                </c:pt>
                <c:pt idx="2269">
                  <c:v>11775540</c:v>
                </c:pt>
                <c:pt idx="2270">
                  <c:v>12303935</c:v>
                </c:pt>
                <c:pt idx="2271">
                  <c:v>12303935</c:v>
                </c:pt>
                <c:pt idx="2272">
                  <c:v>13414413</c:v>
                </c:pt>
                <c:pt idx="2273">
                  <c:v>13837013</c:v>
                </c:pt>
                <c:pt idx="2274">
                  <c:v>13849745</c:v>
                </c:pt>
                <c:pt idx="2275">
                  <c:v>13859956</c:v>
                </c:pt>
                <c:pt idx="2276">
                  <c:v>13869448</c:v>
                </c:pt>
                <c:pt idx="2277">
                  <c:v>13878427</c:v>
                </c:pt>
                <c:pt idx="2278">
                  <c:v>13886162</c:v>
                </c:pt>
                <c:pt idx="2279">
                  <c:v>13894366</c:v>
                </c:pt>
                <c:pt idx="2280">
                  <c:v>13899740</c:v>
                </c:pt>
                <c:pt idx="2281">
                  <c:v>13907505</c:v>
                </c:pt>
                <c:pt idx="2282">
                  <c:v>13914070</c:v>
                </c:pt>
                <c:pt idx="2283">
                  <c:v>13926306</c:v>
                </c:pt>
                <c:pt idx="2284">
                  <c:v>13938449</c:v>
                </c:pt>
                <c:pt idx="2285">
                  <c:v>13947550</c:v>
                </c:pt>
                <c:pt idx="2286">
                  <c:v>13954264</c:v>
                </c:pt>
                <c:pt idx="2287">
                  <c:v>13963241</c:v>
                </c:pt>
                <c:pt idx="2288">
                  <c:v>13971264</c:v>
                </c:pt>
                <c:pt idx="2289">
                  <c:v>13959103</c:v>
                </c:pt>
                <c:pt idx="2290">
                  <c:v>13965410</c:v>
                </c:pt>
                <c:pt idx="2291">
                  <c:v>13971315</c:v>
                </c:pt>
                <c:pt idx="2292">
                  <c:v>13977841</c:v>
                </c:pt>
                <c:pt idx="2293">
                  <c:v>13977841</c:v>
                </c:pt>
                <c:pt idx="2294">
                  <c:v>13993795</c:v>
                </c:pt>
                <c:pt idx="2295">
                  <c:v>14000426</c:v>
                </c:pt>
                <c:pt idx="2296">
                  <c:v>6740069</c:v>
                </c:pt>
                <c:pt idx="2297">
                  <c:v>6746347</c:v>
                </c:pt>
                <c:pt idx="2298">
                  <c:v>6751841</c:v>
                </c:pt>
                <c:pt idx="2299">
                  <c:v>6757826</c:v>
                </c:pt>
                <c:pt idx="2300">
                  <c:v>6764056</c:v>
                </c:pt>
                <c:pt idx="2301">
                  <c:v>6767509</c:v>
                </c:pt>
                <c:pt idx="2302">
                  <c:v>6773520</c:v>
                </c:pt>
                <c:pt idx="2303">
                  <c:v>6779226</c:v>
                </c:pt>
                <c:pt idx="2304">
                  <c:v>6787312</c:v>
                </c:pt>
                <c:pt idx="2305">
                  <c:v>2466915</c:v>
                </c:pt>
                <c:pt idx="2306">
                  <c:v>2466915</c:v>
                </c:pt>
                <c:pt idx="2307">
                  <c:v>2477503</c:v>
                </c:pt>
                <c:pt idx="2308">
                  <c:v>2369148</c:v>
                </c:pt>
                <c:pt idx="2309">
                  <c:v>2369148</c:v>
                </c:pt>
                <c:pt idx="2310">
                  <c:v>2381567</c:v>
                </c:pt>
                <c:pt idx="2311">
                  <c:v>2387642</c:v>
                </c:pt>
                <c:pt idx="2312">
                  <c:v>2394092</c:v>
                </c:pt>
                <c:pt idx="2313">
                  <c:v>2399871</c:v>
                </c:pt>
                <c:pt idx="2314">
                  <c:v>2399871</c:v>
                </c:pt>
                <c:pt idx="2315">
                  <c:v>2412140</c:v>
                </c:pt>
                <c:pt idx="2316">
                  <c:v>2418674</c:v>
                </c:pt>
                <c:pt idx="2317">
                  <c:v>2428382</c:v>
                </c:pt>
                <c:pt idx="2318">
                  <c:v>2434496</c:v>
                </c:pt>
                <c:pt idx="2319">
                  <c:v>2441139</c:v>
                </c:pt>
                <c:pt idx="2320">
                  <c:v>2446955</c:v>
                </c:pt>
                <c:pt idx="2321">
                  <c:v>2453430</c:v>
                </c:pt>
                <c:pt idx="2322">
                  <c:v>2460087</c:v>
                </c:pt>
                <c:pt idx="2323">
                  <c:v>2467189</c:v>
                </c:pt>
                <c:pt idx="2324">
                  <c:v>2477750</c:v>
                </c:pt>
                <c:pt idx="2325">
                  <c:v>2484285</c:v>
                </c:pt>
                <c:pt idx="2326">
                  <c:v>2490446</c:v>
                </c:pt>
                <c:pt idx="2327">
                  <c:v>2496860</c:v>
                </c:pt>
                <c:pt idx="2328">
                  <c:v>2487955</c:v>
                </c:pt>
                <c:pt idx="2329">
                  <c:v>1562072</c:v>
                </c:pt>
                <c:pt idx="2330">
                  <c:v>1568009</c:v>
                </c:pt>
                <c:pt idx="2331">
                  <c:v>1574171</c:v>
                </c:pt>
                <c:pt idx="2332">
                  <c:v>1580199</c:v>
                </c:pt>
                <c:pt idx="2333">
                  <c:v>1585719</c:v>
                </c:pt>
                <c:pt idx="2334">
                  <c:v>1590872</c:v>
                </c:pt>
                <c:pt idx="2335">
                  <c:v>1596737</c:v>
                </c:pt>
                <c:pt idx="2336">
                  <c:v>1602695</c:v>
                </c:pt>
                <c:pt idx="2337">
                  <c:v>1608761</c:v>
                </c:pt>
                <c:pt idx="2338">
                  <c:v>1615155</c:v>
                </c:pt>
                <c:pt idx="2339">
                  <c:v>1620555</c:v>
                </c:pt>
                <c:pt idx="2340">
                  <c:v>1626354</c:v>
                </c:pt>
                <c:pt idx="2341">
                  <c:v>1632130</c:v>
                </c:pt>
                <c:pt idx="2342">
                  <c:v>1638465</c:v>
                </c:pt>
                <c:pt idx="2343">
                  <c:v>1644532</c:v>
                </c:pt>
                <c:pt idx="2344">
                  <c:v>1650689</c:v>
                </c:pt>
                <c:pt idx="2345">
                  <c:v>1656803</c:v>
                </c:pt>
                <c:pt idx="2346">
                  <c:v>1656803</c:v>
                </c:pt>
                <c:pt idx="2347">
                  <c:v>1669167</c:v>
                </c:pt>
                <c:pt idx="2348">
                  <c:v>1674964</c:v>
                </c:pt>
                <c:pt idx="2349">
                  <c:v>1681220</c:v>
                </c:pt>
                <c:pt idx="2350">
                  <c:v>1687778</c:v>
                </c:pt>
                <c:pt idx="2351">
                  <c:v>1678370</c:v>
                </c:pt>
                <c:pt idx="2352">
                  <c:v>1684610</c:v>
                </c:pt>
                <c:pt idx="2353">
                  <c:v>1690546</c:v>
                </c:pt>
                <c:pt idx="2354">
                  <c:v>1696474</c:v>
                </c:pt>
                <c:pt idx="2355">
                  <c:v>1702319</c:v>
                </c:pt>
                <c:pt idx="2356">
                  <c:v>1708677</c:v>
                </c:pt>
                <c:pt idx="2357">
                  <c:v>1715780</c:v>
                </c:pt>
                <c:pt idx="2358">
                  <c:v>1705992</c:v>
                </c:pt>
                <c:pt idx="2359">
                  <c:v>1712687</c:v>
                </c:pt>
                <c:pt idx="2360">
                  <c:v>1719012</c:v>
                </c:pt>
                <c:pt idx="2361">
                  <c:v>1725974</c:v>
                </c:pt>
                <c:pt idx="2362">
                  <c:v>1732369</c:v>
                </c:pt>
                <c:pt idx="2363">
                  <c:v>1739175</c:v>
                </c:pt>
                <c:pt idx="2364">
                  <c:v>1739175</c:v>
                </c:pt>
                <c:pt idx="2365">
                  <c:v>1745574</c:v>
                </c:pt>
                <c:pt idx="2366">
                  <c:v>1752780</c:v>
                </c:pt>
                <c:pt idx="2367">
                  <c:v>1760633</c:v>
                </c:pt>
                <c:pt idx="2368">
                  <c:v>1768324</c:v>
                </c:pt>
                <c:pt idx="2369">
                  <c:v>1775277</c:v>
                </c:pt>
                <c:pt idx="2370">
                  <c:v>1781177</c:v>
                </c:pt>
                <c:pt idx="2371">
                  <c:v>1786808</c:v>
                </c:pt>
                <c:pt idx="2372">
                  <c:v>1794222</c:v>
                </c:pt>
                <c:pt idx="2373">
                  <c:v>1794222</c:v>
                </c:pt>
                <c:pt idx="2374">
                  <c:v>1803249</c:v>
                </c:pt>
                <c:pt idx="2375">
                  <c:v>1809591</c:v>
                </c:pt>
                <c:pt idx="2376">
                  <c:v>1815389</c:v>
                </c:pt>
                <c:pt idx="2377">
                  <c:v>1822004</c:v>
                </c:pt>
                <c:pt idx="2378">
                  <c:v>1827928</c:v>
                </c:pt>
                <c:pt idx="2379">
                  <c:v>1821903</c:v>
                </c:pt>
                <c:pt idx="2380">
                  <c:v>1828028</c:v>
                </c:pt>
                <c:pt idx="2381">
                  <c:v>1833711</c:v>
                </c:pt>
                <c:pt idx="2382">
                  <c:v>1840692</c:v>
                </c:pt>
                <c:pt idx="2383">
                  <c:v>1846322</c:v>
                </c:pt>
                <c:pt idx="2384">
                  <c:v>1853069</c:v>
                </c:pt>
                <c:pt idx="2385">
                  <c:v>1853069</c:v>
                </c:pt>
                <c:pt idx="2386">
                  <c:v>1867369</c:v>
                </c:pt>
                <c:pt idx="2387">
                  <c:v>1867369</c:v>
                </c:pt>
                <c:pt idx="2388">
                  <c:v>1874504</c:v>
                </c:pt>
                <c:pt idx="2389">
                  <c:v>1887384</c:v>
                </c:pt>
                <c:pt idx="2390">
                  <c:v>1893689</c:v>
                </c:pt>
                <c:pt idx="2391">
                  <c:v>1898906</c:v>
                </c:pt>
                <c:pt idx="2392">
                  <c:v>1905349</c:v>
                </c:pt>
                <c:pt idx="2393">
                  <c:v>1912485</c:v>
                </c:pt>
                <c:pt idx="2394">
                  <c:v>1919150</c:v>
                </c:pt>
                <c:pt idx="2395">
                  <c:v>1925614</c:v>
                </c:pt>
                <c:pt idx="2396">
                  <c:v>1931925</c:v>
                </c:pt>
                <c:pt idx="2397">
                  <c:v>1937900</c:v>
                </c:pt>
                <c:pt idx="2398">
                  <c:v>1944612</c:v>
                </c:pt>
                <c:pt idx="2399">
                  <c:v>1951054</c:v>
                </c:pt>
                <c:pt idx="2400">
                  <c:v>1956035</c:v>
                </c:pt>
                <c:pt idx="2401">
                  <c:v>1959712</c:v>
                </c:pt>
                <c:pt idx="2402">
                  <c:v>1966197</c:v>
                </c:pt>
                <c:pt idx="2403">
                  <c:v>1972806</c:v>
                </c:pt>
                <c:pt idx="2404">
                  <c:v>1978799</c:v>
                </c:pt>
                <c:pt idx="2405">
                  <c:v>1985466</c:v>
                </c:pt>
                <c:pt idx="2406">
                  <c:v>1992338</c:v>
                </c:pt>
                <c:pt idx="2407">
                  <c:v>1999230</c:v>
                </c:pt>
                <c:pt idx="2408">
                  <c:v>2010161</c:v>
                </c:pt>
                <c:pt idx="2409">
                  <c:v>2017952</c:v>
                </c:pt>
                <c:pt idx="2410">
                  <c:v>2024537</c:v>
                </c:pt>
                <c:pt idx="2411">
                  <c:v>2030826</c:v>
                </c:pt>
                <c:pt idx="2412">
                  <c:v>2037822</c:v>
                </c:pt>
                <c:pt idx="2413">
                  <c:v>2044782</c:v>
                </c:pt>
                <c:pt idx="2414">
                  <c:v>2051534</c:v>
                </c:pt>
                <c:pt idx="2415">
                  <c:v>2058310</c:v>
                </c:pt>
                <c:pt idx="2416">
                  <c:v>2062764</c:v>
                </c:pt>
                <c:pt idx="2417">
                  <c:v>2069372</c:v>
                </c:pt>
                <c:pt idx="2418">
                  <c:v>2075567</c:v>
                </c:pt>
                <c:pt idx="2419">
                  <c:v>2068744</c:v>
                </c:pt>
                <c:pt idx="2420">
                  <c:v>2067797</c:v>
                </c:pt>
                <c:pt idx="2421">
                  <c:v>2082076</c:v>
                </c:pt>
                <c:pt idx="2422">
                  <c:v>2082076</c:v>
                </c:pt>
                <c:pt idx="2423">
                  <c:v>2080633</c:v>
                </c:pt>
                <c:pt idx="2424">
                  <c:v>2087507</c:v>
                </c:pt>
                <c:pt idx="2425">
                  <c:v>2094561</c:v>
                </c:pt>
                <c:pt idx="2426">
                  <c:v>2092300</c:v>
                </c:pt>
                <c:pt idx="2427">
                  <c:v>2099773</c:v>
                </c:pt>
                <c:pt idx="2428">
                  <c:v>2107258</c:v>
                </c:pt>
                <c:pt idx="2429">
                  <c:v>2121555</c:v>
                </c:pt>
                <c:pt idx="2430">
                  <c:v>2128135</c:v>
                </c:pt>
                <c:pt idx="2431">
                  <c:v>2136675</c:v>
                </c:pt>
                <c:pt idx="2432">
                  <c:v>2143221</c:v>
                </c:pt>
                <c:pt idx="2433">
                  <c:v>2139111</c:v>
                </c:pt>
                <c:pt idx="2434">
                  <c:v>2145958</c:v>
                </c:pt>
                <c:pt idx="2435">
                  <c:v>2152276</c:v>
                </c:pt>
                <c:pt idx="2436">
                  <c:v>2156284</c:v>
                </c:pt>
                <c:pt idx="2437">
                  <c:v>2162057</c:v>
                </c:pt>
                <c:pt idx="2438">
                  <c:v>2168012</c:v>
                </c:pt>
                <c:pt idx="2439">
                  <c:v>2173899</c:v>
                </c:pt>
                <c:pt idx="2440">
                  <c:v>2180011</c:v>
                </c:pt>
                <c:pt idx="2441">
                  <c:v>2186359</c:v>
                </c:pt>
                <c:pt idx="2442">
                  <c:v>2183879</c:v>
                </c:pt>
                <c:pt idx="2443">
                  <c:v>2191023</c:v>
                </c:pt>
                <c:pt idx="2444">
                  <c:v>2191023</c:v>
                </c:pt>
                <c:pt idx="2445">
                  <c:v>2208790</c:v>
                </c:pt>
                <c:pt idx="2446">
                  <c:v>2215216</c:v>
                </c:pt>
                <c:pt idx="2447">
                  <c:v>2221684</c:v>
                </c:pt>
                <c:pt idx="2448">
                  <c:v>2228063</c:v>
                </c:pt>
                <c:pt idx="2449">
                  <c:v>2234686</c:v>
                </c:pt>
                <c:pt idx="2450">
                  <c:v>2242414</c:v>
                </c:pt>
                <c:pt idx="2451">
                  <c:v>2246591</c:v>
                </c:pt>
                <c:pt idx="2452">
                  <c:v>2255811</c:v>
                </c:pt>
                <c:pt idx="2453">
                  <c:v>2263335</c:v>
                </c:pt>
                <c:pt idx="2454">
                  <c:v>2266975</c:v>
                </c:pt>
                <c:pt idx="2455">
                  <c:v>2271888</c:v>
                </c:pt>
                <c:pt idx="2456">
                  <c:v>2278802</c:v>
                </c:pt>
                <c:pt idx="2457">
                  <c:v>2286210</c:v>
                </c:pt>
                <c:pt idx="2458">
                  <c:v>2288978</c:v>
                </c:pt>
                <c:pt idx="2459">
                  <c:v>2296108</c:v>
                </c:pt>
                <c:pt idx="2460">
                  <c:v>2302730</c:v>
                </c:pt>
                <c:pt idx="2461">
                  <c:v>2278905</c:v>
                </c:pt>
                <c:pt idx="2462">
                  <c:v>2292041</c:v>
                </c:pt>
                <c:pt idx="2463">
                  <c:v>2275280</c:v>
                </c:pt>
                <c:pt idx="2464">
                  <c:v>2275280</c:v>
                </c:pt>
                <c:pt idx="2465">
                  <c:v>2288864</c:v>
                </c:pt>
                <c:pt idx="2466">
                  <c:v>2294739</c:v>
                </c:pt>
                <c:pt idx="2467">
                  <c:v>2300496</c:v>
                </c:pt>
                <c:pt idx="2468">
                  <c:v>2300496</c:v>
                </c:pt>
                <c:pt idx="2469">
                  <c:v>2313739</c:v>
                </c:pt>
                <c:pt idx="2470">
                  <c:v>2320269</c:v>
                </c:pt>
                <c:pt idx="2471">
                  <c:v>2320269</c:v>
                </c:pt>
                <c:pt idx="2472">
                  <c:v>2326573</c:v>
                </c:pt>
                <c:pt idx="2473">
                  <c:v>2338751</c:v>
                </c:pt>
                <c:pt idx="2474">
                  <c:v>2346660</c:v>
                </c:pt>
                <c:pt idx="2475">
                  <c:v>2355359</c:v>
                </c:pt>
                <c:pt idx="2476">
                  <c:v>2640082</c:v>
                </c:pt>
                <c:pt idx="2477">
                  <c:v>5902201</c:v>
                </c:pt>
                <c:pt idx="2478">
                  <c:v>5919073</c:v>
                </c:pt>
                <c:pt idx="2479">
                  <c:v>5927870</c:v>
                </c:pt>
                <c:pt idx="2480">
                  <c:v>5935824</c:v>
                </c:pt>
                <c:pt idx="2481">
                  <c:v>5944645</c:v>
                </c:pt>
                <c:pt idx="2482">
                  <c:v>5952728</c:v>
                </c:pt>
                <c:pt idx="2483">
                  <c:v>5960267</c:v>
                </c:pt>
                <c:pt idx="2484">
                  <c:v>5967561</c:v>
                </c:pt>
                <c:pt idx="2485">
                  <c:v>5974997</c:v>
                </c:pt>
                <c:pt idx="2486">
                  <c:v>5983178</c:v>
                </c:pt>
                <c:pt idx="2487">
                  <c:v>5989644</c:v>
                </c:pt>
                <c:pt idx="2488">
                  <c:v>5996205</c:v>
                </c:pt>
                <c:pt idx="2489">
                  <c:v>6001995</c:v>
                </c:pt>
                <c:pt idx="2490">
                  <c:v>5994816</c:v>
                </c:pt>
                <c:pt idx="2491">
                  <c:v>6010769</c:v>
                </c:pt>
                <c:pt idx="2492">
                  <c:v>6018632</c:v>
                </c:pt>
                <c:pt idx="2493">
                  <c:v>6025934</c:v>
                </c:pt>
                <c:pt idx="2494">
                  <c:v>6173713</c:v>
                </c:pt>
                <c:pt idx="2495">
                  <c:v>6265563</c:v>
                </c:pt>
                <c:pt idx="2496">
                  <c:v>6411530</c:v>
                </c:pt>
                <c:pt idx="2497">
                  <c:v>6716868</c:v>
                </c:pt>
                <c:pt idx="2498">
                  <c:v>6792681</c:v>
                </c:pt>
                <c:pt idx="2499">
                  <c:v>6799600</c:v>
                </c:pt>
                <c:pt idx="2500">
                  <c:v>6807002</c:v>
                </c:pt>
                <c:pt idx="2501">
                  <c:v>6814834</c:v>
                </c:pt>
                <c:pt idx="2502">
                  <c:v>6823016</c:v>
                </c:pt>
                <c:pt idx="2503">
                  <c:v>6198447</c:v>
                </c:pt>
                <c:pt idx="2504">
                  <c:v>6262753</c:v>
                </c:pt>
                <c:pt idx="2505">
                  <c:v>2832282</c:v>
                </c:pt>
                <c:pt idx="2506">
                  <c:v>3013616</c:v>
                </c:pt>
                <c:pt idx="2507">
                  <c:v>3053257</c:v>
                </c:pt>
                <c:pt idx="2508">
                  <c:v>3245491</c:v>
                </c:pt>
                <c:pt idx="2509">
                  <c:v>3429616</c:v>
                </c:pt>
                <c:pt idx="2510">
                  <c:v>3043846</c:v>
                </c:pt>
                <c:pt idx="2511">
                  <c:v>3159699</c:v>
                </c:pt>
                <c:pt idx="2512">
                  <c:v>3274529</c:v>
                </c:pt>
                <c:pt idx="2513">
                  <c:v>3412364</c:v>
                </c:pt>
                <c:pt idx="2514">
                  <c:v>3631904</c:v>
                </c:pt>
                <c:pt idx="2515">
                  <c:v>3779386</c:v>
                </c:pt>
                <c:pt idx="2516">
                  <c:v>3986307</c:v>
                </c:pt>
                <c:pt idx="2517">
                  <c:v>4189741</c:v>
                </c:pt>
                <c:pt idx="2518">
                  <c:v>3516040</c:v>
                </c:pt>
                <c:pt idx="2519">
                  <c:v>4463504</c:v>
                </c:pt>
                <c:pt idx="2520">
                  <c:v>5703407</c:v>
                </c:pt>
                <c:pt idx="2521">
                  <c:v>8082105</c:v>
                </c:pt>
                <c:pt idx="2522">
                  <c:v>3823945</c:v>
                </c:pt>
                <c:pt idx="2523">
                  <c:v>3887617</c:v>
                </c:pt>
                <c:pt idx="2524">
                  <c:v>4025598</c:v>
                </c:pt>
                <c:pt idx="2525">
                  <c:v>4204987</c:v>
                </c:pt>
                <c:pt idx="2526">
                  <c:v>4360026</c:v>
                </c:pt>
                <c:pt idx="2527">
                  <c:v>4554278</c:v>
                </c:pt>
                <c:pt idx="2528">
                  <c:v>4670288</c:v>
                </c:pt>
                <c:pt idx="2529">
                  <c:v>4964154</c:v>
                </c:pt>
                <c:pt idx="2530">
                  <c:v>5172908</c:v>
                </c:pt>
                <c:pt idx="2531">
                  <c:v>5052995</c:v>
                </c:pt>
                <c:pt idx="2532">
                  <c:v>5253528</c:v>
                </c:pt>
                <c:pt idx="2533">
                  <c:v>5436621</c:v>
                </c:pt>
                <c:pt idx="2534">
                  <c:v>5680705</c:v>
                </c:pt>
                <c:pt idx="2535">
                  <c:v>5900663</c:v>
                </c:pt>
                <c:pt idx="2536">
                  <c:v>6129145</c:v>
                </c:pt>
                <c:pt idx="2537">
                  <c:v>6371982</c:v>
                </c:pt>
                <c:pt idx="2538">
                  <c:v>6731580</c:v>
                </c:pt>
                <c:pt idx="2539">
                  <c:v>6865241</c:v>
                </c:pt>
                <c:pt idx="2540">
                  <c:v>6991469</c:v>
                </c:pt>
                <c:pt idx="2541">
                  <c:v>5888391</c:v>
                </c:pt>
                <c:pt idx="2542">
                  <c:v>6000564</c:v>
                </c:pt>
                <c:pt idx="2543">
                  <c:v>6121146</c:v>
                </c:pt>
                <c:pt idx="2544">
                  <c:v>6393063</c:v>
                </c:pt>
                <c:pt idx="2545">
                  <c:v>6398919</c:v>
                </c:pt>
                <c:pt idx="2546">
                  <c:v>6453477</c:v>
                </c:pt>
                <c:pt idx="2547">
                  <c:v>6590433</c:v>
                </c:pt>
                <c:pt idx="2548">
                  <c:v>6732556</c:v>
                </c:pt>
                <c:pt idx="2549">
                  <c:v>6881531</c:v>
                </c:pt>
                <c:pt idx="2550">
                  <c:v>7039709</c:v>
                </c:pt>
                <c:pt idx="2551">
                  <c:v>4629493</c:v>
                </c:pt>
                <c:pt idx="2552">
                  <c:v>4750754</c:v>
                </c:pt>
                <c:pt idx="2553">
                  <c:v>4862318</c:v>
                </c:pt>
                <c:pt idx="2554">
                  <c:v>5027137</c:v>
                </c:pt>
                <c:pt idx="2555">
                  <c:v>5185620</c:v>
                </c:pt>
                <c:pt idx="2556">
                  <c:v>5336218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72CB-4970-BDDF-83CB9039A07D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Wells Fargo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Sheet1!$A$2:$A$2558</c:f>
              <c:numCache>
                <c:formatCode>m/d/yyyy</c:formatCode>
                <c:ptCount val="2557"/>
                <c:pt idx="0">
                  <c:v>40544</c:v>
                </c:pt>
                <c:pt idx="1">
                  <c:v>40545</c:v>
                </c:pt>
                <c:pt idx="2">
                  <c:v>40546</c:v>
                </c:pt>
                <c:pt idx="3">
                  <c:v>40547</c:v>
                </c:pt>
                <c:pt idx="4">
                  <c:v>40548</c:v>
                </c:pt>
                <c:pt idx="5">
                  <c:v>40549</c:v>
                </c:pt>
                <c:pt idx="6">
                  <c:v>40550</c:v>
                </c:pt>
                <c:pt idx="7">
                  <c:v>40551</c:v>
                </c:pt>
                <c:pt idx="8">
                  <c:v>40552</c:v>
                </c:pt>
                <c:pt idx="9">
                  <c:v>40553</c:v>
                </c:pt>
                <c:pt idx="10">
                  <c:v>40554</c:v>
                </c:pt>
                <c:pt idx="11">
                  <c:v>40555</c:v>
                </c:pt>
                <c:pt idx="12">
                  <c:v>40556</c:v>
                </c:pt>
                <c:pt idx="13">
                  <c:v>40557</c:v>
                </c:pt>
                <c:pt idx="14">
                  <c:v>40558</c:v>
                </c:pt>
                <c:pt idx="15">
                  <c:v>40559</c:v>
                </c:pt>
                <c:pt idx="16">
                  <c:v>40560</c:v>
                </c:pt>
                <c:pt idx="17">
                  <c:v>40561</c:v>
                </c:pt>
                <c:pt idx="18">
                  <c:v>40562</c:v>
                </c:pt>
                <c:pt idx="19">
                  <c:v>40563</c:v>
                </c:pt>
                <c:pt idx="20">
                  <c:v>40564</c:v>
                </c:pt>
                <c:pt idx="21">
                  <c:v>40565</c:v>
                </c:pt>
                <c:pt idx="22">
                  <c:v>40566</c:v>
                </c:pt>
                <c:pt idx="23">
                  <c:v>40567</c:v>
                </c:pt>
                <c:pt idx="24">
                  <c:v>40568</c:v>
                </c:pt>
                <c:pt idx="25">
                  <c:v>40569</c:v>
                </c:pt>
                <c:pt idx="26">
                  <c:v>40570</c:v>
                </c:pt>
                <c:pt idx="27">
                  <c:v>40571</c:v>
                </c:pt>
                <c:pt idx="28">
                  <c:v>40572</c:v>
                </c:pt>
                <c:pt idx="29">
                  <c:v>40573</c:v>
                </c:pt>
                <c:pt idx="30">
                  <c:v>40574</c:v>
                </c:pt>
                <c:pt idx="31">
                  <c:v>40575</c:v>
                </c:pt>
                <c:pt idx="32">
                  <c:v>40576</c:v>
                </c:pt>
                <c:pt idx="33">
                  <c:v>40577</c:v>
                </c:pt>
                <c:pt idx="34">
                  <c:v>40578</c:v>
                </c:pt>
                <c:pt idx="35">
                  <c:v>40579</c:v>
                </c:pt>
                <c:pt idx="36">
                  <c:v>40580</c:v>
                </c:pt>
                <c:pt idx="37">
                  <c:v>40581</c:v>
                </c:pt>
                <c:pt idx="38">
                  <c:v>40582</c:v>
                </c:pt>
                <c:pt idx="39">
                  <c:v>40583</c:v>
                </c:pt>
                <c:pt idx="40">
                  <c:v>40584</c:v>
                </c:pt>
                <c:pt idx="41">
                  <c:v>40585</c:v>
                </c:pt>
                <c:pt idx="42">
                  <c:v>40586</c:v>
                </c:pt>
                <c:pt idx="43">
                  <c:v>40587</c:v>
                </c:pt>
                <c:pt idx="44">
                  <c:v>40588</c:v>
                </c:pt>
                <c:pt idx="45">
                  <c:v>40589</c:v>
                </c:pt>
                <c:pt idx="46">
                  <c:v>40590</c:v>
                </c:pt>
                <c:pt idx="47">
                  <c:v>40591</c:v>
                </c:pt>
                <c:pt idx="48">
                  <c:v>40592</c:v>
                </c:pt>
                <c:pt idx="49">
                  <c:v>40593</c:v>
                </c:pt>
                <c:pt idx="50">
                  <c:v>40594</c:v>
                </c:pt>
                <c:pt idx="51">
                  <c:v>40595</c:v>
                </c:pt>
                <c:pt idx="52">
                  <c:v>40596</c:v>
                </c:pt>
                <c:pt idx="53">
                  <c:v>40597</c:v>
                </c:pt>
                <c:pt idx="54">
                  <c:v>40598</c:v>
                </c:pt>
                <c:pt idx="55">
                  <c:v>40599</c:v>
                </c:pt>
                <c:pt idx="56">
                  <c:v>40600</c:v>
                </c:pt>
                <c:pt idx="57">
                  <c:v>40601</c:v>
                </c:pt>
                <c:pt idx="58">
                  <c:v>40602</c:v>
                </c:pt>
                <c:pt idx="59">
                  <c:v>40603</c:v>
                </c:pt>
                <c:pt idx="60">
                  <c:v>40604</c:v>
                </c:pt>
                <c:pt idx="61">
                  <c:v>40605</c:v>
                </c:pt>
                <c:pt idx="62">
                  <c:v>40606</c:v>
                </c:pt>
                <c:pt idx="63">
                  <c:v>40607</c:v>
                </c:pt>
                <c:pt idx="64">
                  <c:v>40608</c:v>
                </c:pt>
                <c:pt idx="65">
                  <c:v>40609</c:v>
                </c:pt>
                <c:pt idx="66">
                  <c:v>40610</c:v>
                </c:pt>
                <c:pt idx="67">
                  <c:v>40611</c:v>
                </c:pt>
                <c:pt idx="68">
                  <c:v>40612</c:v>
                </c:pt>
                <c:pt idx="69">
                  <c:v>40613</c:v>
                </c:pt>
                <c:pt idx="70">
                  <c:v>40614</c:v>
                </c:pt>
                <c:pt idx="71">
                  <c:v>40615</c:v>
                </c:pt>
                <c:pt idx="72">
                  <c:v>40616</c:v>
                </c:pt>
                <c:pt idx="73">
                  <c:v>40617</c:v>
                </c:pt>
                <c:pt idx="74">
                  <c:v>40618</c:v>
                </c:pt>
                <c:pt idx="75">
                  <c:v>40619</c:v>
                </c:pt>
                <c:pt idx="76">
                  <c:v>40620</c:v>
                </c:pt>
                <c:pt idx="77">
                  <c:v>40621</c:v>
                </c:pt>
                <c:pt idx="78">
                  <c:v>40622</c:v>
                </c:pt>
                <c:pt idx="79">
                  <c:v>40623</c:v>
                </c:pt>
                <c:pt idx="80">
                  <c:v>40624</c:v>
                </c:pt>
                <c:pt idx="81">
                  <c:v>40625</c:v>
                </c:pt>
                <c:pt idx="82">
                  <c:v>40626</c:v>
                </c:pt>
                <c:pt idx="83">
                  <c:v>40627</c:v>
                </c:pt>
                <c:pt idx="84">
                  <c:v>40628</c:v>
                </c:pt>
                <c:pt idx="85">
                  <c:v>40629</c:v>
                </c:pt>
                <c:pt idx="86">
                  <c:v>40630</c:v>
                </c:pt>
                <c:pt idx="87">
                  <c:v>40631</c:v>
                </c:pt>
                <c:pt idx="88">
                  <c:v>40632</c:v>
                </c:pt>
                <c:pt idx="89">
                  <c:v>40633</c:v>
                </c:pt>
                <c:pt idx="90">
                  <c:v>40634</c:v>
                </c:pt>
                <c:pt idx="91">
                  <c:v>40635</c:v>
                </c:pt>
                <c:pt idx="92">
                  <c:v>40636</c:v>
                </c:pt>
                <c:pt idx="93">
                  <c:v>40637</c:v>
                </c:pt>
                <c:pt idx="94">
                  <c:v>40638</c:v>
                </c:pt>
                <c:pt idx="95">
                  <c:v>40639</c:v>
                </c:pt>
                <c:pt idx="96">
                  <c:v>40640</c:v>
                </c:pt>
                <c:pt idx="97">
                  <c:v>40641</c:v>
                </c:pt>
                <c:pt idx="98">
                  <c:v>40642</c:v>
                </c:pt>
                <c:pt idx="99">
                  <c:v>40643</c:v>
                </c:pt>
                <c:pt idx="100">
                  <c:v>40644</c:v>
                </c:pt>
                <c:pt idx="101">
                  <c:v>40645</c:v>
                </c:pt>
                <c:pt idx="102">
                  <c:v>40646</c:v>
                </c:pt>
                <c:pt idx="103">
                  <c:v>40647</c:v>
                </c:pt>
                <c:pt idx="104">
                  <c:v>40648</c:v>
                </c:pt>
                <c:pt idx="105">
                  <c:v>40649</c:v>
                </c:pt>
                <c:pt idx="106">
                  <c:v>40650</c:v>
                </c:pt>
                <c:pt idx="107">
                  <c:v>40651</c:v>
                </c:pt>
                <c:pt idx="108">
                  <c:v>40652</c:v>
                </c:pt>
                <c:pt idx="109">
                  <c:v>40653</c:v>
                </c:pt>
                <c:pt idx="110">
                  <c:v>40654</c:v>
                </c:pt>
                <c:pt idx="111">
                  <c:v>40655</c:v>
                </c:pt>
                <c:pt idx="112">
                  <c:v>40656</c:v>
                </c:pt>
                <c:pt idx="113">
                  <c:v>40657</c:v>
                </c:pt>
                <c:pt idx="114">
                  <c:v>40658</c:v>
                </c:pt>
                <c:pt idx="115">
                  <c:v>40659</c:v>
                </c:pt>
                <c:pt idx="116">
                  <c:v>40660</c:v>
                </c:pt>
                <c:pt idx="117">
                  <c:v>40661</c:v>
                </c:pt>
                <c:pt idx="118">
                  <c:v>40662</c:v>
                </c:pt>
                <c:pt idx="119">
                  <c:v>40663</c:v>
                </c:pt>
                <c:pt idx="120">
                  <c:v>40664</c:v>
                </c:pt>
                <c:pt idx="121">
                  <c:v>40665</c:v>
                </c:pt>
                <c:pt idx="122">
                  <c:v>40666</c:v>
                </c:pt>
                <c:pt idx="123">
                  <c:v>40667</c:v>
                </c:pt>
                <c:pt idx="124">
                  <c:v>40668</c:v>
                </c:pt>
                <c:pt idx="125">
                  <c:v>40669</c:v>
                </c:pt>
                <c:pt idx="126">
                  <c:v>40670</c:v>
                </c:pt>
                <c:pt idx="127">
                  <c:v>40671</c:v>
                </c:pt>
                <c:pt idx="128">
                  <c:v>40672</c:v>
                </c:pt>
                <c:pt idx="129">
                  <c:v>40673</c:v>
                </c:pt>
                <c:pt idx="130">
                  <c:v>40674</c:v>
                </c:pt>
                <c:pt idx="131">
                  <c:v>40675</c:v>
                </c:pt>
                <c:pt idx="132">
                  <c:v>40676</c:v>
                </c:pt>
                <c:pt idx="133">
                  <c:v>40677</c:v>
                </c:pt>
                <c:pt idx="134">
                  <c:v>40678</c:v>
                </c:pt>
                <c:pt idx="135">
                  <c:v>40679</c:v>
                </c:pt>
                <c:pt idx="136">
                  <c:v>40680</c:v>
                </c:pt>
                <c:pt idx="137">
                  <c:v>40681</c:v>
                </c:pt>
                <c:pt idx="138">
                  <c:v>40682</c:v>
                </c:pt>
                <c:pt idx="139">
                  <c:v>40683</c:v>
                </c:pt>
                <c:pt idx="140">
                  <c:v>40684</c:v>
                </c:pt>
                <c:pt idx="141">
                  <c:v>40685</c:v>
                </c:pt>
                <c:pt idx="142">
                  <c:v>40686</c:v>
                </c:pt>
                <c:pt idx="143">
                  <c:v>40687</c:v>
                </c:pt>
                <c:pt idx="144">
                  <c:v>40688</c:v>
                </c:pt>
                <c:pt idx="145">
                  <c:v>40689</c:v>
                </c:pt>
                <c:pt idx="146">
                  <c:v>40690</c:v>
                </c:pt>
                <c:pt idx="147">
                  <c:v>40691</c:v>
                </c:pt>
                <c:pt idx="148">
                  <c:v>40692</c:v>
                </c:pt>
                <c:pt idx="149">
                  <c:v>40693</c:v>
                </c:pt>
                <c:pt idx="150">
                  <c:v>40694</c:v>
                </c:pt>
                <c:pt idx="151">
                  <c:v>40695</c:v>
                </c:pt>
                <c:pt idx="152">
                  <c:v>40696</c:v>
                </c:pt>
                <c:pt idx="153">
                  <c:v>40697</c:v>
                </c:pt>
                <c:pt idx="154">
                  <c:v>40698</c:v>
                </c:pt>
                <c:pt idx="155">
                  <c:v>40699</c:v>
                </c:pt>
                <c:pt idx="156">
                  <c:v>40700</c:v>
                </c:pt>
                <c:pt idx="157">
                  <c:v>40701</c:v>
                </c:pt>
                <c:pt idx="158">
                  <c:v>40702</c:v>
                </c:pt>
                <c:pt idx="159">
                  <c:v>40703</c:v>
                </c:pt>
                <c:pt idx="160">
                  <c:v>40704</c:v>
                </c:pt>
                <c:pt idx="161">
                  <c:v>40705</c:v>
                </c:pt>
                <c:pt idx="162">
                  <c:v>40706</c:v>
                </c:pt>
                <c:pt idx="163">
                  <c:v>40707</c:v>
                </c:pt>
                <c:pt idx="164">
                  <c:v>40708</c:v>
                </c:pt>
                <c:pt idx="165">
                  <c:v>40709</c:v>
                </c:pt>
                <c:pt idx="166">
                  <c:v>40710</c:v>
                </c:pt>
                <c:pt idx="167">
                  <c:v>40711</c:v>
                </c:pt>
                <c:pt idx="168">
                  <c:v>40712</c:v>
                </c:pt>
                <c:pt idx="169">
                  <c:v>40713</c:v>
                </c:pt>
                <c:pt idx="170">
                  <c:v>40714</c:v>
                </c:pt>
                <c:pt idx="171">
                  <c:v>40715</c:v>
                </c:pt>
                <c:pt idx="172">
                  <c:v>40716</c:v>
                </c:pt>
                <c:pt idx="173">
                  <c:v>40717</c:v>
                </c:pt>
                <c:pt idx="174">
                  <c:v>40718</c:v>
                </c:pt>
                <c:pt idx="175">
                  <c:v>40719</c:v>
                </c:pt>
                <c:pt idx="176">
                  <c:v>40720</c:v>
                </c:pt>
                <c:pt idx="177">
                  <c:v>40721</c:v>
                </c:pt>
                <c:pt idx="178">
                  <c:v>40722</c:v>
                </c:pt>
                <c:pt idx="179">
                  <c:v>40723</c:v>
                </c:pt>
                <c:pt idx="180">
                  <c:v>40724</c:v>
                </c:pt>
                <c:pt idx="181">
                  <c:v>40725</c:v>
                </c:pt>
                <c:pt idx="182">
                  <c:v>40726</c:v>
                </c:pt>
                <c:pt idx="183">
                  <c:v>40727</c:v>
                </c:pt>
                <c:pt idx="184">
                  <c:v>40728</c:v>
                </c:pt>
                <c:pt idx="185">
                  <c:v>40729</c:v>
                </c:pt>
                <c:pt idx="186">
                  <c:v>40730</c:v>
                </c:pt>
                <c:pt idx="187">
                  <c:v>40731</c:v>
                </c:pt>
                <c:pt idx="188">
                  <c:v>40732</c:v>
                </c:pt>
                <c:pt idx="189">
                  <c:v>40733</c:v>
                </c:pt>
                <c:pt idx="190">
                  <c:v>40734</c:v>
                </c:pt>
                <c:pt idx="191">
                  <c:v>40735</c:v>
                </c:pt>
                <c:pt idx="192">
                  <c:v>40736</c:v>
                </c:pt>
                <c:pt idx="193">
                  <c:v>40737</c:v>
                </c:pt>
                <c:pt idx="194">
                  <c:v>40738</c:v>
                </c:pt>
                <c:pt idx="195">
                  <c:v>40739</c:v>
                </c:pt>
                <c:pt idx="196">
                  <c:v>40740</c:v>
                </c:pt>
                <c:pt idx="197">
                  <c:v>40741</c:v>
                </c:pt>
                <c:pt idx="198">
                  <c:v>40742</c:v>
                </c:pt>
                <c:pt idx="199">
                  <c:v>40743</c:v>
                </c:pt>
                <c:pt idx="200">
                  <c:v>40744</c:v>
                </c:pt>
                <c:pt idx="201">
                  <c:v>40745</c:v>
                </c:pt>
                <c:pt idx="202">
                  <c:v>40746</c:v>
                </c:pt>
                <c:pt idx="203">
                  <c:v>40747</c:v>
                </c:pt>
                <c:pt idx="204">
                  <c:v>40748</c:v>
                </c:pt>
                <c:pt idx="205">
                  <c:v>40749</c:v>
                </c:pt>
                <c:pt idx="206">
                  <c:v>40750</c:v>
                </c:pt>
                <c:pt idx="207">
                  <c:v>40751</c:v>
                </c:pt>
                <c:pt idx="208">
                  <c:v>40752</c:v>
                </c:pt>
                <c:pt idx="209">
                  <c:v>40753</c:v>
                </c:pt>
                <c:pt idx="210">
                  <c:v>40754</c:v>
                </c:pt>
                <c:pt idx="211">
                  <c:v>40755</c:v>
                </c:pt>
                <c:pt idx="212">
                  <c:v>40756</c:v>
                </c:pt>
                <c:pt idx="213">
                  <c:v>40757</c:v>
                </c:pt>
                <c:pt idx="214">
                  <c:v>40758</c:v>
                </c:pt>
                <c:pt idx="215">
                  <c:v>40759</c:v>
                </c:pt>
                <c:pt idx="216">
                  <c:v>40760</c:v>
                </c:pt>
                <c:pt idx="217">
                  <c:v>40761</c:v>
                </c:pt>
                <c:pt idx="218">
                  <c:v>40762</c:v>
                </c:pt>
                <c:pt idx="219">
                  <c:v>40763</c:v>
                </c:pt>
                <c:pt idx="220">
                  <c:v>40764</c:v>
                </c:pt>
                <c:pt idx="221">
                  <c:v>40765</c:v>
                </c:pt>
                <c:pt idx="222">
                  <c:v>40766</c:v>
                </c:pt>
                <c:pt idx="223">
                  <c:v>40767</c:v>
                </c:pt>
                <c:pt idx="224">
                  <c:v>40768</c:v>
                </c:pt>
                <c:pt idx="225">
                  <c:v>40769</c:v>
                </c:pt>
                <c:pt idx="226">
                  <c:v>40770</c:v>
                </c:pt>
                <c:pt idx="227">
                  <c:v>40771</c:v>
                </c:pt>
                <c:pt idx="228">
                  <c:v>40772</c:v>
                </c:pt>
                <c:pt idx="229">
                  <c:v>40773</c:v>
                </c:pt>
                <c:pt idx="230">
                  <c:v>40774</c:v>
                </c:pt>
                <c:pt idx="231">
                  <c:v>40775</c:v>
                </c:pt>
                <c:pt idx="232">
                  <c:v>40776</c:v>
                </c:pt>
                <c:pt idx="233">
                  <c:v>40777</c:v>
                </c:pt>
                <c:pt idx="234">
                  <c:v>40778</c:v>
                </c:pt>
                <c:pt idx="235">
                  <c:v>40779</c:v>
                </c:pt>
                <c:pt idx="236">
                  <c:v>40780</c:v>
                </c:pt>
                <c:pt idx="237">
                  <c:v>40781</c:v>
                </c:pt>
                <c:pt idx="238">
                  <c:v>40782</c:v>
                </c:pt>
                <c:pt idx="239">
                  <c:v>40783</c:v>
                </c:pt>
                <c:pt idx="240">
                  <c:v>40784</c:v>
                </c:pt>
                <c:pt idx="241">
                  <c:v>40785</c:v>
                </c:pt>
                <c:pt idx="242">
                  <c:v>40786</c:v>
                </c:pt>
                <c:pt idx="243">
                  <c:v>40787</c:v>
                </c:pt>
                <c:pt idx="244">
                  <c:v>40788</c:v>
                </c:pt>
                <c:pt idx="245">
                  <c:v>40789</c:v>
                </c:pt>
                <c:pt idx="246">
                  <c:v>40790</c:v>
                </c:pt>
                <c:pt idx="247">
                  <c:v>40791</c:v>
                </c:pt>
                <c:pt idx="248">
                  <c:v>40792</c:v>
                </c:pt>
                <c:pt idx="249">
                  <c:v>40793</c:v>
                </c:pt>
                <c:pt idx="250">
                  <c:v>40794</c:v>
                </c:pt>
                <c:pt idx="251">
                  <c:v>40795</c:v>
                </c:pt>
                <c:pt idx="252">
                  <c:v>40796</c:v>
                </c:pt>
                <c:pt idx="253">
                  <c:v>40797</c:v>
                </c:pt>
                <c:pt idx="254">
                  <c:v>40798</c:v>
                </c:pt>
                <c:pt idx="255">
                  <c:v>40799</c:v>
                </c:pt>
                <c:pt idx="256">
                  <c:v>40800</c:v>
                </c:pt>
                <c:pt idx="257">
                  <c:v>40801</c:v>
                </c:pt>
                <c:pt idx="258">
                  <c:v>40802</c:v>
                </c:pt>
                <c:pt idx="259">
                  <c:v>40803</c:v>
                </c:pt>
                <c:pt idx="260">
                  <c:v>40804</c:v>
                </c:pt>
                <c:pt idx="261">
                  <c:v>40805</c:v>
                </c:pt>
                <c:pt idx="262">
                  <c:v>40806</c:v>
                </c:pt>
                <c:pt idx="263">
                  <c:v>40807</c:v>
                </c:pt>
                <c:pt idx="264">
                  <c:v>40808</c:v>
                </c:pt>
                <c:pt idx="265">
                  <c:v>40809</c:v>
                </c:pt>
                <c:pt idx="266">
                  <c:v>40810</c:v>
                </c:pt>
                <c:pt idx="267">
                  <c:v>40811</c:v>
                </c:pt>
                <c:pt idx="268">
                  <c:v>40812</c:v>
                </c:pt>
                <c:pt idx="269">
                  <c:v>40813</c:v>
                </c:pt>
                <c:pt idx="270">
                  <c:v>40814</c:v>
                </c:pt>
                <c:pt idx="271">
                  <c:v>40815</c:v>
                </c:pt>
                <c:pt idx="272">
                  <c:v>40816</c:v>
                </c:pt>
                <c:pt idx="273">
                  <c:v>40817</c:v>
                </c:pt>
                <c:pt idx="274">
                  <c:v>40818</c:v>
                </c:pt>
                <c:pt idx="275">
                  <c:v>40819</c:v>
                </c:pt>
                <c:pt idx="276">
                  <c:v>40820</c:v>
                </c:pt>
                <c:pt idx="277">
                  <c:v>40821</c:v>
                </c:pt>
                <c:pt idx="278">
                  <c:v>40822</c:v>
                </c:pt>
                <c:pt idx="279">
                  <c:v>40823</c:v>
                </c:pt>
                <c:pt idx="280">
                  <c:v>40824</c:v>
                </c:pt>
                <c:pt idx="281">
                  <c:v>40825</c:v>
                </c:pt>
                <c:pt idx="282">
                  <c:v>40826</c:v>
                </c:pt>
                <c:pt idx="283">
                  <c:v>40827</c:v>
                </c:pt>
                <c:pt idx="284">
                  <c:v>40828</c:v>
                </c:pt>
                <c:pt idx="285">
                  <c:v>40829</c:v>
                </c:pt>
                <c:pt idx="286">
                  <c:v>40830</c:v>
                </c:pt>
                <c:pt idx="287">
                  <c:v>40831</c:v>
                </c:pt>
                <c:pt idx="288">
                  <c:v>40832</c:v>
                </c:pt>
                <c:pt idx="289">
                  <c:v>40833</c:v>
                </c:pt>
                <c:pt idx="290">
                  <c:v>40834</c:v>
                </c:pt>
                <c:pt idx="291">
                  <c:v>40835</c:v>
                </c:pt>
                <c:pt idx="292">
                  <c:v>40836</c:v>
                </c:pt>
                <c:pt idx="293">
                  <c:v>40837</c:v>
                </c:pt>
                <c:pt idx="294">
                  <c:v>40838</c:v>
                </c:pt>
                <c:pt idx="295">
                  <c:v>40839</c:v>
                </c:pt>
                <c:pt idx="296">
                  <c:v>40840</c:v>
                </c:pt>
                <c:pt idx="297">
                  <c:v>40841</c:v>
                </c:pt>
                <c:pt idx="298">
                  <c:v>40842</c:v>
                </c:pt>
                <c:pt idx="299">
                  <c:v>40843</c:v>
                </c:pt>
                <c:pt idx="300">
                  <c:v>40844</c:v>
                </c:pt>
                <c:pt idx="301">
                  <c:v>40845</c:v>
                </c:pt>
                <c:pt idx="302">
                  <c:v>40846</c:v>
                </c:pt>
                <c:pt idx="303">
                  <c:v>40847</c:v>
                </c:pt>
                <c:pt idx="304">
                  <c:v>40848</c:v>
                </c:pt>
                <c:pt idx="305">
                  <c:v>40849</c:v>
                </c:pt>
                <c:pt idx="306">
                  <c:v>40850</c:v>
                </c:pt>
                <c:pt idx="307">
                  <c:v>40851</c:v>
                </c:pt>
                <c:pt idx="308">
                  <c:v>40852</c:v>
                </c:pt>
                <c:pt idx="309">
                  <c:v>40853</c:v>
                </c:pt>
                <c:pt idx="310">
                  <c:v>40854</c:v>
                </c:pt>
                <c:pt idx="311">
                  <c:v>40855</c:v>
                </c:pt>
                <c:pt idx="312">
                  <c:v>40856</c:v>
                </c:pt>
                <c:pt idx="313">
                  <c:v>40857</c:v>
                </c:pt>
                <c:pt idx="314">
                  <c:v>40858</c:v>
                </c:pt>
                <c:pt idx="315">
                  <c:v>40859</c:v>
                </c:pt>
                <c:pt idx="316">
                  <c:v>40860</c:v>
                </c:pt>
                <c:pt idx="317">
                  <c:v>40861</c:v>
                </c:pt>
                <c:pt idx="318">
                  <c:v>40862</c:v>
                </c:pt>
                <c:pt idx="319">
                  <c:v>40863</c:v>
                </c:pt>
                <c:pt idx="320">
                  <c:v>40864</c:v>
                </c:pt>
                <c:pt idx="321">
                  <c:v>40865</c:v>
                </c:pt>
                <c:pt idx="322">
                  <c:v>40866</c:v>
                </c:pt>
                <c:pt idx="323">
                  <c:v>40867</c:v>
                </c:pt>
                <c:pt idx="324">
                  <c:v>40868</c:v>
                </c:pt>
                <c:pt idx="325">
                  <c:v>40869</c:v>
                </c:pt>
                <c:pt idx="326">
                  <c:v>40870</c:v>
                </c:pt>
                <c:pt idx="327">
                  <c:v>40871</c:v>
                </c:pt>
                <c:pt idx="328">
                  <c:v>40872</c:v>
                </c:pt>
                <c:pt idx="329">
                  <c:v>40873</c:v>
                </c:pt>
                <c:pt idx="330">
                  <c:v>40874</c:v>
                </c:pt>
                <c:pt idx="331">
                  <c:v>40875</c:v>
                </c:pt>
                <c:pt idx="332">
                  <c:v>40876</c:v>
                </c:pt>
                <c:pt idx="333">
                  <c:v>40877</c:v>
                </c:pt>
                <c:pt idx="334">
                  <c:v>40878</c:v>
                </c:pt>
                <c:pt idx="335">
                  <c:v>40879</c:v>
                </c:pt>
                <c:pt idx="336">
                  <c:v>40880</c:v>
                </c:pt>
                <c:pt idx="337">
                  <c:v>40881</c:v>
                </c:pt>
                <c:pt idx="338">
                  <c:v>40882</c:v>
                </c:pt>
                <c:pt idx="339">
                  <c:v>40883</c:v>
                </c:pt>
                <c:pt idx="340">
                  <c:v>40884</c:v>
                </c:pt>
                <c:pt idx="341">
                  <c:v>40885</c:v>
                </c:pt>
                <c:pt idx="342">
                  <c:v>40886</c:v>
                </c:pt>
                <c:pt idx="343">
                  <c:v>40887</c:v>
                </c:pt>
                <c:pt idx="344">
                  <c:v>40888</c:v>
                </c:pt>
                <c:pt idx="345">
                  <c:v>40889</c:v>
                </c:pt>
                <c:pt idx="346">
                  <c:v>40890</c:v>
                </c:pt>
                <c:pt idx="347">
                  <c:v>40891</c:v>
                </c:pt>
                <c:pt idx="348">
                  <c:v>40892</c:v>
                </c:pt>
                <c:pt idx="349">
                  <c:v>40893</c:v>
                </c:pt>
                <c:pt idx="350">
                  <c:v>40894</c:v>
                </c:pt>
                <c:pt idx="351">
                  <c:v>40895</c:v>
                </c:pt>
                <c:pt idx="352">
                  <c:v>40896</c:v>
                </c:pt>
                <c:pt idx="353">
                  <c:v>40897</c:v>
                </c:pt>
                <c:pt idx="354">
                  <c:v>40898</c:v>
                </c:pt>
                <c:pt idx="355">
                  <c:v>40899</c:v>
                </c:pt>
                <c:pt idx="356">
                  <c:v>40900</c:v>
                </c:pt>
                <c:pt idx="357">
                  <c:v>40901</c:v>
                </c:pt>
                <c:pt idx="358">
                  <c:v>40902</c:v>
                </c:pt>
                <c:pt idx="359">
                  <c:v>40903</c:v>
                </c:pt>
                <c:pt idx="360">
                  <c:v>40904</c:v>
                </c:pt>
                <c:pt idx="361">
                  <c:v>40905</c:v>
                </c:pt>
                <c:pt idx="362">
                  <c:v>40906</c:v>
                </c:pt>
                <c:pt idx="363">
                  <c:v>40907</c:v>
                </c:pt>
                <c:pt idx="364">
                  <c:v>40908</c:v>
                </c:pt>
                <c:pt idx="365">
                  <c:v>40909</c:v>
                </c:pt>
                <c:pt idx="366">
                  <c:v>40910</c:v>
                </c:pt>
                <c:pt idx="367">
                  <c:v>40911</c:v>
                </c:pt>
                <c:pt idx="368">
                  <c:v>40912</c:v>
                </c:pt>
                <c:pt idx="369">
                  <c:v>40913</c:v>
                </c:pt>
                <c:pt idx="370">
                  <c:v>40914</c:v>
                </c:pt>
                <c:pt idx="371">
                  <c:v>40915</c:v>
                </c:pt>
                <c:pt idx="372">
                  <c:v>40916</c:v>
                </c:pt>
                <c:pt idx="373">
                  <c:v>40917</c:v>
                </c:pt>
                <c:pt idx="374">
                  <c:v>40918</c:v>
                </c:pt>
                <c:pt idx="375">
                  <c:v>40919</c:v>
                </c:pt>
                <c:pt idx="376">
                  <c:v>40920</c:v>
                </c:pt>
                <c:pt idx="377">
                  <c:v>40921</c:v>
                </c:pt>
                <c:pt idx="378">
                  <c:v>40922</c:v>
                </c:pt>
                <c:pt idx="379">
                  <c:v>40923</c:v>
                </c:pt>
                <c:pt idx="380">
                  <c:v>40924</c:v>
                </c:pt>
                <c:pt idx="381">
                  <c:v>40925</c:v>
                </c:pt>
                <c:pt idx="382">
                  <c:v>40926</c:v>
                </c:pt>
                <c:pt idx="383">
                  <c:v>40927</c:v>
                </c:pt>
                <c:pt idx="384">
                  <c:v>40928</c:v>
                </c:pt>
                <c:pt idx="385">
                  <c:v>40929</c:v>
                </c:pt>
                <c:pt idx="386">
                  <c:v>40930</c:v>
                </c:pt>
                <c:pt idx="387">
                  <c:v>40931</c:v>
                </c:pt>
                <c:pt idx="388">
                  <c:v>40932</c:v>
                </c:pt>
                <c:pt idx="389">
                  <c:v>40933</c:v>
                </c:pt>
                <c:pt idx="390">
                  <c:v>40934</c:v>
                </c:pt>
                <c:pt idx="391">
                  <c:v>40935</c:v>
                </c:pt>
                <c:pt idx="392">
                  <c:v>40936</c:v>
                </c:pt>
                <c:pt idx="393">
                  <c:v>40937</c:v>
                </c:pt>
                <c:pt idx="394">
                  <c:v>40938</c:v>
                </c:pt>
                <c:pt idx="395">
                  <c:v>40939</c:v>
                </c:pt>
                <c:pt idx="396">
                  <c:v>40940</c:v>
                </c:pt>
                <c:pt idx="397">
                  <c:v>40941</c:v>
                </c:pt>
                <c:pt idx="398">
                  <c:v>40942</c:v>
                </c:pt>
                <c:pt idx="399">
                  <c:v>40943</c:v>
                </c:pt>
                <c:pt idx="400">
                  <c:v>40944</c:v>
                </c:pt>
                <c:pt idx="401">
                  <c:v>40945</c:v>
                </c:pt>
                <c:pt idx="402">
                  <c:v>40946</c:v>
                </c:pt>
                <c:pt idx="403">
                  <c:v>40947</c:v>
                </c:pt>
                <c:pt idx="404">
                  <c:v>40948</c:v>
                </c:pt>
                <c:pt idx="405">
                  <c:v>40949</c:v>
                </c:pt>
                <c:pt idx="406">
                  <c:v>40950</c:v>
                </c:pt>
                <c:pt idx="407">
                  <c:v>40951</c:v>
                </c:pt>
                <c:pt idx="408">
                  <c:v>40952</c:v>
                </c:pt>
                <c:pt idx="409">
                  <c:v>40953</c:v>
                </c:pt>
                <c:pt idx="410">
                  <c:v>40954</c:v>
                </c:pt>
                <c:pt idx="411">
                  <c:v>40955</c:v>
                </c:pt>
                <c:pt idx="412">
                  <c:v>40956</c:v>
                </c:pt>
                <c:pt idx="413">
                  <c:v>40957</c:v>
                </c:pt>
                <c:pt idx="414">
                  <c:v>40958</c:v>
                </c:pt>
                <c:pt idx="415">
                  <c:v>40959</c:v>
                </c:pt>
                <c:pt idx="416">
                  <c:v>40960</c:v>
                </c:pt>
                <c:pt idx="417">
                  <c:v>40961</c:v>
                </c:pt>
                <c:pt idx="418">
                  <c:v>40962</c:v>
                </c:pt>
                <c:pt idx="419">
                  <c:v>40963</c:v>
                </c:pt>
                <c:pt idx="420">
                  <c:v>40964</c:v>
                </c:pt>
                <c:pt idx="421">
                  <c:v>40965</c:v>
                </c:pt>
                <c:pt idx="422">
                  <c:v>40966</c:v>
                </c:pt>
                <c:pt idx="423">
                  <c:v>40967</c:v>
                </c:pt>
                <c:pt idx="424">
                  <c:v>40968</c:v>
                </c:pt>
                <c:pt idx="425">
                  <c:v>40969</c:v>
                </c:pt>
                <c:pt idx="426">
                  <c:v>40970</c:v>
                </c:pt>
                <c:pt idx="427">
                  <c:v>40971</c:v>
                </c:pt>
                <c:pt idx="428">
                  <c:v>40972</c:v>
                </c:pt>
                <c:pt idx="429">
                  <c:v>40973</c:v>
                </c:pt>
                <c:pt idx="430">
                  <c:v>40974</c:v>
                </c:pt>
                <c:pt idx="431">
                  <c:v>40975</c:v>
                </c:pt>
                <c:pt idx="432">
                  <c:v>40976</c:v>
                </c:pt>
                <c:pt idx="433">
                  <c:v>40977</c:v>
                </c:pt>
                <c:pt idx="434">
                  <c:v>40978</c:v>
                </c:pt>
                <c:pt idx="435">
                  <c:v>40979</c:v>
                </c:pt>
                <c:pt idx="436">
                  <c:v>40980</c:v>
                </c:pt>
                <c:pt idx="437">
                  <c:v>40981</c:v>
                </c:pt>
                <c:pt idx="438">
                  <c:v>40982</c:v>
                </c:pt>
                <c:pt idx="439">
                  <c:v>40983</c:v>
                </c:pt>
                <c:pt idx="440">
                  <c:v>40984</c:v>
                </c:pt>
                <c:pt idx="441">
                  <c:v>40985</c:v>
                </c:pt>
                <c:pt idx="442">
                  <c:v>40986</c:v>
                </c:pt>
                <c:pt idx="443">
                  <c:v>40987</c:v>
                </c:pt>
                <c:pt idx="444">
                  <c:v>40988</c:v>
                </c:pt>
                <c:pt idx="445">
                  <c:v>40989</c:v>
                </c:pt>
                <c:pt idx="446">
                  <c:v>40990</c:v>
                </c:pt>
                <c:pt idx="447">
                  <c:v>40991</c:v>
                </c:pt>
                <c:pt idx="448">
                  <c:v>40992</c:v>
                </c:pt>
                <c:pt idx="449">
                  <c:v>40993</c:v>
                </c:pt>
                <c:pt idx="450">
                  <c:v>40994</c:v>
                </c:pt>
                <c:pt idx="451">
                  <c:v>40995</c:v>
                </c:pt>
                <c:pt idx="452">
                  <c:v>40996</c:v>
                </c:pt>
                <c:pt idx="453">
                  <c:v>40997</c:v>
                </c:pt>
                <c:pt idx="454">
                  <c:v>40998</c:v>
                </c:pt>
                <c:pt idx="455">
                  <c:v>40999</c:v>
                </c:pt>
                <c:pt idx="456">
                  <c:v>41000</c:v>
                </c:pt>
                <c:pt idx="457">
                  <c:v>41001</c:v>
                </c:pt>
                <c:pt idx="458">
                  <c:v>41002</c:v>
                </c:pt>
                <c:pt idx="459">
                  <c:v>41003</c:v>
                </c:pt>
                <c:pt idx="460">
                  <c:v>41004</c:v>
                </c:pt>
                <c:pt idx="461">
                  <c:v>41005</c:v>
                </c:pt>
                <c:pt idx="462">
                  <c:v>41006</c:v>
                </c:pt>
                <c:pt idx="463">
                  <c:v>41007</c:v>
                </c:pt>
                <c:pt idx="464">
                  <c:v>41008</c:v>
                </c:pt>
                <c:pt idx="465">
                  <c:v>41009</c:v>
                </c:pt>
                <c:pt idx="466">
                  <c:v>41010</c:v>
                </c:pt>
                <c:pt idx="467">
                  <c:v>41011</c:v>
                </c:pt>
                <c:pt idx="468">
                  <c:v>41012</c:v>
                </c:pt>
                <c:pt idx="469">
                  <c:v>41013</c:v>
                </c:pt>
                <c:pt idx="470">
                  <c:v>41014</c:v>
                </c:pt>
                <c:pt idx="471">
                  <c:v>41015</c:v>
                </c:pt>
                <c:pt idx="472">
                  <c:v>41016</c:v>
                </c:pt>
                <c:pt idx="473">
                  <c:v>41017</c:v>
                </c:pt>
                <c:pt idx="474">
                  <c:v>41018</c:v>
                </c:pt>
                <c:pt idx="475">
                  <c:v>41019</c:v>
                </c:pt>
                <c:pt idx="476">
                  <c:v>41020</c:v>
                </c:pt>
                <c:pt idx="477">
                  <c:v>41021</c:v>
                </c:pt>
                <c:pt idx="478">
                  <c:v>41022</c:v>
                </c:pt>
                <c:pt idx="479">
                  <c:v>41023</c:v>
                </c:pt>
                <c:pt idx="480">
                  <c:v>41024</c:v>
                </c:pt>
                <c:pt idx="481">
                  <c:v>41025</c:v>
                </c:pt>
                <c:pt idx="482">
                  <c:v>41026</c:v>
                </c:pt>
                <c:pt idx="483">
                  <c:v>41027</c:v>
                </c:pt>
                <c:pt idx="484">
                  <c:v>41028</c:v>
                </c:pt>
                <c:pt idx="485">
                  <c:v>41029</c:v>
                </c:pt>
                <c:pt idx="486">
                  <c:v>41030</c:v>
                </c:pt>
                <c:pt idx="487">
                  <c:v>41031</c:v>
                </c:pt>
                <c:pt idx="488">
                  <c:v>41032</c:v>
                </c:pt>
                <c:pt idx="489">
                  <c:v>41033</c:v>
                </c:pt>
                <c:pt idx="490">
                  <c:v>41034</c:v>
                </c:pt>
                <c:pt idx="491">
                  <c:v>41035</c:v>
                </c:pt>
                <c:pt idx="492">
                  <c:v>41036</c:v>
                </c:pt>
                <c:pt idx="493">
                  <c:v>41037</c:v>
                </c:pt>
                <c:pt idx="494">
                  <c:v>41038</c:v>
                </c:pt>
                <c:pt idx="495">
                  <c:v>41039</c:v>
                </c:pt>
                <c:pt idx="496">
                  <c:v>41040</c:v>
                </c:pt>
                <c:pt idx="497">
                  <c:v>41041</c:v>
                </c:pt>
                <c:pt idx="498">
                  <c:v>41042</c:v>
                </c:pt>
                <c:pt idx="499">
                  <c:v>41043</c:v>
                </c:pt>
                <c:pt idx="500">
                  <c:v>41044</c:v>
                </c:pt>
                <c:pt idx="501">
                  <c:v>41045</c:v>
                </c:pt>
                <c:pt idx="502">
                  <c:v>41046</c:v>
                </c:pt>
                <c:pt idx="503">
                  <c:v>41047</c:v>
                </c:pt>
                <c:pt idx="504">
                  <c:v>41048</c:v>
                </c:pt>
                <c:pt idx="505">
                  <c:v>41049</c:v>
                </c:pt>
                <c:pt idx="506">
                  <c:v>41050</c:v>
                </c:pt>
                <c:pt idx="507">
                  <c:v>41051</c:v>
                </c:pt>
                <c:pt idx="508">
                  <c:v>41052</c:v>
                </c:pt>
                <c:pt idx="509">
                  <c:v>41053</c:v>
                </c:pt>
                <c:pt idx="510">
                  <c:v>41054</c:v>
                </c:pt>
                <c:pt idx="511">
                  <c:v>41055</c:v>
                </c:pt>
                <c:pt idx="512">
                  <c:v>41056</c:v>
                </c:pt>
                <c:pt idx="513">
                  <c:v>41057</c:v>
                </c:pt>
                <c:pt idx="514">
                  <c:v>41058</c:v>
                </c:pt>
                <c:pt idx="515">
                  <c:v>41059</c:v>
                </c:pt>
                <c:pt idx="516">
                  <c:v>41060</c:v>
                </c:pt>
                <c:pt idx="517">
                  <c:v>41061</c:v>
                </c:pt>
                <c:pt idx="518">
                  <c:v>41062</c:v>
                </c:pt>
                <c:pt idx="519">
                  <c:v>41063</c:v>
                </c:pt>
                <c:pt idx="520">
                  <c:v>41064</c:v>
                </c:pt>
                <c:pt idx="521">
                  <c:v>41065</c:v>
                </c:pt>
                <c:pt idx="522">
                  <c:v>41066</c:v>
                </c:pt>
                <c:pt idx="523">
                  <c:v>41067</c:v>
                </c:pt>
                <c:pt idx="524">
                  <c:v>41068</c:v>
                </c:pt>
                <c:pt idx="525">
                  <c:v>41069</c:v>
                </c:pt>
                <c:pt idx="526">
                  <c:v>41070</c:v>
                </c:pt>
                <c:pt idx="527">
                  <c:v>41071</c:v>
                </c:pt>
                <c:pt idx="528">
                  <c:v>41072</c:v>
                </c:pt>
                <c:pt idx="529">
                  <c:v>41073</c:v>
                </c:pt>
                <c:pt idx="530">
                  <c:v>41074</c:v>
                </c:pt>
                <c:pt idx="531">
                  <c:v>41075</c:v>
                </c:pt>
                <c:pt idx="532">
                  <c:v>41076</c:v>
                </c:pt>
                <c:pt idx="533">
                  <c:v>41077</c:v>
                </c:pt>
                <c:pt idx="534">
                  <c:v>41078</c:v>
                </c:pt>
                <c:pt idx="535">
                  <c:v>41079</c:v>
                </c:pt>
                <c:pt idx="536">
                  <c:v>41080</c:v>
                </c:pt>
                <c:pt idx="537">
                  <c:v>41081</c:v>
                </c:pt>
                <c:pt idx="538">
                  <c:v>41082</c:v>
                </c:pt>
                <c:pt idx="539">
                  <c:v>41083</c:v>
                </c:pt>
                <c:pt idx="540">
                  <c:v>41084</c:v>
                </c:pt>
                <c:pt idx="541">
                  <c:v>41085</c:v>
                </c:pt>
                <c:pt idx="542">
                  <c:v>41086</c:v>
                </c:pt>
                <c:pt idx="543">
                  <c:v>41087</c:v>
                </c:pt>
                <c:pt idx="544">
                  <c:v>41088</c:v>
                </c:pt>
                <c:pt idx="545">
                  <c:v>41089</c:v>
                </c:pt>
                <c:pt idx="546">
                  <c:v>41090</c:v>
                </c:pt>
                <c:pt idx="547">
                  <c:v>41091</c:v>
                </c:pt>
                <c:pt idx="548">
                  <c:v>41092</c:v>
                </c:pt>
                <c:pt idx="549">
                  <c:v>41093</c:v>
                </c:pt>
                <c:pt idx="550">
                  <c:v>41094</c:v>
                </c:pt>
                <c:pt idx="551">
                  <c:v>41095</c:v>
                </c:pt>
                <c:pt idx="552">
                  <c:v>41096</c:v>
                </c:pt>
                <c:pt idx="553">
                  <c:v>41097</c:v>
                </c:pt>
                <c:pt idx="554">
                  <c:v>41098</c:v>
                </c:pt>
                <c:pt idx="555">
                  <c:v>41099</c:v>
                </c:pt>
                <c:pt idx="556">
                  <c:v>41100</c:v>
                </c:pt>
                <c:pt idx="557">
                  <c:v>41101</c:v>
                </c:pt>
                <c:pt idx="558">
                  <c:v>41102</c:v>
                </c:pt>
                <c:pt idx="559">
                  <c:v>41103</c:v>
                </c:pt>
                <c:pt idx="560">
                  <c:v>41104</c:v>
                </c:pt>
                <c:pt idx="561">
                  <c:v>41105</c:v>
                </c:pt>
                <c:pt idx="562">
                  <c:v>41106</c:v>
                </c:pt>
                <c:pt idx="563">
                  <c:v>41107</c:v>
                </c:pt>
                <c:pt idx="564">
                  <c:v>41108</c:v>
                </c:pt>
                <c:pt idx="565">
                  <c:v>41109</c:v>
                </c:pt>
                <c:pt idx="566">
                  <c:v>41110</c:v>
                </c:pt>
                <c:pt idx="567">
                  <c:v>41111</c:v>
                </c:pt>
                <c:pt idx="568">
                  <c:v>41112</c:v>
                </c:pt>
                <c:pt idx="569">
                  <c:v>41113</c:v>
                </c:pt>
                <c:pt idx="570">
                  <c:v>41114</c:v>
                </c:pt>
                <c:pt idx="571">
                  <c:v>41115</c:v>
                </c:pt>
                <c:pt idx="572">
                  <c:v>41116</c:v>
                </c:pt>
                <c:pt idx="573">
                  <c:v>41117</c:v>
                </c:pt>
                <c:pt idx="574">
                  <c:v>41118</c:v>
                </c:pt>
                <c:pt idx="575">
                  <c:v>41119</c:v>
                </c:pt>
                <c:pt idx="576">
                  <c:v>41120</c:v>
                </c:pt>
                <c:pt idx="577">
                  <c:v>41121</c:v>
                </c:pt>
                <c:pt idx="578">
                  <c:v>41122</c:v>
                </c:pt>
                <c:pt idx="579">
                  <c:v>41123</c:v>
                </c:pt>
                <c:pt idx="580">
                  <c:v>41124</c:v>
                </c:pt>
                <c:pt idx="581">
                  <c:v>41125</c:v>
                </c:pt>
                <c:pt idx="582">
                  <c:v>41126</c:v>
                </c:pt>
                <c:pt idx="583">
                  <c:v>41127</c:v>
                </c:pt>
                <c:pt idx="584">
                  <c:v>41128</c:v>
                </c:pt>
                <c:pt idx="585">
                  <c:v>41129</c:v>
                </c:pt>
                <c:pt idx="586">
                  <c:v>41130</c:v>
                </c:pt>
                <c:pt idx="587">
                  <c:v>41131</c:v>
                </c:pt>
                <c:pt idx="588">
                  <c:v>41132</c:v>
                </c:pt>
                <c:pt idx="589">
                  <c:v>41133</c:v>
                </c:pt>
                <c:pt idx="590">
                  <c:v>41134</c:v>
                </c:pt>
                <c:pt idx="591">
                  <c:v>41135</c:v>
                </c:pt>
                <c:pt idx="592">
                  <c:v>41136</c:v>
                </c:pt>
                <c:pt idx="593">
                  <c:v>41137</c:v>
                </c:pt>
                <c:pt idx="594">
                  <c:v>41138</c:v>
                </c:pt>
                <c:pt idx="595">
                  <c:v>41139</c:v>
                </c:pt>
                <c:pt idx="596">
                  <c:v>41140</c:v>
                </c:pt>
                <c:pt idx="597">
                  <c:v>41141</c:v>
                </c:pt>
                <c:pt idx="598">
                  <c:v>41142</c:v>
                </c:pt>
                <c:pt idx="599">
                  <c:v>41143</c:v>
                </c:pt>
                <c:pt idx="600">
                  <c:v>41144</c:v>
                </c:pt>
                <c:pt idx="601">
                  <c:v>41145</c:v>
                </c:pt>
                <c:pt idx="602">
                  <c:v>41146</c:v>
                </c:pt>
                <c:pt idx="603">
                  <c:v>41147</c:v>
                </c:pt>
                <c:pt idx="604">
                  <c:v>41148</c:v>
                </c:pt>
                <c:pt idx="605">
                  <c:v>41149</c:v>
                </c:pt>
                <c:pt idx="606">
                  <c:v>41150</c:v>
                </c:pt>
                <c:pt idx="607">
                  <c:v>41151</c:v>
                </c:pt>
                <c:pt idx="608">
                  <c:v>41152</c:v>
                </c:pt>
                <c:pt idx="609">
                  <c:v>41153</c:v>
                </c:pt>
                <c:pt idx="610">
                  <c:v>41154</c:v>
                </c:pt>
                <c:pt idx="611">
                  <c:v>41155</c:v>
                </c:pt>
                <c:pt idx="612">
                  <c:v>41156</c:v>
                </c:pt>
                <c:pt idx="613">
                  <c:v>41157</c:v>
                </c:pt>
                <c:pt idx="614">
                  <c:v>41158</c:v>
                </c:pt>
                <c:pt idx="615">
                  <c:v>41159</c:v>
                </c:pt>
                <c:pt idx="616">
                  <c:v>41160</c:v>
                </c:pt>
                <c:pt idx="617">
                  <c:v>41161</c:v>
                </c:pt>
                <c:pt idx="618">
                  <c:v>41162</c:v>
                </c:pt>
                <c:pt idx="619">
                  <c:v>41163</c:v>
                </c:pt>
                <c:pt idx="620">
                  <c:v>41164</c:v>
                </c:pt>
                <c:pt idx="621">
                  <c:v>41165</c:v>
                </c:pt>
                <c:pt idx="622">
                  <c:v>41166</c:v>
                </c:pt>
                <c:pt idx="623">
                  <c:v>41167</c:v>
                </c:pt>
                <c:pt idx="624">
                  <c:v>41168</c:v>
                </c:pt>
                <c:pt idx="625">
                  <c:v>41169</c:v>
                </c:pt>
                <c:pt idx="626">
                  <c:v>41170</c:v>
                </c:pt>
                <c:pt idx="627">
                  <c:v>41171</c:v>
                </c:pt>
                <c:pt idx="628">
                  <c:v>41172</c:v>
                </c:pt>
                <c:pt idx="629">
                  <c:v>41173</c:v>
                </c:pt>
                <c:pt idx="630">
                  <c:v>41174</c:v>
                </c:pt>
                <c:pt idx="631">
                  <c:v>41175</c:v>
                </c:pt>
                <c:pt idx="632">
                  <c:v>41176</c:v>
                </c:pt>
                <c:pt idx="633">
                  <c:v>41177</c:v>
                </c:pt>
                <c:pt idx="634">
                  <c:v>41178</c:v>
                </c:pt>
                <c:pt idx="635">
                  <c:v>41179</c:v>
                </c:pt>
                <c:pt idx="636">
                  <c:v>41180</c:v>
                </c:pt>
                <c:pt idx="637">
                  <c:v>41181</c:v>
                </c:pt>
                <c:pt idx="638">
                  <c:v>41182</c:v>
                </c:pt>
                <c:pt idx="639">
                  <c:v>41183</c:v>
                </c:pt>
                <c:pt idx="640">
                  <c:v>41184</c:v>
                </c:pt>
                <c:pt idx="641">
                  <c:v>41185</c:v>
                </c:pt>
                <c:pt idx="642">
                  <c:v>41186</c:v>
                </c:pt>
                <c:pt idx="643">
                  <c:v>41187</c:v>
                </c:pt>
                <c:pt idx="644">
                  <c:v>41188</c:v>
                </c:pt>
                <c:pt idx="645">
                  <c:v>41189</c:v>
                </c:pt>
                <c:pt idx="646">
                  <c:v>41190</c:v>
                </c:pt>
                <c:pt idx="647">
                  <c:v>41191</c:v>
                </c:pt>
                <c:pt idx="648">
                  <c:v>41192</c:v>
                </c:pt>
                <c:pt idx="649">
                  <c:v>41193</c:v>
                </c:pt>
                <c:pt idx="650">
                  <c:v>41194</c:v>
                </c:pt>
                <c:pt idx="651">
                  <c:v>41195</c:v>
                </c:pt>
                <c:pt idx="652">
                  <c:v>41196</c:v>
                </c:pt>
                <c:pt idx="653">
                  <c:v>41197</c:v>
                </c:pt>
                <c:pt idx="654">
                  <c:v>41198</c:v>
                </c:pt>
                <c:pt idx="655">
                  <c:v>41199</c:v>
                </c:pt>
                <c:pt idx="656">
                  <c:v>41200</c:v>
                </c:pt>
                <c:pt idx="657">
                  <c:v>41201</c:v>
                </c:pt>
                <c:pt idx="658">
                  <c:v>41202</c:v>
                </c:pt>
                <c:pt idx="659">
                  <c:v>41203</c:v>
                </c:pt>
                <c:pt idx="660">
                  <c:v>41204</c:v>
                </c:pt>
                <c:pt idx="661">
                  <c:v>41205</c:v>
                </c:pt>
                <c:pt idx="662">
                  <c:v>41206</c:v>
                </c:pt>
                <c:pt idx="663">
                  <c:v>41207</c:v>
                </c:pt>
                <c:pt idx="664">
                  <c:v>41208</c:v>
                </c:pt>
                <c:pt idx="665">
                  <c:v>41209</c:v>
                </c:pt>
                <c:pt idx="666">
                  <c:v>41210</c:v>
                </c:pt>
                <c:pt idx="667">
                  <c:v>41211</c:v>
                </c:pt>
                <c:pt idx="668">
                  <c:v>41212</c:v>
                </c:pt>
                <c:pt idx="669">
                  <c:v>41213</c:v>
                </c:pt>
                <c:pt idx="670">
                  <c:v>41214</c:v>
                </c:pt>
                <c:pt idx="671">
                  <c:v>41215</c:v>
                </c:pt>
                <c:pt idx="672">
                  <c:v>41216</c:v>
                </c:pt>
                <c:pt idx="673">
                  <c:v>41217</c:v>
                </c:pt>
                <c:pt idx="674">
                  <c:v>41218</c:v>
                </c:pt>
                <c:pt idx="675">
                  <c:v>41219</c:v>
                </c:pt>
                <c:pt idx="676">
                  <c:v>41220</c:v>
                </c:pt>
                <c:pt idx="677">
                  <c:v>41221</c:v>
                </c:pt>
                <c:pt idx="678">
                  <c:v>41222</c:v>
                </c:pt>
                <c:pt idx="679">
                  <c:v>41223</c:v>
                </c:pt>
                <c:pt idx="680">
                  <c:v>41224</c:v>
                </c:pt>
                <c:pt idx="681">
                  <c:v>41225</c:v>
                </c:pt>
                <c:pt idx="682">
                  <c:v>41226</c:v>
                </c:pt>
                <c:pt idx="683">
                  <c:v>41227</c:v>
                </c:pt>
                <c:pt idx="684">
                  <c:v>41228</c:v>
                </c:pt>
                <c:pt idx="685">
                  <c:v>41229</c:v>
                </c:pt>
                <c:pt idx="686">
                  <c:v>41230</c:v>
                </c:pt>
                <c:pt idx="687">
                  <c:v>41231</c:v>
                </c:pt>
                <c:pt idx="688">
                  <c:v>41232</c:v>
                </c:pt>
                <c:pt idx="689">
                  <c:v>41233</c:v>
                </c:pt>
                <c:pt idx="690">
                  <c:v>41234</c:v>
                </c:pt>
                <c:pt idx="691">
                  <c:v>41235</c:v>
                </c:pt>
                <c:pt idx="692">
                  <c:v>41236</c:v>
                </c:pt>
                <c:pt idx="693">
                  <c:v>41237</c:v>
                </c:pt>
                <c:pt idx="694">
                  <c:v>41238</c:v>
                </c:pt>
                <c:pt idx="695">
                  <c:v>41239</c:v>
                </c:pt>
                <c:pt idx="696">
                  <c:v>41240</c:v>
                </c:pt>
                <c:pt idx="697">
                  <c:v>41241</c:v>
                </c:pt>
                <c:pt idx="698">
                  <c:v>41242</c:v>
                </c:pt>
                <c:pt idx="699">
                  <c:v>41243</c:v>
                </c:pt>
                <c:pt idx="700">
                  <c:v>41244</c:v>
                </c:pt>
                <c:pt idx="701">
                  <c:v>41245</c:v>
                </c:pt>
                <c:pt idx="702">
                  <c:v>41246</c:v>
                </c:pt>
                <c:pt idx="703">
                  <c:v>41247</c:v>
                </c:pt>
                <c:pt idx="704">
                  <c:v>41248</c:v>
                </c:pt>
                <c:pt idx="705">
                  <c:v>41249</c:v>
                </c:pt>
                <c:pt idx="706">
                  <c:v>41250</c:v>
                </c:pt>
                <c:pt idx="707">
                  <c:v>41251</c:v>
                </c:pt>
                <c:pt idx="708">
                  <c:v>41252</c:v>
                </c:pt>
                <c:pt idx="709">
                  <c:v>41253</c:v>
                </c:pt>
                <c:pt idx="710">
                  <c:v>41254</c:v>
                </c:pt>
                <c:pt idx="711">
                  <c:v>41255</c:v>
                </c:pt>
                <c:pt idx="712">
                  <c:v>41256</c:v>
                </c:pt>
                <c:pt idx="713">
                  <c:v>41257</c:v>
                </c:pt>
                <c:pt idx="714">
                  <c:v>41258</c:v>
                </c:pt>
                <c:pt idx="715">
                  <c:v>41259</c:v>
                </c:pt>
                <c:pt idx="716">
                  <c:v>41260</c:v>
                </c:pt>
                <c:pt idx="717">
                  <c:v>41261</c:v>
                </c:pt>
                <c:pt idx="718">
                  <c:v>41262</c:v>
                </c:pt>
                <c:pt idx="719">
                  <c:v>41263</c:v>
                </c:pt>
                <c:pt idx="720">
                  <c:v>41264</c:v>
                </c:pt>
                <c:pt idx="721">
                  <c:v>41265</c:v>
                </c:pt>
                <c:pt idx="722">
                  <c:v>41266</c:v>
                </c:pt>
                <c:pt idx="723">
                  <c:v>41267</c:v>
                </c:pt>
                <c:pt idx="724">
                  <c:v>41268</c:v>
                </c:pt>
                <c:pt idx="725">
                  <c:v>41269</c:v>
                </c:pt>
                <c:pt idx="726">
                  <c:v>41270</c:v>
                </c:pt>
                <c:pt idx="727">
                  <c:v>41271</c:v>
                </c:pt>
                <c:pt idx="728">
                  <c:v>41272</c:v>
                </c:pt>
                <c:pt idx="729">
                  <c:v>41273</c:v>
                </c:pt>
                <c:pt idx="730">
                  <c:v>41274</c:v>
                </c:pt>
                <c:pt idx="731">
                  <c:v>41275</c:v>
                </c:pt>
                <c:pt idx="732">
                  <c:v>41276</c:v>
                </c:pt>
                <c:pt idx="733">
                  <c:v>41277</c:v>
                </c:pt>
                <c:pt idx="734">
                  <c:v>41278</c:v>
                </c:pt>
                <c:pt idx="735">
                  <c:v>41279</c:v>
                </c:pt>
                <c:pt idx="736">
                  <c:v>41280</c:v>
                </c:pt>
                <c:pt idx="737">
                  <c:v>41281</c:v>
                </c:pt>
                <c:pt idx="738">
                  <c:v>41282</c:v>
                </c:pt>
                <c:pt idx="739">
                  <c:v>41283</c:v>
                </c:pt>
                <c:pt idx="740">
                  <c:v>41284</c:v>
                </c:pt>
                <c:pt idx="741">
                  <c:v>41285</c:v>
                </c:pt>
                <c:pt idx="742">
                  <c:v>41286</c:v>
                </c:pt>
                <c:pt idx="743">
                  <c:v>41287</c:v>
                </c:pt>
                <c:pt idx="744">
                  <c:v>41288</c:v>
                </c:pt>
                <c:pt idx="745">
                  <c:v>41289</c:v>
                </c:pt>
                <c:pt idx="746">
                  <c:v>41290</c:v>
                </c:pt>
                <c:pt idx="747">
                  <c:v>41291</c:v>
                </c:pt>
                <c:pt idx="748">
                  <c:v>41292</c:v>
                </c:pt>
                <c:pt idx="749">
                  <c:v>41293</c:v>
                </c:pt>
                <c:pt idx="750">
                  <c:v>41294</c:v>
                </c:pt>
                <c:pt idx="751">
                  <c:v>41295</c:v>
                </c:pt>
                <c:pt idx="752">
                  <c:v>41296</c:v>
                </c:pt>
                <c:pt idx="753">
                  <c:v>41297</c:v>
                </c:pt>
                <c:pt idx="754">
                  <c:v>41298</c:v>
                </c:pt>
                <c:pt idx="755">
                  <c:v>41299</c:v>
                </c:pt>
                <c:pt idx="756">
                  <c:v>41300</c:v>
                </c:pt>
                <c:pt idx="757">
                  <c:v>41301</c:v>
                </c:pt>
                <c:pt idx="758">
                  <c:v>41302</c:v>
                </c:pt>
                <c:pt idx="759">
                  <c:v>41303</c:v>
                </c:pt>
                <c:pt idx="760">
                  <c:v>41304</c:v>
                </c:pt>
                <c:pt idx="761">
                  <c:v>41305</c:v>
                </c:pt>
                <c:pt idx="762">
                  <c:v>41306</c:v>
                </c:pt>
                <c:pt idx="763">
                  <c:v>41307</c:v>
                </c:pt>
                <c:pt idx="764">
                  <c:v>41308</c:v>
                </c:pt>
                <c:pt idx="765">
                  <c:v>41309</c:v>
                </c:pt>
                <c:pt idx="766">
                  <c:v>41310</c:v>
                </c:pt>
                <c:pt idx="767">
                  <c:v>41311</c:v>
                </c:pt>
                <c:pt idx="768">
                  <c:v>41312</c:v>
                </c:pt>
                <c:pt idx="769">
                  <c:v>41313</c:v>
                </c:pt>
                <c:pt idx="770">
                  <c:v>41314</c:v>
                </c:pt>
                <c:pt idx="771">
                  <c:v>41315</c:v>
                </c:pt>
                <c:pt idx="772">
                  <c:v>41316</c:v>
                </c:pt>
                <c:pt idx="773">
                  <c:v>41317</c:v>
                </c:pt>
                <c:pt idx="774">
                  <c:v>41318</c:v>
                </c:pt>
                <c:pt idx="775">
                  <c:v>41319</c:v>
                </c:pt>
                <c:pt idx="776">
                  <c:v>41320</c:v>
                </c:pt>
                <c:pt idx="777">
                  <c:v>41321</c:v>
                </c:pt>
                <c:pt idx="778">
                  <c:v>41322</c:v>
                </c:pt>
                <c:pt idx="779">
                  <c:v>41323</c:v>
                </c:pt>
                <c:pt idx="780">
                  <c:v>41324</c:v>
                </c:pt>
                <c:pt idx="781">
                  <c:v>41325</c:v>
                </c:pt>
                <c:pt idx="782">
                  <c:v>41326</c:v>
                </c:pt>
                <c:pt idx="783">
                  <c:v>41327</c:v>
                </c:pt>
                <c:pt idx="784">
                  <c:v>41328</c:v>
                </c:pt>
                <c:pt idx="785">
                  <c:v>41329</c:v>
                </c:pt>
                <c:pt idx="786">
                  <c:v>41330</c:v>
                </c:pt>
                <c:pt idx="787">
                  <c:v>41331</c:v>
                </c:pt>
                <c:pt idx="788">
                  <c:v>41332</c:v>
                </c:pt>
                <c:pt idx="789">
                  <c:v>41333</c:v>
                </c:pt>
                <c:pt idx="790">
                  <c:v>41334</c:v>
                </c:pt>
                <c:pt idx="791">
                  <c:v>41335</c:v>
                </c:pt>
                <c:pt idx="792">
                  <c:v>41336</c:v>
                </c:pt>
                <c:pt idx="793">
                  <c:v>41337</c:v>
                </c:pt>
                <c:pt idx="794">
                  <c:v>41338</c:v>
                </c:pt>
                <c:pt idx="795">
                  <c:v>41339</c:v>
                </c:pt>
                <c:pt idx="796">
                  <c:v>41340</c:v>
                </c:pt>
                <c:pt idx="797">
                  <c:v>41341</c:v>
                </c:pt>
                <c:pt idx="798">
                  <c:v>41342</c:v>
                </c:pt>
                <c:pt idx="799">
                  <c:v>41343</c:v>
                </c:pt>
                <c:pt idx="800">
                  <c:v>41344</c:v>
                </c:pt>
                <c:pt idx="801">
                  <c:v>41345</c:v>
                </c:pt>
                <c:pt idx="802">
                  <c:v>41346</c:v>
                </c:pt>
                <c:pt idx="803">
                  <c:v>41347</c:v>
                </c:pt>
                <c:pt idx="804">
                  <c:v>41348</c:v>
                </c:pt>
                <c:pt idx="805">
                  <c:v>41349</c:v>
                </c:pt>
                <c:pt idx="806">
                  <c:v>41350</c:v>
                </c:pt>
                <c:pt idx="807">
                  <c:v>41351</c:v>
                </c:pt>
                <c:pt idx="808">
                  <c:v>41352</c:v>
                </c:pt>
                <c:pt idx="809">
                  <c:v>41353</c:v>
                </c:pt>
                <c:pt idx="810">
                  <c:v>41354</c:v>
                </c:pt>
                <c:pt idx="811">
                  <c:v>41355</c:v>
                </c:pt>
                <c:pt idx="812">
                  <c:v>41356</c:v>
                </c:pt>
                <c:pt idx="813">
                  <c:v>41357</c:v>
                </c:pt>
                <c:pt idx="814">
                  <c:v>41358</c:v>
                </c:pt>
                <c:pt idx="815">
                  <c:v>41359</c:v>
                </c:pt>
                <c:pt idx="816">
                  <c:v>41360</c:v>
                </c:pt>
                <c:pt idx="817">
                  <c:v>41361</c:v>
                </c:pt>
                <c:pt idx="818">
                  <c:v>41362</c:v>
                </c:pt>
                <c:pt idx="819">
                  <c:v>41363</c:v>
                </c:pt>
                <c:pt idx="820">
                  <c:v>41364</c:v>
                </c:pt>
                <c:pt idx="821">
                  <c:v>41365</c:v>
                </c:pt>
                <c:pt idx="822">
                  <c:v>41366</c:v>
                </c:pt>
                <c:pt idx="823">
                  <c:v>41367</c:v>
                </c:pt>
                <c:pt idx="824">
                  <c:v>41368</c:v>
                </c:pt>
                <c:pt idx="825">
                  <c:v>41369</c:v>
                </c:pt>
                <c:pt idx="826">
                  <c:v>41370</c:v>
                </c:pt>
                <c:pt idx="827">
                  <c:v>41371</c:v>
                </c:pt>
                <c:pt idx="828">
                  <c:v>41372</c:v>
                </c:pt>
                <c:pt idx="829">
                  <c:v>41373</c:v>
                </c:pt>
                <c:pt idx="830">
                  <c:v>41374</c:v>
                </c:pt>
                <c:pt idx="831">
                  <c:v>41375</c:v>
                </c:pt>
                <c:pt idx="832">
                  <c:v>41376</c:v>
                </c:pt>
                <c:pt idx="833">
                  <c:v>41377</c:v>
                </c:pt>
                <c:pt idx="834">
                  <c:v>41378</c:v>
                </c:pt>
                <c:pt idx="835">
                  <c:v>41379</c:v>
                </c:pt>
                <c:pt idx="836">
                  <c:v>41380</c:v>
                </c:pt>
                <c:pt idx="837">
                  <c:v>41381</c:v>
                </c:pt>
                <c:pt idx="838">
                  <c:v>41382</c:v>
                </c:pt>
                <c:pt idx="839">
                  <c:v>41383</c:v>
                </c:pt>
                <c:pt idx="840">
                  <c:v>41384</c:v>
                </c:pt>
                <c:pt idx="841">
                  <c:v>41385</c:v>
                </c:pt>
                <c:pt idx="842">
                  <c:v>41386</c:v>
                </c:pt>
                <c:pt idx="843">
                  <c:v>41387</c:v>
                </c:pt>
                <c:pt idx="844">
                  <c:v>41388</c:v>
                </c:pt>
                <c:pt idx="845">
                  <c:v>41389</c:v>
                </c:pt>
                <c:pt idx="846">
                  <c:v>41390</c:v>
                </c:pt>
                <c:pt idx="847">
                  <c:v>41391</c:v>
                </c:pt>
                <c:pt idx="848">
                  <c:v>41392</c:v>
                </c:pt>
                <c:pt idx="849">
                  <c:v>41393</c:v>
                </c:pt>
                <c:pt idx="850">
                  <c:v>41394</c:v>
                </c:pt>
                <c:pt idx="851">
                  <c:v>41395</c:v>
                </c:pt>
                <c:pt idx="852">
                  <c:v>41396</c:v>
                </c:pt>
                <c:pt idx="853">
                  <c:v>41397</c:v>
                </c:pt>
                <c:pt idx="854">
                  <c:v>41398</c:v>
                </c:pt>
                <c:pt idx="855">
                  <c:v>41399</c:v>
                </c:pt>
                <c:pt idx="856">
                  <c:v>41400</c:v>
                </c:pt>
                <c:pt idx="857">
                  <c:v>41401</c:v>
                </c:pt>
                <c:pt idx="858">
                  <c:v>41402</c:v>
                </c:pt>
                <c:pt idx="859">
                  <c:v>41403</c:v>
                </c:pt>
                <c:pt idx="860">
                  <c:v>41404</c:v>
                </c:pt>
                <c:pt idx="861">
                  <c:v>41405</c:v>
                </c:pt>
                <c:pt idx="862">
                  <c:v>41406</c:v>
                </c:pt>
                <c:pt idx="863">
                  <c:v>41407</c:v>
                </c:pt>
                <c:pt idx="864">
                  <c:v>41408</c:v>
                </c:pt>
                <c:pt idx="865">
                  <c:v>41409</c:v>
                </c:pt>
                <c:pt idx="866">
                  <c:v>41410</c:v>
                </c:pt>
                <c:pt idx="867">
                  <c:v>41411</c:v>
                </c:pt>
                <c:pt idx="868">
                  <c:v>41412</c:v>
                </c:pt>
                <c:pt idx="869">
                  <c:v>41413</c:v>
                </c:pt>
                <c:pt idx="870">
                  <c:v>41414</c:v>
                </c:pt>
                <c:pt idx="871">
                  <c:v>41415</c:v>
                </c:pt>
                <c:pt idx="872">
                  <c:v>41416</c:v>
                </c:pt>
                <c:pt idx="873">
                  <c:v>41417</c:v>
                </c:pt>
                <c:pt idx="874">
                  <c:v>41418</c:v>
                </c:pt>
                <c:pt idx="875">
                  <c:v>41419</c:v>
                </c:pt>
                <c:pt idx="876">
                  <c:v>41420</c:v>
                </c:pt>
                <c:pt idx="877">
                  <c:v>41421</c:v>
                </c:pt>
                <c:pt idx="878">
                  <c:v>41422</c:v>
                </c:pt>
                <c:pt idx="879">
                  <c:v>41423</c:v>
                </c:pt>
                <c:pt idx="880">
                  <c:v>41424</c:v>
                </c:pt>
                <c:pt idx="881">
                  <c:v>41425</c:v>
                </c:pt>
                <c:pt idx="882">
                  <c:v>41426</c:v>
                </c:pt>
                <c:pt idx="883">
                  <c:v>41427</c:v>
                </c:pt>
                <c:pt idx="884">
                  <c:v>41428</c:v>
                </c:pt>
                <c:pt idx="885">
                  <c:v>41429</c:v>
                </c:pt>
                <c:pt idx="886">
                  <c:v>41430</c:v>
                </c:pt>
                <c:pt idx="887">
                  <c:v>41431</c:v>
                </c:pt>
                <c:pt idx="888">
                  <c:v>41432</c:v>
                </c:pt>
                <c:pt idx="889">
                  <c:v>41433</c:v>
                </c:pt>
                <c:pt idx="890">
                  <c:v>41434</c:v>
                </c:pt>
                <c:pt idx="891">
                  <c:v>41435</c:v>
                </c:pt>
                <c:pt idx="892">
                  <c:v>41436</c:v>
                </c:pt>
                <c:pt idx="893">
                  <c:v>41437</c:v>
                </c:pt>
                <c:pt idx="894">
                  <c:v>41438</c:v>
                </c:pt>
                <c:pt idx="895">
                  <c:v>41439</c:v>
                </c:pt>
                <c:pt idx="896">
                  <c:v>41440</c:v>
                </c:pt>
                <c:pt idx="897">
                  <c:v>41441</c:v>
                </c:pt>
                <c:pt idx="898">
                  <c:v>41442</c:v>
                </c:pt>
                <c:pt idx="899">
                  <c:v>41443</c:v>
                </c:pt>
                <c:pt idx="900">
                  <c:v>41444</c:v>
                </c:pt>
                <c:pt idx="901">
                  <c:v>41445</c:v>
                </c:pt>
                <c:pt idx="902">
                  <c:v>41446</c:v>
                </c:pt>
                <c:pt idx="903">
                  <c:v>41447</c:v>
                </c:pt>
                <c:pt idx="904">
                  <c:v>41448</c:v>
                </c:pt>
                <c:pt idx="905">
                  <c:v>41449</c:v>
                </c:pt>
                <c:pt idx="906">
                  <c:v>41450</c:v>
                </c:pt>
                <c:pt idx="907">
                  <c:v>41451</c:v>
                </c:pt>
                <c:pt idx="908">
                  <c:v>41452</c:v>
                </c:pt>
                <c:pt idx="909">
                  <c:v>41453</c:v>
                </c:pt>
                <c:pt idx="910">
                  <c:v>41454</c:v>
                </c:pt>
                <c:pt idx="911">
                  <c:v>41455</c:v>
                </c:pt>
                <c:pt idx="912">
                  <c:v>41456</c:v>
                </c:pt>
                <c:pt idx="913">
                  <c:v>41457</c:v>
                </c:pt>
                <c:pt idx="914">
                  <c:v>41458</c:v>
                </c:pt>
                <c:pt idx="915">
                  <c:v>41459</c:v>
                </c:pt>
                <c:pt idx="916">
                  <c:v>41460</c:v>
                </c:pt>
                <c:pt idx="917">
                  <c:v>41461</c:v>
                </c:pt>
                <c:pt idx="918">
                  <c:v>41462</c:v>
                </c:pt>
                <c:pt idx="919">
                  <c:v>41463</c:v>
                </c:pt>
                <c:pt idx="920">
                  <c:v>41464</c:v>
                </c:pt>
                <c:pt idx="921">
                  <c:v>41465</c:v>
                </c:pt>
                <c:pt idx="922">
                  <c:v>41466</c:v>
                </c:pt>
                <c:pt idx="923">
                  <c:v>41467</c:v>
                </c:pt>
                <c:pt idx="924">
                  <c:v>41468</c:v>
                </c:pt>
                <c:pt idx="925">
                  <c:v>41469</c:v>
                </c:pt>
                <c:pt idx="926">
                  <c:v>41470</c:v>
                </c:pt>
                <c:pt idx="927">
                  <c:v>41471</c:v>
                </c:pt>
                <c:pt idx="928">
                  <c:v>41472</c:v>
                </c:pt>
                <c:pt idx="929">
                  <c:v>41473</c:v>
                </c:pt>
                <c:pt idx="930">
                  <c:v>41474</c:v>
                </c:pt>
                <c:pt idx="931">
                  <c:v>41475</c:v>
                </c:pt>
                <c:pt idx="932">
                  <c:v>41476</c:v>
                </c:pt>
                <c:pt idx="933">
                  <c:v>41477</c:v>
                </c:pt>
                <c:pt idx="934">
                  <c:v>41478</c:v>
                </c:pt>
                <c:pt idx="935">
                  <c:v>41479</c:v>
                </c:pt>
                <c:pt idx="936">
                  <c:v>41480</c:v>
                </c:pt>
                <c:pt idx="937">
                  <c:v>41481</c:v>
                </c:pt>
                <c:pt idx="938">
                  <c:v>41482</c:v>
                </c:pt>
                <c:pt idx="939">
                  <c:v>41483</c:v>
                </c:pt>
                <c:pt idx="940">
                  <c:v>41484</c:v>
                </c:pt>
                <c:pt idx="941">
                  <c:v>41485</c:v>
                </c:pt>
                <c:pt idx="942">
                  <c:v>41486</c:v>
                </c:pt>
                <c:pt idx="943">
                  <c:v>41487</c:v>
                </c:pt>
                <c:pt idx="944">
                  <c:v>41488</c:v>
                </c:pt>
                <c:pt idx="945">
                  <c:v>41489</c:v>
                </c:pt>
                <c:pt idx="946">
                  <c:v>41490</c:v>
                </c:pt>
                <c:pt idx="947">
                  <c:v>41491</c:v>
                </c:pt>
                <c:pt idx="948">
                  <c:v>41492</c:v>
                </c:pt>
                <c:pt idx="949">
                  <c:v>41493</c:v>
                </c:pt>
                <c:pt idx="950">
                  <c:v>41494</c:v>
                </c:pt>
                <c:pt idx="951">
                  <c:v>41495</c:v>
                </c:pt>
                <c:pt idx="952">
                  <c:v>41496</c:v>
                </c:pt>
                <c:pt idx="953">
                  <c:v>41497</c:v>
                </c:pt>
                <c:pt idx="954">
                  <c:v>41498</c:v>
                </c:pt>
                <c:pt idx="955">
                  <c:v>41499</c:v>
                </c:pt>
                <c:pt idx="956">
                  <c:v>41500</c:v>
                </c:pt>
                <c:pt idx="957">
                  <c:v>41501</c:v>
                </c:pt>
                <c:pt idx="958">
                  <c:v>41502</c:v>
                </c:pt>
                <c:pt idx="959">
                  <c:v>41503</c:v>
                </c:pt>
                <c:pt idx="960">
                  <c:v>41504</c:v>
                </c:pt>
                <c:pt idx="961">
                  <c:v>41505</c:v>
                </c:pt>
                <c:pt idx="962">
                  <c:v>41506</c:v>
                </c:pt>
                <c:pt idx="963">
                  <c:v>41507</c:v>
                </c:pt>
                <c:pt idx="964">
                  <c:v>41508</c:v>
                </c:pt>
                <c:pt idx="965">
                  <c:v>41509</c:v>
                </c:pt>
                <c:pt idx="966">
                  <c:v>41510</c:v>
                </c:pt>
                <c:pt idx="967">
                  <c:v>41511</c:v>
                </c:pt>
                <c:pt idx="968">
                  <c:v>41512</c:v>
                </c:pt>
                <c:pt idx="969">
                  <c:v>41513</c:v>
                </c:pt>
                <c:pt idx="970">
                  <c:v>41514</c:v>
                </c:pt>
                <c:pt idx="971">
                  <c:v>41515</c:v>
                </c:pt>
                <c:pt idx="972">
                  <c:v>41516</c:v>
                </c:pt>
                <c:pt idx="973">
                  <c:v>41517</c:v>
                </c:pt>
                <c:pt idx="974">
                  <c:v>41518</c:v>
                </c:pt>
                <c:pt idx="975">
                  <c:v>41519</c:v>
                </c:pt>
                <c:pt idx="976">
                  <c:v>41520</c:v>
                </c:pt>
                <c:pt idx="977">
                  <c:v>41521</c:v>
                </c:pt>
                <c:pt idx="978">
                  <c:v>41522</c:v>
                </c:pt>
                <c:pt idx="979">
                  <c:v>41523</c:v>
                </c:pt>
                <c:pt idx="980">
                  <c:v>41524</c:v>
                </c:pt>
                <c:pt idx="981">
                  <c:v>41525</c:v>
                </c:pt>
                <c:pt idx="982">
                  <c:v>41526</c:v>
                </c:pt>
                <c:pt idx="983">
                  <c:v>41527</c:v>
                </c:pt>
                <c:pt idx="984">
                  <c:v>41528</c:v>
                </c:pt>
                <c:pt idx="985">
                  <c:v>41529</c:v>
                </c:pt>
                <c:pt idx="986">
                  <c:v>41530</c:v>
                </c:pt>
                <c:pt idx="987">
                  <c:v>41531</c:v>
                </c:pt>
                <c:pt idx="988">
                  <c:v>41532</c:v>
                </c:pt>
                <c:pt idx="989">
                  <c:v>41533</c:v>
                </c:pt>
                <c:pt idx="990">
                  <c:v>41534</c:v>
                </c:pt>
                <c:pt idx="991">
                  <c:v>41535</c:v>
                </c:pt>
                <c:pt idx="992">
                  <c:v>41536</c:v>
                </c:pt>
                <c:pt idx="993">
                  <c:v>41537</c:v>
                </c:pt>
                <c:pt idx="994">
                  <c:v>41538</c:v>
                </c:pt>
                <c:pt idx="995">
                  <c:v>41539</c:v>
                </c:pt>
                <c:pt idx="996">
                  <c:v>41540</c:v>
                </c:pt>
                <c:pt idx="997">
                  <c:v>41541</c:v>
                </c:pt>
                <c:pt idx="998">
                  <c:v>41542</c:v>
                </c:pt>
                <c:pt idx="999">
                  <c:v>41543</c:v>
                </c:pt>
                <c:pt idx="1000">
                  <c:v>41544</c:v>
                </c:pt>
                <c:pt idx="1001">
                  <c:v>41545</c:v>
                </c:pt>
                <c:pt idx="1002">
                  <c:v>41546</c:v>
                </c:pt>
                <c:pt idx="1003">
                  <c:v>41547</c:v>
                </c:pt>
                <c:pt idx="1004">
                  <c:v>41548</c:v>
                </c:pt>
                <c:pt idx="1005">
                  <c:v>41549</c:v>
                </c:pt>
                <c:pt idx="1006">
                  <c:v>41550</c:v>
                </c:pt>
                <c:pt idx="1007">
                  <c:v>41551</c:v>
                </c:pt>
                <c:pt idx="1008">
                  <c:v>41552</c:v>
                </c:pt>
                <c:pt idx="1009">
                  <c:v>41553</c:v>
                </c:pt>
                <c:pt idx="1010">
                  <c:v>41554</c:v>
                </c:pt>
                <c:pt idx="1011">
                  <c:v>41555</c:v>
                </c:pt>
                <c:pt idx="1012">
                  <c:v>41556</c:v>
                </c:pt>
                <c:pt idx="1013">
                  <c:v>41557</c:v>
                </c:pt>
                <c:pt idx="1014">
                  <c:v>41558</c:v>
                </c:pt>
                <c:pt idx="1015">
                  <c:v>41559</c:v>
                </c:pt>
                <c:pt idx="1016">
                  <c:v>41560</c:v>
                </c:pt>
                <c:pt idx="1017">
                  <c:v>41561</c:v>
                </c:pt>
                <c:pt idx="1018">
                  <c:v>41562</c:v>
                </c:pt>
                <c:pt idx="1019">
                  <c:v>41563</c:v>
                </c:pt>
                <c:pt idx="1020">
                  <c:v>41564</c:v>
                </c:pt>
                <c:pt idx="1021">
                  <c:v>41565</c:v>
                </c:pt>
                <c:pt idx="1022">
                  <c:v>41566</c:v>
                </c:pt>
                <c:pt idx="1023">
                  <c:v>41567</c:v>
                </c:pt>
                <c:pt idx="1024">
                  <c:v>41568</c:v>
                </c:pt>
                <c:pt idx="1025">
                  <c:v>41569</c:v>
                </c:pt>
                <c:pt idx="1026">
                  <c:v>41570</c:v>
                </c:pt>
                <c:pt idx="1027">
                  <c:v>41571</c:v>
                </c:pt>
                <c:pt idx="1028">
                  <c:v>41572</c:v>
                </c:pt>
                <c:pt idx="1029">
                  <c:v>41573</c:v>
                </c:pt>
                <c:pt idx="1030">
                  <c:v>41574</c:v>
                </c:pt>
                <c:pt idx="1031">
                  <c:v>41575</c:v>
                </c:pt>
                <c:pt idx="1032">
                  <c:v>41576</c:v>
                </c:pt>
                <c:pt idx="1033">
                  <c:v>41577</c:v>
                </c:pt>
                <c:pt idx="1034">
                  <c:v>41578</c:v>
                </c:pt>
                <c:pt idx="1035">
                  <c:v>41579</c:v>
                </c:pt>
                <c:pt idx="1036">
                  <c:v>41580</c:v>
                </c:pt>
                <c:pt idx="1037">
                  <c:v>41581</c:v>
                </c:pt>
                <c:pt idx="1038">
                  <c:v>41582</c:v>
                </c:pt>
                <c:pt idx="1039">
                  <c:v>41583</c:v>
                </c:pt>
                <c:pt idx="1040">
                  <c:v>41584</c:v>
                </c:pt>
                <c:pt idx="1041">
                  <c:v>41585</c:v>
                </c:pt>
                <c:pt idx="1042">
                  <c:v>41586</c:v>
                </c:pt>
                <c:pt idx="1043">
                  <c:v>41587</c:v>
                </c:pt>
                <c:pt idx="1044">
                  <c:v>41588</c:v>
                </c:pt>
                <c:pt idx="1045">
                  <c:v>41589</c:v>
                </c:pt>
                <c:pt idx="1046">
                  <c:v>41590</c:v>
                </c:pt>
                <c:pt idx="1047">
                  <c:v>41591</c:v>
                </c:pt>
                <c:pt idx="1048">
                  <c:v>41592</c:v>
                </c:pt>
                <c:pt idx="1049">
                  <c:v>41593</c:v>
                </c:pt>
                <c:pt idx="1050">
                  <c:v>41594</c:v>
                </c:pt>
                <c:pt idx="1051">
                  <c:v>41595</c:v>
                </c:pt>
                <c:pt idx="1052">
                  <c:v>41596</c:v>
                </c:pt>
                <c:pt idx="1053">
                  <c:v>41597</c:v>
                </c:pt>
                <c:pt idx="1054">
                  <c:v>41598</c:v>
                </c:pt>
                <c:pt idx="1055">
                  <c:v>41599</c:v>
                </c:pt>
                <c:pt idx="1056">
                  <c:v>41600</c:v>
                </c:pt>
                <c:pt idx="1057">
                  <c:v>41601</c:v>
                </c:pt>
                <c:pt idx="1058">
                  <c:v>41602</c:v>
                </c:pt>
                <c:pt idx="1059">
                  <c:v>41603</c:v>
                </c:pt>
                <c:pt idx="1060">
                  <c:v>41604</c:v>
                </c:pt>
                <c:pt idx="1061">
                  <c:v>41605</c:v>
                </c:pt>
                <c:pt idx="1062">
                  <c:v>41606</c:v>
                </c:pt>
                <c:pt idx="1063">
                  <c:v>41607</c:v>
                </c:pt>
                <c:pt idx="1064">
                  <c:v>41608</c:v>
                </c:pt>
                <c:pt idx="1065">
                  <c:v>41609</c:v>
                </c:pt>
                <c:pt idx="1066">
                  <c:v>41610</c:v>
                </c:pt>
                <c:pt idx="1067">
                  <c:v>41611</c:v>
                </c:pt>
                <c:pt idx="1068">
                  <c:v>41612</c:v>
                </c:pt>
                <c:pt idx="1069">
                  <c:v>41613</c:v>
                </c:pt>
                <c:pt idx="1070">
                  <c:v>41614</c:v>
                </c:pt>
                <c:pt idx="1071">
                  <c:v>41615</c:v>
                </c:pt>
                <c:pt idx="1072">
                  <c:v>41616</c:v>
                </c:pt>
                <c:pt idx="1073">
                  <c:v>41617</c:v>
                </c:pt>
                <c:pt idx="1074">
                  <c:v>41618</c:v>
                </c:pt>
                <c:pt idx="1075">
                  <c:v>41619</c:v>
                </c:pt>
                <c:pt idx="1076">
                  <c:v>41620</c:v>
                </c:pt>
                <c:pt idx="1077">
                  <c:v>41621</c:v>
                </c:pt>
                <c:pt idx="1078">
                  <c:v>41622</c:v>
                </c:pt>
                <c:pt idx="1079">
                  <c:v>41623</c:v>
                </c:pt>
                <c:pt idx="1080">
                  <c:v>41624</c:v>
                </c:pt>
                <c:pt idx="1081">
                  <c:v>41625</c:v>
                </c:pt>
                <c:pt idx="1082">
                  <c:v>41626</c:v>
                </c:pt>
                <c:pt idx="1083">
                  <c:v>41627</c:v>
                </c:pt>
                <c:pt idx="1084">
                  <c:v>41628</c:v>
                </c:pt>
                <c:pt idx="1085">
                  <c:v>41629</c:v>
                </c:pt>
                <c:pt idx="1086">
                  <c:v>41630</c:v>
                </c:pt>
                <c:pt idx="1087">
                  <c:v>41631</c:v>
                </c:pt>
                <c:pt idx="1088">
                  <c:v>41632</c:v>
                </c:pt>
                <c:pt idx="1089">
                  <c:v>41633</c:v>
                </c:pt>
                <c:pt idx="1090">
                  <c:v>41634</c:v>
                </c:pt>
                <c:pt idx="1091">
                  <c:v>41635</c:v>
                </c:pt>
                <c:pt idx="1092">
                  <c:v>41636</c:v>
                </c:pt>
                <c:pt idx="1093">
                  <c:v>41637</c:v>
                </c:pt>
                <c:pt idx="1094">
                  <c:v>41638</c:v>
                </c:pt>
                <c:pt idx="1095">
                  <c:v>41639</c:v>
                </c:pt>
                <c:pt idx="1096">
                  <c:v>41640</c:v>
                </c:pt>
                <c:pt idx="1097">
                  <c:v>41641</c:v>
                </c:pt>
                <c:pt idx="1098">
                  <c:v>41642</c:v>
                </c:pt>
                <c:pt idx="1099">
                  <c:v>41643</c:v>
                </c:pt>
                <c:pt idx="1100">
                  <c:v>41644</c:v>
                </c:pt>
                <c:pt idx="1101">
                  <c:v>41645</c:v>
                </c:pt>
                <c:pt idx="1102">
                  <c:v>41646</c:v>
                </c:pt>
                <c:pt idx="1103">
                  <c:v>41647</c:v>
                </c:pt>
                <c:pt idx="1104">
                  <c:v>41648</c:v>
                </c:pt>
                <c:pt idx="1105">
                  <c:v>41649</c:v>
                </c:pt>
                <c:pt idx="1106">
                  <c:v>41650</c:v>
                </c:pt>
                <c:pt idx="1107">
                  <c:v>41651</c:v>
                </c:pt>
                <c:pt idx="1108">
                  <c:v>41652</c:v>
                </c:pt>
                <c:pt idx="1109">
                  <c:v>41653</c:v>
                </c:pt>
                <c:pt idx="1110">
                  <c:v>41654</c:v>
                </c:pt>
                <c:pt idx="1111">
                  <c:v>41655</c:v>
                </c:pt>
                <c:pt idx="1112">
                  <c:v>41656</c:v>
                </c:pt>
                <c:pt idx="1113">
                  <c:v>41657</c:v>
                </c:pt>
                <c:pt idx="1114">
                  <c:v>41658</c:v>
                </c:pt>
                <c:pt idx="1115">
                  <c:v>41659</c:v>
                </c:pt>
                <c:pt idx="1116">
                  <c:v>41660</c:v>
                </c:pt>
                <c:pt idx="1117">
                  <c:v>41661</c:v>
                </c:pt>
                <c:pt idx="1118">
                  <c:v>41662</c:v>
                </c:pt>
                <c:pt idx="1119">
                  <c:v>41663</c:v>
                </c:pt>
                <c:pt idx="1120">
                  <c:v>41664</c:v>
                </c:pt>
                <c:pt idx="1121">
                  <c:v>41665</c:v>
                </c:pt>
                <c:pt idx="1122">
                  <c:v>41666</c:v>
                </c:pt>
                <c:pt idx="1123">
                  <c:v>41667</c:v>
                </c:pt>
                <c:pt idx="1124">
                  <c:v>41668</c:v>
                </c:pt>
                <c:pt idx="1125">
                  <c:v>41669</c:v>
                </c:pt>
                <c:pt idx="1126">
                  <c:v>41670</c:v>
                </c:pt>
                <c:pt idx="1127">
                  <c:v>41671</c:v>
                </c:pt>
                <c:pt idx="1128">
                  <c:v>41672</c:v>
                </c:pt>
                <c:pt idx="1129">
                  <c:v>41673</c:v>
                </c:pt>
                <c:pt idx="1130">
                  <c:v>41674</c:v>
                </c:pt>
                <c:pt idx="1131">
                  <c:v>41675</c:v>
                </c:pt>
                <c:pt idx="1132">
                  <c:v>41676</c:v>
                </c:pt>
                <c:pt idx="1133">
                  <c:v>41677</c:v>
                </c:pt>
                <c:pt idx="1134">
                  <c:v>41678</c:v>
                </c:pt>
                <c:pt idx="1135">
                  <c:v>41679</c:v>
                </c:pt>
                <c:pt idx="1136">
                  <c:v>41680</c:v>
                </c:pt>
                <c:pt idx="1137">
                  <c:v>41681</c:v>
                </c:pt>
                <c:pt idx="1138">
                  <c:v>41682</c:v>
                </c:pt>
                <c:pt idx="1139">
                  <c:v>41683</c:v>
                </c:pt>
                <c:pt idx="1140">
                  <c:v>41684</c:v>
                </c:pt>
                <c:pt idx="1141">
                  <c:v>41685</c:v>
                </c:pt>
                <c:pt idx="1142">
                  <c:v>41686</c:v>
                </c:pt>
                <c:pt idx="1143">
                  <c:v>41687</c:v>
                </c:pt>
                <c:pt idx="1144">
                  <c:v>41688</c:v>
                </c:pt>
                <c:pt idx="1145">
                  <c:v>41689</c:v>
                </c:pt>
                <c:pt idx="1146">
                  <c:v>41690</c:v>
                </c:pt>
                <c:pt idx="1147">
                  <c:v>41691</c:v>
                </c:pt>
                <c:pt idx="1148">
                  <c:v>41692</c:v>
                </c:pt>
                <c:pt idx="1149">
                  <c:v>41693</c:v>
                </c:pt>
                <c:pt idx="1150">
                  <c:v>41694</c:v>
                </c:pt>
                <c:pt idx="1151">
                  <c:v>41695</c:v>
                </c:pt>
                <c:pt idx="1152">
                  <c:v>41696</c:v>
                </c:pt>
                <c:pt idx="1153">
                  <c:v>41697</c:v>
                </c:pt>
                <c:pt idx="1154">
                  <c:v>41698</c:v>
                </c:pt>
                <c:pt idx="1155">
                  <c:v>41699</c:v>
                </c:pt>
                <c:pt idx="1156">
                  <c:v>41700</c:v>
                </c:pt>
                <c:pt idx="1157">
                  <c:v>41701</c:v>
                </c:pt>
                <c:pt idx="1158">
                  <c:v>41702</c:v>
                </c:pt>
                <c:pt idx="1159">
                  <c:v>41703</c:v>
                </c:pt>
                <c:pt idx="1160">
                  <c:v>41704</c:v>
                </c:pt>
                <c:pt idx="1161">
                  <c:v>41705</c:v>
                </c:pt>
                <c:pt idx="1162">
                  <c:v>41706</c:v>
                </c:pt>
                <c:pt idx="1163">
                  <c:v>41707</c:v>
                </c:pt>
                <c:pt idx="1164">
                  <c:v>41708</c:v>
                </c:pt>
                <c:pt idx="1165">
                  <c:v>41709</c:v>
                </c:pt>
                <c:pt idx="1166">
                  <c:v>41710</c:v>
                </c:pt>
                <c:pt idx="1167">
                  <c:v>41711</c:v>
                </c:pt>
                <c:pt idx="1168">
                  <c:v>41712</c:v>
                </c:pt>
                <c:pt idx="1169">
                  <c:v>41713</c:v>
                </c:pt>
                <c:pt idx="1170">
                  <c:v>41714</c:v>
                </c:pt>
                <c:pt idx="1171">
                  <c:v>41715</c:v>
                </c:pt>
                <c:pt idx="1172">
                  <c:v>41716</c:v>
                </c:pt>
                <c:pt idx="1173">
                  <c:v>41717</c:v>
                </c:pt>
                <c:pt idx="1174">
                  <c:v>41718</c:v>
                </c:pt>
                <c:pt idx="1175">
                  <c:v>41719</c:v>
                </c:pt>
                <c:pt idx="1176">
                  <c:v>41720</c:v>
                </c:pt>
                <c:pt idx="1177">
                  <c:v>41721</c:v>
                </c:pt>
                <c:pt idx="1178">
                  <c:v>41722</c:v>
                </c:pt>
                <c:pt idx="1179">
                  <c:v>41723</c:v>
                </c:pt>
                <c:pt idx="1180">
                  <c:v>41724</c:v>
                </c:pt>
                <c:pt idx="1181">
                  <c:v>41725</c:v>
                </c:pt>
                <c:pt idx="1182">
                  <c:v>41726</c:v>
                </c:pt>
                <c:pt idx="1183">
                  <c:v>41727</c:v>
                </c:pt>
                <c:pt idx="1184">
                  <c:v>41728</c:v>
                </c:pt>
                <c:pt idx="1185">
                  <c:v>41729</c:v>
                </c:pt>
                <c:pt idx="1186">
                  <c:v>41730</c:v>
                </c:pt>
                <c:pt idx="1187">
                  <c:v>41731</c:v>
                </c:pt>
                <c:pt idx="1188">
                  <c:v>41732</c:v>
                </c:pt>
                <c:pt idx="1189">
                  <c:v>41733</c:v>
                </c:pt>
                <c:pt idx="1190">
                  <c:v>41734</c:v>
                </c:pt>
                <c:pt idx="1191">
                  <c:v>41735</c:v>
                </c:pt>
                <c:pt idx="1192">
                  <c:v>41736</c:v>
                </c:pt>
                <c:pt idx="1193">
                  <c:v>41737</c:v>
                </c:pt>
                <c:pt idx="1194">
                  <c:v>41738</c:v>
                </c:pt>
                <c:pt idx="1195">
                  <c:v>41739</c:v>
                </c:pt>
                <c:pt idx="1196">
                  <c:v>41740</c:v>
                </c:pt>
                <c:pt idx="1197">
                  <c:v>41741</c:v>
                </c:pt>
                <c:pt idx="1198">
                  <c:v>41742</c:v>
                </c:pt>
                <c:pt idx="1199">
                  <c:v>41743</c:v>
                </c:pt>
                <c:pt idx="1200">
                  <c:v>41744</c:v>
                </c:pt>
                <c:pt idx="1201">
                  <c:v>41745</c:v>
                </c:pt>
                <c:pt idx="1202">
                  <c:v>41746</c:v>
                </c:pt>
                <c:pt idx="1203">
                  <c:v>41747</c:v>
                </c:pt>
                <c:pt idx="1204">
                  <c:v>41748</c:v>
                </c:pt>
                <c:pt idx="1205">
                  <c:v>41749</c:v>
                </c:pt>
                <c:pt idx="1206">
                  <c:v>41750</c:v>
                </c:pt>
                <c:pt idx="1207">
                  <c:v>41751</c:v>
                </c:pt>
                <c:pt idx="1208">
                  <c:v>41752</c:v>
                </c:pt>
                <c:pt idx="1209">
                  <c:v>41753</c:v>
                </c:pt>
                <c:pt idx="1210">
                  <c:v>41754</c:v>
                </c:pt>
                <c:pt idx="1211">
                  <c:v>41755</c:v>
                </c:pt>
                <c:pt idx="1212">
                  <c:v>41756</c:v>
                </c:pt>
                <c:pt idx="1213">
                  <c:v>41757</c:v>
                </c:pt>
                <c:pt idx="1214">
                  <c:v>41758</c:v>
                </c:pt>
                <c:pt idx="1215">
                  <c:v>41759</c:v>
                </c:pt>
                <c:pt idx="1216">
                  <c:v>41760</c:v>
                </c:pt>
                <c:pt idx="1217">
                  <c:v>41761</c:v>
                </c:pt>
                <c:pt idx="1218">
                  <c:v>41762</c:v>
                </c:pt>
                <c:pt idx="1219">
                  <c:v>41763</c:v>
                </c:pt>
                <c:pt idx="1220">
                  <c:v>41764</c:v>
                </c:pt>
                <c:pt idx="1221">
                  <c:v>41765</c:v>
                </c:pt>
                <c:pt idx="1222">
                  <c:v>41766</c:v>
                </c:pt>
                <c:pt idx="1223">
                  <c:v>41767</c:v>
                </c:pt>
                <c:pt idx="1224">
                  <c:v>41768</c:v>
                </c:pt>
                <c:pt idx="1225">
                  <c:v>41769</c:v>
                </c:pt>
                <c:pt idx="1226">
                  <c:v>41770</c:v>
                </c:pt>
                <c:pt idx="1227">
                  <c:v>41771</c:v>
                </c:pt>
                <c:pt idx="1228">
                  <c:v>41772</c:v>
                </c:pt>
                <c:pt idx="1229">
                  <c:v>41773</c:v>
                </c:pt>
                <c:pt idx="1230">
                  <c:v>41774</c:v>
                </c:pt>
                <c:pt idx="1231">
                  <c:v>41775</c:v>
                </c:pt>
                <c:pt idx="1232">
                  <c:v>41776</c:v>
                </c:pt>
                <c:pt idx="1233">
                  <c:v>41777</c:v>
                </c:pt>
                <c:pt idx="1234">
                  <c:v>41778</c:v>
                </c:pt>
                <c:pt idx="1235">
                  <c:v>41779</c:v>
                </c:pt>
                <c:pt idx="1236">
                  <c:v>41780</c:v>
                </c:pt>
                <c:pt idx="1237">
                  <c:v>41781</c:v>
                </c:pt>
                <c:pt idx="1238">
                  <c:v>41782</c:v>
                </c:pt>
                <c:pt idx="1239">
                  <c:v>41783</c:v>
                </c:pt>
                <c:pt idx="1240">
                  <c:v>41784</c:v>
                </c:pt>
                <c:pt idx="1241">
                  <c:v>41785</c:v>
                </c:pt>
                <c:pt idx="1242">
                  <c:v>41786</c:v>
                </c:pt>
                <c:pt idx="1243">
                  <c:v>41787</c:v>
                </c:pt>
                <c:pt idx="1244">
                  <c:v>41788</c:v>
                </c:pt>
                <c:pt idx="1245">
                  <c:v>41789</c:v>
                </c:pt>
                <c:pt idx="1246">
                  <c:v>41790</c:v>
                </c:pt>
                <c:pt idx="1247">
                  <c:v>41791</c:v>
                </c:pt>
                <c:pt idx="1248">
                  <c:v>41792</c:v>
                </c:pt>
                <c:pt idx="1249">
                  <c:v>41793</c:v>
                </c:pt>
                <c:pt idx="1250">
                  <c:v>41794</c:v>
                </c:pt>
                <c:pt idx="1251">
                  <c:v>41795</c:v>
                </c:pt>
                <c:pt idx="1252">
                  <c:v>41796</c:v>
                </c:pt>
                <c:pt idx="1253">
                  <c:v>41797</c:v>
                </c:pt>
                <c:pt idx="1254">
                  <c:v>41798</c:v>
                </c:pt>
                <c:pt idx="1255">
                  <c:v>41799</c:v>
                </c:pt>
                <c:pt idx="1256">
                  <c:v>41800</c:v>
                </c:pt>
                <c:pt idx="1257">
                  <c:v>41801</c:v>
                </c:pt>
                <c:pt idx="1258">
                  <c:v>41802</c:v>
                </c:pt>
                <c:pt idx="1259">
                  <c:v>41803</c:v>
                </c:pt>
                <c:pt idx="1260">
                  <c:v>41804</c:v>
                </c:pt>
                <c:pt idx="1261">
                  <c:v>41805</c:v>
                </c:pt>
                <c:pt idx="1262">
                  <c:v>41806</c:v>
                </c:pt>
                <c:pt idx="1263">
                  <c:v>41807</c:v>
                </c:pt>
                <c:pt idx="1264">
                  <c:v>41808</c:v>
                </c:pt>
                <c:pt idx="1265">
                  <c:v>41809</c:v>
                </c:pt>
                <c:pt idx="1266">
                  <c:v>41810</c:v>
                </c:pt>
                <c:pt idx="1267">
                  <c:v>41811</c:v>
                </c:pt>
                <c:pt idx="1268">
                  <c:v>41812</c:v>
                </c:pt>
                <c:pt idx="1269">
                  <c:v>41813</c:v>
                </c:pt>
                <c:pt idx="1270">
                  <c:v>41814</c:v>
                </c:pt>
                <c:pt idx="1271">
                  <c:v>41815</c:v>
                </c:pt>
                <c:pt idx="1272">
                  <c:v>41816</c:v>
                </c:pt>
                <c:pt idx="1273">
                  <c:v>41817</c:v>
                </c:pt>
                <c:pt idx="1274">
                  <c:v>41818</c:v>
                </c:pt>
                <c:pt idx="1275">
                  <c:v>41819</c:v>
                </c:pt>
                <c:pt idx="1276">
                  <c:v>41820</c:v>
                </c:pt>
                <c:pt idx="1277">
                  <c:v>41821</c:v>
                </c:pt>
                <c:pt idx="1278">
                  <c:v>41822</c:v>
                </c:pt>
                <c:pt idx="1279">
                  <c:v>41823</c:v>
                </c:pt>
                <c:pt idx="1280">
                  <c:v>41824</c:v>
                </c:pt>
                <c:pt idx="1281">
                  <c:v>41825</c:v>
                </c:pt>
                <c:pt idx="1282">
                  <c:v>41826</c:v>
                </c:pt>
                <c:pt idx="1283">
                  <c:v>41827</c:v>
                </c:pt>
                <c:pt idx="1284">
                  <c:v>41828</c:v>
                </c:pt>
                <c:pt idx="1285">
                  <c:v>41829</c:v>
                </c:pt>
                <c:pt idx="1286">
                  <c:v>41830</c:v>
                </c:pt>
                <c:pt idx="1287">
                  <c:v>41831</c:v>
                </c:pt>
                <c:pt idx="1288">
                  <c:v>41832</c:v>
                </c:pt>
                <c:pt idx="1289">
                  <c:v>41833</c:v>
                </c:pt>
                <c:pt idx="1290">
                  <c:v>41834</c:v>
                </c:pt>
                <c:pt idx="1291">
                  <c:v>41835</c:v>
                </c:pt>
                <c:pt idx="1292">
                  <c:v>41836</c:v>
                </c:pt>
                <c:pt idx="1293">
                  <c:v>41837</c:v>
                </c:pt>
                <c:pt idx="1294">
                  <c:v>41838</c:v>
                </c:pt>
                <c:pt idx="1295">
                  <c:v>41839</c:v>
                </c:pt>
                <c:pt idx="1296">
                  <c:v>41840</c:v>
                </c:pt>
                <c:pt idx="1297">
                  <c:v>41841</c:v>
                </c:pt>
                <c:pt idx="1298">
                  <c:v>41842</c:v>
                </c:pt>
                <c:pt idx="1299">
                  <c:v>41843</c:v>
                </c:pt>
                <c:pt idx="1300">
                  <c:v>41844</c:v>
                </c:pt>
                <c:pt idx="1301">
                  <c:v>41845</c:v>
                </c:pt>
                <c:pt idx="1302">
                  <c:v>41846</c:v>
                </c:pt>
                <c:pt idx="1303">
                  <c:v>41847</c:v>
                </c:pt>
                <c:pt idx="1304">
                  <c:v>41848</c:v>
                </c:pt>
                <c:pt idx="1305">
                  <c:v>41849</c:v>
                </c:pt>
                <c:pt idx="1306">
                  <c:v>41850</c:v>
                </c:pt>
                <c:pt idx="1307">
                  <c:v>41851</c:v>
                </c:pt>
                <c:pt idx="1308">
                  <c:v>41852</c:v>
                </c:pt>
                <c:pt idx="1309">
                  <c:v>41853</c:v>
                </c:pt>
                <c:pt idx="1310">
                  <c:v>41854</c:v>
                </c:pt>
                <c:pt idx="1311">
                  <c:v>41855</c:v>
                </c:pt>
                <c:pt idx="1312">
                  <c:v>41856</c:v>
                </c:pt>
                <c:pt idx="1313">
                  <c:v>41857</c:v>
                </c:pt>
                <c:pt idx="1314">
                  <c:v>41858</c:v>
                </c:pt>
                <c:pt idx="1315">
                  <c:v>41859</c:v>
                </c:pt>
                <c:pt idx="1316">
                  <c:v>41860</c:v>
                </c:pt>
                <c:pt idx="1317">
                  <c:v>41861</c:v>
                </c:pt>
                <c:pt idx="1318">
                  <c:v>41862</c:v>
                </c:pt>
                <c:pt idx="1319">
                  <c:v>41863</c:v>
                </c:pt>
                <c:pt idx="1320">
                  <c:v>41864</c:v>
                </c:pt>
                <c:pt idx="1321">
                  <c:v>41865</c:v>
                </c:pt>
                <c:pt idx="1322">
                  <c:v>41866</c:v>
                </c:pt>
                <c:pt idx="1323">
                  <c:v>41867</c:v>
                </c:pt>
                <c:pt idx="1324">
                  <c:v>41868</c:v>
                </c:pt>
                <c:pt idx="1325">
                  <c:v>41869</c:v>
                </c:pt>
                <c:pt idx="1326">
                  <c:v>41870</c:v>
                </c:pt>
                <c:pt idx="1327">
                  <c:v>41871</c:v>
                </c:pt>
                <c:pt idx="1328">
                  <c:v>41872</c:v>
                </c:pt>
                <c:pt idx="1329">
                  <c:v>41873</c:v>
                </c:pt>
                <c:pt idx="1330">
                  <c:v>41874</c:v>
                </c:pt>
                <c:pt idx="1331">
                  <c:v>41875</c:v>
                </c:pt>
                <c:pt idx="1332">
                  <c:v>41876</c:v>
                </c:pt>
                <c:pt idx="1333">
                  <c:v>41877</c:v>
                </c:pt>
                <c:pt idx="1334">
                  <c:v>41878</c:v>
                </c:pt>
                <c:pt idx="1335">
                  <c:v>41879</c:v>
                </c:pt>
                <c:pt idx="1336">
                  <c:v>41880</c:v>
                </c:pt>
                <c:pt idx="1337">
                  <c:v>41881</c:v>
                </c:pt>
                <c:pt idx="1338">
                  <c:v>41882</c:v>
                </c:pt>
                <c:pt idx="1339">
                  <c:v>41883</c:v>
                </c:pt>
                <c:pt idx="1340">
                  <c:v>41884</c:v>
                </c:pt>
                <c:pt idx="1341">
                  <c:v>41885</c:v>
                </c:pt>
                <c:pt idx="1342">
                  <c:v>41886</c:v>
                </c:pt>
                <c:pt idx="1343">
                  <c:v>41887</c:v>
                </c:pt>
                <c:pt idx="1344">
                  <c:v>41888</c:v>
                </c:pt>
                <c:pt idx="1345">
                  <c:v>41889</c:v>
                </c:pt>
                <c:pt idx="1346">
                  <c:v>41890</c:v>
                </c:pt>
                <c:pt idx="1347">
                  <c:v>41891</c:v>
                </c:pt>
                <c:pt idx="1348">
                  <c:v>41892</c:v>
                </c:pt>
                <c:pt idx="1349">
                  <c:v>41893</c:v>
                </c:pt>
                <c:pt idx="1350">
                  <c:v>41894</c:v>
                </c:pt>
                <c:pt idx="1351">
                  <c:v>41895</c:v>
                </c:pt>
                <c:pt idx="1352">
                  <c:v>41896</c:v>
                </c:pt>
                <c:pt idx="1353">
                  <c:v>41897</c:v>
                </c:pt>
                <c:pt idx="1354">
                  <c:v>41898</c:v>
                </c:pt>
                <c:pt idx="1355">
                  <c:v>41899</c:v>
                </c:pt>
                <c:pt idx="1356">
                  <c:v>41900</c:v>
                </c:pt>
                <c:pt idx="1357">
                  <c:v>41901</c:v>
                </c:pt>
                <c:pt idx="1358">
                  <c:v>41902</c:v>
                </c:pt>
                <c:pt idx="1359">
                  <c:v>41903</c:v>
                </c:pt>
                <c:pt idx="1360">
                  <c:v>41904</c:v>
                </c:pt>
                <c:pt idx="1361">
                  <c:v>41905</c:v>
                </c:pt>
                <c:pt idx="1362">
                  <c:v>41906</c:v>
                </c:pt>
                <c:pt idx="1363">
                  <c:v>41907</c:v>
                </c:pt>
                <c:pt idx="1364">
                  <c:v>41908</c:v>
                </c:pt>
                <c:pt idx="1365">
                  <c:v>41909</c:v>
                </c:pt>
                <c:pt idx="1366">
                  <c:v>41910</c:v>
                </c:pt>
                <c:pt idx="1367">
                  <c:v>41911</c:v>
                </c:pt>
                <c:pt idx="1368">
                  <c:v>41912</c:v>
                </c:pt>
                <c:pt idx="1369">
                  <c:v>41913</c:v>
                </c:pt>
                <c:pt idx="1370">
                  <c:v>41914</c:v>
                </c:pt>
                <c:pt idx="1371">
                  <c:v>41915</c:v>
                </c:pt>
                <c:pt idx="1372">
                  <c:v>41916</c:v>
                </c:pt>
                <c:pt idx="1373">
                  <c:v>41917</c:v>
                </c:pt>
                <c:pt idx="1374">
                  <c:v>41918</c:v>
                </c:pt>
                <c:pt idx="1375">
                  <c:v>41919</c:v>
                </c:pt>
                <c:pt idx="1376">
                  <c:v>41920</c:v>
                </c:pt>
                <c:pt idx="1377">
                  <c:v>41921</c:v>
                </c:pt>
                <c:pt idx="1378">
                  <c:v>41922</c:v>
                </c:pt>
                <c:pt idx="1379">
                  <c:v>41923</c:v>
                </c:pt>
                <c:pt idx="1380">
                  <c:v>41924</c:v>
                </c:pt>
                <c:pt idx="1381">
                  <c:v>41925</c:v>
                </c:pt>
                <c:pt idx="1382">
                  <c:v>41926</c:v>
                </c:pt>
                <c:pt idx="1383">
                  <c:v>41927</c:v>
                </c:pt>
                <c:pt idx="1384">
                  <c:v>41928</c:v>
                </c:pt>
                <c:pt idx="1385">
                  <c:v>41929</c:v>
                </c:pt>
                <c:pt idx="1386">
                  <c:v>41930</c:v>
                </c:pt>
                <c:pt idx="1387">
                  <c:v>41931</c:v>
                </c:pt>
                <c:pt idx="1388">
                  <c:v>41932</c:v>
                </c:pt>
                <c:pt idx="1389">
                  <c:v>41933</c:v>
                </c:pt>
                <c:pt idx="1390">
                  <c:v>41934</c:v>
                </c:pt>
                <c:pt idx="1391">
                  <c:v>41935</c:v>
                </c:pt>
                <c:pt idx="1392">
                  <c:v>41936</c:v>
                </c:pt>
                <c:pt idx="1393">
                  <c:v>41937</c:v>
                </c:pt>
                <c:pt idx="1394">
                  <c:v>41938</c:v>
                </c:pt>
                <c:pt idx="1395">
                  <c:v>41939</c:v>
                </c:pt>
                <c:pt idx="1396">
                  <c:v>41940</c:v>
                </c:pt>
                <c:pt idx="1397">
                  <c:v>41941</c:v>
                </c:pt>
                <c:pt idx="1398">
                  <c:v>41942</c:v>
                </c:pt>
                <c:pt idx="1399">
                  <c:v>41943</c:v>
                </c:pt>
                <c:pt idx="1400">
                  <c:v>41944</c:v>
                </c:pt>
                <c:pt idx="1401">
                  <c:v>41945</c:v>
                </c:pt>
                <c:pt idx="1402">
                  <c:v>41946</c:v>
                </c:pt>
                <c:pt idx="1403">
                  <c:v>41947</c:v>
                </c:pt>
                <c:pt idx="1404">
                  <c:v>41948</c:v>
                </c:pt>
                <c:pt idx="1405">
                  <c:v>41949</c:v>
                </c:pt>
                <c:pt idx="1406">
                  <c:v>41950</c:v>
                </c:pt>
                <c:pt idx="1407">
                  <c:v>41951</c:v>
                </c:pt>
                <c:pt idx="1408">
                  <c:v>41952</c:v>
                </c:pt>
                <c:pt idx="1409">
                  <c:v>41953</c:v>
                </c:pt>
                <c:pt idx="1410">
                  <c:v>41954</c:v>
                </c:pt>
                <c:pt idx="1411">
                  <c:v>41955</c:v>
                </c:pt>
                <c:pt idx="1412">
                  <c:v>41956</c:v>
                </c:pt>
                <c:pt idx="1413">
                  <c:v>41957</c:v>
                </c:pt>
                <c:pt idx="1414">
                  <c:v>41958</c:v>
                </c:pt>
                <c:pt idx="1415">
                  <c:v>41959</c:v>
                </c:pt>
                <c:pt idx="1416">
                  <c:v>41960</c:v>
                </c:pt>
                <c:pt idx="1417">
                  <c:v>41961</c:v>
                </c:pt>
                <c:pt idx="1418">
                  <c:v>41962</c:v>
                </c:pt>
                <c:pt idx="1419">
                  <c:v>41963</c:v>
                </c:pt>
                <c:pt idx="1420">
                  <c:v>41964</c:v>
                </c:pt>
                <c:pt idx="1421">
                  <c:v>41965</c:v>
                </c:pt>
                <c:pt idx="1422">
                  <c:v>41966</c:v>
                </c:pt>
                <c:pt idx="1423">
                  <c:v>41967</c:v>
                </c:pt>
                <c:pt idx="1424">
                  <c:v>41968</c:v>
                </c:pt>
                <c:pt idx="1425">
                  <c:v>41969</c:v>
                </c:pt>
                <c:pt idx="1426">
                  <c:v>41970</c:v>
                </c:pt>
                <c:pt idx="1427">
                  <c:v>41971</c:v>
                </c:pt>
                <c:pt idx="1428">
                  <c:v>41972</c:v>
                </c:pt>
                <c:pt idx="1429">
                  <c:v>41973</c:v>
                </c:pt>
                <c:pt idx="1430">
                  <c:v>41974</c:v>
                </c:pt>
                <c:pt idx="1431">
                  <c:v>41975</c:v>
                </c:pt>
                <c:pt idx="1432">
                  <c:v>41976</c:v>
                </c:pt>
                <c:pt idx="1433">
                  <c:v>41977</c:v>
                </c:pt>
                <c:pt idx="1434">
                  <c:v>41978</c:v>
                </c:pt>
                <c:pt idx="1435">
                  <c:v>41979</c:v>
                </c:pt>
                <c:pt idx="1436">
                  <c:v>41980</c:v>
                </c:pt>
                <c:pt idx="1437">
                  <c:v>41981</c:v>
                </c:pt>
                <c:pt idx="1438">
                  <c:v>41982</c:v>
                </c:pt>
                <c:pt idx="1439">
                  <c:v>41983</c:v>
                </c:pt>
                <c:pt idx="1440">
                  <c:v>41984</c:v>
                </c:pt>
                <c:pt idx="1441">
                  <c:v>41985</c:v>
                </c:pt>
                <c:pt idx="1442">
                  <c:v>41986</c:v>
                </c:pt>
                <c:pt idx="1443">
                  <c:v>41987</c:v>
                </c:pt>
                <c:pt idx="1444">
                  <c:v>41988</c:v>
                </c:pt>
                <c:pt idx="1445">
                  <c:v>41989</c:v>
                </c:pt>
                <c:pt idx="1446">
                  <c:v>41990</c:v>
                </c:pt>
                <c:pt idx="1447">
                  <c:v>41991</c:v>
                </c:pt>
                <c:pt idx="1448">
                  <c:v>41992</c:v>
                </c:pt>
                <c:pt idx="1449">
                  <c:v>41993</c:v>
                </c:pt>
                <c:pt idx="1450">
                  <c:v>41994</c:v>
                </c:pt>
                <c:pt idx="1451">
                  <c:v>41995</c:v>
                </c:pt>
                <c:pt idx="1452">
                  <c:v>41996</c:v>
                </c:pt>
                <c:pt idx="1453">
                  <c:v>41997</c:v>
                </c:pt>
                <c:pt idx="1454">
                  <c:v>41998</c:v>
                </c:pt>
                <c:pt idx="1455">
                  <c:v>41999</c:v>
                </c:pt>
                <c:pt idx="1456">
                  <c:v>42000</c:v>
                </c:pt>
                <c:pt idx="1457">
                  <c:v>42001</c:v>
                </c:pt>
                <c:pt idx="1458">
                  <c:v>42002</c:v>
                </c:pt>
                <c:pt idx="1459">
                  <c:v>42003</c:v>
                </c:pt>
                <c:pt idx="1460">
                  <c:v>42004</c:v>
                </c:pt>
                <c:pt idx="1461">
                  <c:v>42005</c:v>
                </c:pt>
                <c:pt idx="1462">
                  <c:v>42006</c:v>
                </c:pt>
                <c:pt idx="1463">
                  <c:v>42007</c:v>
                </c:pt>
                <c:pt idx="1464">
                  <c:v>42008</c:v>
                </c:pt>
                <c:pt idx="1465">
                  <c:v>42009</c:v>
                </c:pt>
                <c:pt idx="1466">
                  <c:v>42010</c:v>
                </c:pt>
                <c:pt idx="1467">
                  <c:v>42011</c:v>
                </c:pt>
                <c:pt idx="1468">
                  <c:v>42012</c:v>
                </c:pt>
                <c:pt idx="1469">
                  <c:v>42013</c:v>
                </c:pt>
                <c:pt idx="1470">
                  <c:v>42014</c:v>
                </c:pt>
                <c:pt idx="1471">
                  <c:v>42015</c:v>
                </c:pt>
                <c:pt idx="1472">
                  <c:v>42016</c:v>
                </c:pt>
                <c:pt idx="1473">
                  <c:v>42017</c:v>
                </c:pt>
                <c:pt idx="1474">
                  <c:v>42018</c:v>
                </c:pt>
                <c:pt idx="1475">
                  <c:v>42019</c:v>
                </c:pt>
                <c:pt idx="1476">
                  <c:v>42020</c:v>
                </c:pt>
                <c:pt idx="1477">
                  <c:v>42021</c:v>
                </c:pt>
                <c:pt idx="1478">
                  <c:v>42022</c:v>
                </c:pt>
                <c:pt idx="1479">
                  <c:v>42023</c:v>
                </c:pt>
                <c:pt idx="1480">
                  <c:v>42024</c:v>
                </c:pt>
                <c:pt idx="1481">
                  <c:v>42025</c:v>
                </c:pt>
                <c:pt idx="1482">
                  <c:v>42026</c:v>
                </c:pt>
                <c:pt idx="1483">
                  <c:v>42027</c:v>
                </c:pt>
                <c:pt idx="1484">
                  <c:v>42028</c:v>
                </c:pt>
                <c:pt idx="1485">
                  <c:v>42029</c:v>
                </c:pt>
                <c:pt idx="1486">
                  <c:v>42030</c:v>
                </c:pt>
                <c:pt idx="1487">
                  <c:v>42031</c:v>
                </c:pt>
                <c:pt idx="1488">
                  <c:v>42032</c:v>
                </c:pt>
                <c:pt idx="1489">
                  <c:v>42033</c:v>
                </c:pt>
                <c:pt idx="1490">
                  <c:v>42034</c:v>
                </c:pt>
                <c:pt idx="1491">
                  <c:v>42035</c:v>
                </c:pt>
                <c:pt idx="1492">
                  <c:v>42036</c:v>
                </c:pt>
                <c:pt idx="1493">
                  <c:v>42037</c:v>
                </c:pt>
                <c:pt idx="1494">
                  <c:v>42038</c:v>
                </c:pt>
                <c:pt idx="1495">
                  <c:v>42039</c:v>
                </c:pt>
                <c:pt idx="1496">
                  <c:v>42040</c:v>
                </c:pt>
                <c:pt idx="1497">
                  <c:v>42041</c:v>
                </c:pt>
                <c:pt idx="1498">
                  <c:v>42042</c:v>
                </c:pt>
                <c:pt idx="1499">
                  <c:v>42043</c:v>
                </c:pt>
                <c:pt idx="1500">
                  <c:v>42044</c:v>
                </c:pt>
                <c:pt idx="1501">
                  <c:v>42045</c:v>
                </c:pt>
                <c:pt idx="1502">
                  <c:v>42046</c:v>
                </c:pt>
                <c:pt idx="1503">
                  <c:v>42047</c:v>
                </c:pt>
                <c:pt idx="1504">
                  <c:v>42048</c:v>
                </c:pt>
                <c:pt idx="1505">
                  <c:v>42049</c:v>
                </c:pt>
                <c:pt idx="1506">
                  <c:v>42050</c:v>
                </c:pt>
                <c:pt idx="1507">
                  <c:v>42051</c:v>
                </c:pt>
                <c:pt idx="1508">
                  <c:v>42052</c:v>
                </c:pt>
                <c:pt idx="1509">
                  <c:v>42053</c:v>
                </c:pt>
                <c:pt idx="1510">
                  <c:v>42054</c:v>
                </c:pt>
                <c:pt idx="1511">
                  <c:v>42055</c:v>
                </c:pt>
                <c:pt idx="1512">
                  <c:v>42056</c:v>
                </c:pt>
                <c:pt idx="1513">
                  <c:v>42057</c:v>
                </c:pt>
                <c:pt idx="1514">
                  <c:v>42058</c:v>
                </c:pt>
                <c:pt idx="1515">
                  <c:v>42059</c:v>
                </c:pt>
                <c:pt idx="1516">
                  <c:v>42060</c:v>
                </c:pt>
                <c:pt idx="1517">
                  <c:v>42061</c:v>
                </c:pt>
                <c:pt idx="1518">
                  <c:v>42062</c:v>
                </c:pt>
                <c:pt idx="1519">
                  <c:v>42063</c:v>
                </c:pt>
                <c:pt idx="1520">
                  <c:v>42064</c:v>
                </c:pt>
                <c:pt idx="1521">
                  <c:v>42065</c:v>
                </c:pt>
                <c:pt idx="1522">
                  <c:v>42066</c:v>
                </c:pt>
                <c:pt idx="1523">
                  <c:v>42067</c:v>
                </c:pt>
                <c:pt idx="1524">
                  <c:v>42068</c:v>
                </c:pt>
                <c:pt idx="1525">
                  <c:v>42069</c:v>
                </c:pt>
                <c:pt idx="1526">
                  <c:v>42070</c:v>
                </c:pt>
                <c:pt idx="1527">
                  <c:v>42071</c:v>
                </c:pt>
                <c:pt idx="1528">
                  <c:v>42072</c:v>
                </c:pt>
                <c:pt idx="1529">
                  <c:v>42073</c:v>
                </c:pt>
                <c:pt idx="1530">
                  <c:v>42074</c:v>
                </c:pt>
                <c:pt idx="1531">
                  <c:v>42075</c:v>
                </c:pt>
                <c:pt idx="1532">
                  <c:v>42076</c:v>
                </c:pt>
                <c:pt idx="1533">
                  <c:v>42077</c:v>
                </c:pt>
                <c:pt idx="1534">
                  <c:v>42078</c:v>
                </c:pt>
                <c:pt idx="1535">
                  <c:v>42079</c:v>
                </c:pt>
                <c:pt idx="1536">
                  <c:v>42080</c:v>
                </c:pt>
                <c:pt idx="1537">
                  <c:v>42081</c:v>
                </c:pt>
                <c:pt idx="1538">
                  <c:v>42082</c:v>
                </c:pt>
                <c:pt idx="1539">
                  <c:v>42083</c:v>
                </c:pt>
                <c:pt idx="1540">
                  <c:v>42084</c:v>
                </c:pt>
                <c:pt idx="1541">
                  <c:v>42085</c:v>
                </c:pt>
                <c:pt idx="1542">
                  <c:v>42086</c:v>
                </c:pt>
                <c:pt idx="1543">
                  <c:v>42087</c:v>
                </c:pt>
                <c:pt idx="1544">
                  <c:v>42088</c:v>
                </c:pt>
                <c:pt idx="1545">
                  <c:v>42089</c:v>
                </c:pt>
                <c:pt idx="1546">
                  <c:v>42090</c:v>
                </c:pt>
                <c:pt idx="1547">
                  <c:v>42091</c:v>
                </c:pt>
                <c:pt idx="1548">
                  <c:v>42092</c:v>
                </c:pt>
                <c:pt idx="1549">
                  <c:v>42093</c:v>
                </c:pt>
                <c:pt idx="1550">
                  <c:v>42094</c:v>
                </c:pt>
                <c:pt idx="1551">
                  <c:v>42095</c:v>
                </c:pt>
                <c:pt idx="1552">
                  <c:v>42096</c:v>
                </c:pt>
                <c:pt idx="1553">
                  <c:v>42097</c:v>
                </c:pt>
                <c:pt idx="1554">
                  <c:v>42098</c:v>
                </c:pt>
                <c:pt idx="1555">
                  <c:v>42099</c:v>
                </c:pt>
                <c:pt idx="1556">
                  <c:v>42100</c:v>
                </c:pt>
                <c:pt idx="1557">
                  <c:v>42101</c:v>
                </c:pt>
                <c:pt idx="1558">
                  <c:v>42102</c:v>
                </c:pt>
                <c:pt idx="1559">
                  <c:v>42103</c:v>
                </c:pt>
                <c:pt idx="1560">
                  <c:v>42104</c:v>
                </c:pt>
                <c:pt idx="1561">
                  <c:v>42105</c:v>
                </c:pt>
                <c:pt idx="1562">
                  <c:v>42106</c:v>
                </c:pt>
                <c:pt idx="1563">
                  <c:v>42107</c:v>
                </c:pt>
                <c:pt idx="1564">
                  <c:v>42108</c:v>
                </c:pt>
                <c:pt idx="1565">
                  <c:v>42109</c:v>
                </c:pt>
                <c:pt idx="1566">
                  <c:v>42110</c:v>
                </c:pt>
                <c:pt idx="1567">
                  <c:v>42111</c:v>
                </c:pt>
                <c:pt idx="1568">
                  <c:v>42112</c:v>
                </c:pt>
                <c:pt idx="1569">
                  <c:v>42113</c:v>
                </c:pt>
                <c:pt idx="1570">
                  <c:v>42114</c:v>
                </c:pt>
                <c:pt idx="1571">
                  <c:v>42115</c:v>
                </c:pt>
                <c:pt idx="1572">
                  <c:v>42116</c:v>
                </c:pt>
                <c:pt idx="1573">
                  <c:v>42117</c:v>
                </c:pt>
                <c:pt idx="1574">
                  <c:v>42118</c:v>
                </c:pt>
                <c:pt idx="1575">
                  <c:v>42119</c:v>
                </c:pt>
                <c:pt idx="1576">
                  <c:v>42120</c:v>
                </c:pt>
                <c:pt idx="1577">
                  <c:v>42121</c:v>
                </c:pt>
                <c:pt idx="1578">
                  <c:v>42122</c:v>
                </c:pt>
                <c:pt idx="1579">
                  <c:v>42123</c:v>
                </c:pt>
                <c:pt idx="1580">
                  <c:v>42124</c:v>
                </c:pt>
                <c:pt idx="1581">
                  <c:v>42125</c:v>
                </c:pt>
                <c:pt idx="1582">
                  <c:v>42126</c:v>
                </c:pt>
                <c:pt idx="1583">
                  <c:v>42127</c:v>
                </c:pt>
                <c:pt idx="1584">
                  <c:v>42128</c:v>
                </c:pt>
                <c:pt idx="1585">
                  <c:v>42129</c:v>
                </c:pt>
                <c:pt idx="1586">
                  <c:v>42130</c:v>
                </c:pt>
                <c:pt idx="1587">
                  <c:v>42131</c:v>
                </c:pt>
                <c:pt idx="1588">
                  <c:v>42132</c:v>
                </c:pt>
                <c:pt idx="1589">
                  <c:v>42133</c:v>
                </c:pt>
                <c:pt idx="1590">
                  <c:v>42134</c:v>
                </c:pt>
                <c:pt idx="1591">
                  <c:v>42135</c:v>
                </c:pt>
                <c:pt idx="1592">
                  <c:v>42136</c:v>
                </c:pt>
                <c:pt idx="1593">
                  <c:v>42137</c:v>
                </c:pt>
                <c:pt idx="1594">
                  <c:v>42138</c:v>
                </c:pt>
                <c:pt idx="1595">
                  <c:v>42139</c:v>
                </c:pt>
                <c:pt idx="1596">
                  <c:v>42140</c:v>
                </c:pt>
                <c:pt idx="1597">
                  <c:v>42141</c:v>
                </c:pt>
                <c:pt idx="1598">
                  <c:v>42142</c:v>
                </c:pt>
                <c:pt idx="1599">
                  <c:v>42143</c:v>
                </c:pt>
                <c:pt idx="1600">
                  <c:v>42144</c:v>
                </c:pt>
                <c:pt idx="1601">
                  <c:v>42145</c:v>
                </c:pt>
                <c:pt idx="1602">
                  <c:v>42146</c:v>
                </c:pt>
                <c:pt idx="1603">
                  <c:v>42147</c:v>
                </c:pt>
                <c:pt idx="1604">
                  <c:v>42148</c:v>
                </c:pt>
                <c:pt idx="1605">
                  <c:v>42149</c:v>
                </c:pt>
                <c:pt idx="1606">
                  <c:v>42150</c:v>
                </c:pt>
                <c:pt idx="1607">
                  <c:v>42151</c:v>
                </c:pt>
                <c:pt idx="1608">
                  <c:v>42152</c:v>
                </c:pt>
                <c:pt idx="1609">
                  <c:v>42153</c:v>
                </c:pt>
                <c:pt idx="1610">
                  <c:v>42154</c:v>
                </c:pt>
                <c:pt idx="1611">
                  <c:v>42155</c:v>
                </c:pt>
                <c:pt idx="1612">
                  <c:v>42156</c:v>
                </c:pt>
                <c:pt idx="1613">
                  <c:v>42157</c:v>
                </c:pt>
                <c:pt idx="1614">
                  <c:v>42158</c:v>
                </c:pt>
                <c:pt idx="1615">
                  <c:v>42159</c:v>
                </c:pt>
                <c:pt idx="1616">
                  <c:v>42160</c:v>
                </c:pt>
                <c:pt idx="1617">
                  <c:v>42161</c:v>
                </c:pt>
                <c:pt idx="1618">
                  <c:v>42162</c:v>
                </c:pt>
                <c:pt idx="1619">
                  <c:v>42163</c:v>
                </c:pt>
                <c:pt idx="1620">
                  <c:v>42164</c:v>
                </c:pt>
                <c:pt idx="1621">
                  <c:v>42165</c:v>
                </c:pt>
                <c:pt idx="1622">
                  <c:v>42166</c:v>
                </c:pt>
                <c:pt idx="1623">
                  <c:v>42167</c:v>
                </c:pt>
                <c:pt idx="1624">
                  <c:v>42168</c:v>
                </c:pt>
                <c:pt idx="1625">
                  <c:v>42169</c:v>
                </c:pt>
                <c:pt idx="1626">
                  <c:v>42170</c:v>
                </c:pt>
                <c:pt idx="1627">
                  <c:v>42171</c:v>
                </c:pt>
                <c:pt idx="1628">
                  <c:v>42172</c:v>
                </c:pt>
                <c:pt idx="1629">
                  <c:v>42173</c:v>
                </c:pt>
                <c:pt idx="1630">
                  <c:v>42174</c:v>
                </c:pt>
                <c:pt idx="1631">
                  <c:v>42175</c:v>
                </c:pt>
                <c:pt idx="1632">
                  <c:v>42176</c:v>
                </c:pt>
                <c:pt idx="1633">
                  <c:v>42177</c:v>
                </c:pt>
                <c:pt idx="1634">
                  <c:v>42178</c:v>
                </c:pt>
                <c:pt idx="1635">
                  <c:v>42179</c:v>
                </c:pt>
                <c:pt idx="1636">
                  <c:v>42180</c:v>
                </c:pt>
                <c:pt idx="1637">
                  <c:v>42181</c:v>
                </c:pt>
                <c:pt idx="1638">
                  <c:v>42182</c:v>
                </c:pt>
                <c:pt idx="1639">
                  <c:v>42183</c:v>
                </c:pt>
                <c:pt idx="1640">
                  <c:v>42184</c:v>
                </c:pt>
                <c:pt idx="1641">
                  <c:v>42185</c:v>
                </c:pt>
                <c:pt idx="1642">
                  <c:v>42186</c:v>
                </c:pt>
                <c:pt idx="1643">
                  <c:v>42187</c:v>
                </c:pt>
                <c:pt idx="1644">
                  <c:v>42188</c:v>
                </c:pt>
                <c:pt idx="1645">
                  <c:v>42189</c:v>
                </c:pt>
                <c:pt idx="1646">
                  <c:v>42190</c:v>
                </c:pt>
                <c:pt idx="1647">
                  <c:v>42191</c:v>
                </c:pt>
                <c:pt idx="1648">
                  <c:v>42192</c:v>
                </c:pt>
                <c:pt idx="1649">
                  <c:v>42193</c:v>
                </c:pt>
                <c:pt idx="1650">
                  <c:v>42194</c:v>
                </c:pt>
                <c:pt idx="1651">
                  <c:v>42195</c:v>
                </c:pt>
                <c:pt idx="1652">
                  <c:v>42196</c:v>
                </c:pt>
                <c:pt idx="1653">
                  <c:v>42197</c:v>
                </c:pt>
                <c:pt idx="1654">
                  <c:v>42198</c:v>
                </c:pt>
                <c:pt idx="1655">
                  <c:v>42199</c:v>
                </c:pt>
                <c:pt idx="1656">
                  <c:v>42200</c:v>
                </c:pt>
                <c:pt idx="1657">
                  <c:v>42201</c:v>
                </c:pt>
                <c:pt idx="1658">
                  <c:v>42202</c:v>
                </c:pt>
                <c:pt idx="1659">
                  <c:v>42203</c:v>
                </c:pt>
                <c:pt idx="1660">
                  <c:v>42204</c:v>
                </c:pt>
                <c:pt idx="1661">
                  <c:v>42205</c:v>
                </c:pt>
                <c:pt idx="1662">
                  <c:v>42206</c:v>
                </c:pt>
                <c:pt idx="1663">
                  <c:v>42207</c:v>
                </c:pt>
                <c:pt idx="1664">
                  <c:v>42208</c:v>
                </c:pt>
                <c:pt idx="1665">
                  <c:v>42209</c:v>
                </c:pt>
                <c:pt idx="1666">
                  <c:v>42210</c:v>
                </c:pt>
                <c:pt idx="1667">
                  <c:v>42211</c:v>
                </c:pt>
                <c:pt idx="1668">
                  <c:v>42212</c:v>
                </c:pt>
                <c:pt idx="1669">
                  <c:v>42213</c:v>
                </c:pt>
                <c:pt idx="1670">
                  <c:v>42214</c:v>
                </c:pt>
                <c:pt idx="1671">
                  <c:v>42215</c:v>
                </c:pt>
                <c:pt idx="1672">
                  <c:v>42216</c:v>
                </c:pt>
                <c:pt idx="1673">
                  <c:v>42217</c:v>
                </c:pt>
                <c:pt idx="1674">
                  <c:v>42218</c:v>
                </c:pt>
                <c:pt idx="1675">
                  <c:v>42219</c:v>
                </c:pt>
                <c:pt idx="1676">
                  <c:v>42220</c:v>
                </c:pt>
                <c:pt idx="1677">
                  <c:v>42221</c:v>
                </c:pt>
                <c:pt idx="1678">
                  <c:v>42222</c:v>
                </c:pt>
                <c:pt idx="1679">
                  <c:v>42223</c:v>
                </c:pt>
                <c:pt idx="1680">
                  <c:v>42224</c:v>
                </c:pt>
                <c:pt idx="1681">
                  <c:v>42225</c:v>
                </c:pt>
                <c:pt idx="1682">
                  <c:v>42226</c:v>
                </c:pt>
                <c:pt idx="1683">
                  <c:v>42227</c:v>
                </c:pt>
                <c:pt idx="1684">
                  <c:v>42228</c:v>
                </c:pt>
                <c:pt idx="1685">
                  <c:v>42229</c:v>
                </c:pt>
                <c:pt idx="1686">
                  <c:v>42230</c:v>
                </c:pt>
                <c:pt idx="1687">
                  <c:v>42231</c:v>
                </c:pt>
                <c:pt idx="1688">
                  <c:v>42232</c:v>
                </c:pt>
                <c:pt idx="1689">
                  <c:v>42233</c:v>
                </c:pt>
                <c:pt idx="1690">
                  <c:v>42234</c:v>
                </c:pt>
                <c:pt idx="1691">
                  <c:v>42235</c:v>
                </c:pt>
                <c:pt idx="1692">
                  <c:v>42236</c:v>
                </c:pt>
                <c:pt idx="1693">
                  <c:v>42237</c:v>
                </c:pt>
                <c:pt idx="1694">
                  <c:v>42238</c:v>
                </c:pt>
                <c:pt idx="1695">
                  <c:v>42239</c:v>
                </c:pt>
                <c:pt idx="1696">
                  <c:v>42240</c:v>
                </c:pt>
                <c:pt idx="1697">
                  <c:v>42241</c:v>
                </c:pt>
                <c:pt idx="1698">
                  <c:v>42242</c:v>
                </c:pt>
                <c:pt idx="1699">
                  <c:v>42243</c:v>
                </c:pt>
                <c:pt idx="1700">
                  <c:v>42244</c:v>
                </c:pt>
                <c:pt idx="1701">
                  <c:v>42245</c:v>
                </c:pt>
                <c:pt idx="1702">
                  <c:v>42246</c:v>
                </c:pt>
                <c:pt idx="1703">
                  <c:v>42247</c:v>
                </c:pt>
                <c:pt idx="1704">
                  <c:v>42248</c:v>
                </c:pt>
                <c:pt idx="1705">
                  <c:v>42249</c:v>
                </c:pt>
                <c:pt idx="1706">
                  <c:v>42250</c:v>
                </c:pt>
                <c:pt idx="1707">
                  <c:v>42251</c:v>
                </c:pt>
                <c:pt idx="1708">
                  <c:v>42252</c:v>
                </c:pt>
                <c:pt idx="1709">
                  <c:v>42253</c:v>
                </c:pt>
                <c:pt idx="1710">
                  <c:v>42254</c:v>
                </c:pt>
                <c:pt idx="1711">
                  <c:v>42255</c:v>
                </c:pt>
                <c:pt idx="1712">
                  <c:v>42256</c:v>
                </c:pt>
                <c:pt idx="1713">
                  <c:v>42257</c:v>
                </c:pt>
                <c:pt idx="1714">
                  <c:v>42258</c:v>
                </c:pt>
                <c:pt idx="1715">
                  <c:v>42259</c:v>
                </c:pt>
                <c:pt idx="1716">
                  <c:v>42260</c:v>
                </c:pt>
                <c:pt idx="1717">
                  <c:v>42261</c:v>
                </c:pt>
                <c:pt idx="1718">
                  <c:v>42262</c:v>
                </c:pt>
                <c:pt idx="1719">
                  <c:v>42263</c:v>
                </c:pt>
                <c:pt idx="1720">
                  <c:v>42264</c:v>
                </c:pt>
                <c:pt idx="1721">
                  <c:v>42265</c:v>
                </c:pt>
                <c:pt idx="1722">
                  <c:v>42266</c:v>
                </c:pt>
                <c:pt idx="1723">
                  <c:v>42267</c:v>
                </c:pt>
                <c:pt idx="1724">
                  <c:v>42268</c:v>
                </c:pt>
                <c:pt idx="1725">
                  <c:v>42269</c:v>
                </c:pt>
                <c:pt idx="1726">
                  <c:v>42270</c:v>
                </c:pt>
                <c:pt idx="1727">
                  <c:v>42271</c:v>
                </c:pt>
                <c:pt idx="1728">
                  <c:v>42272</c:v>
                </c:pt>
                <c:pt idx="1729">
                  <c:v>42273</c:v>
                </c:pt>
                <c:pt idx="1730">
                  <c:v>42274</c:v>
                </c:pt>
                <c:pt idx="1731">
                  <c:v>42275</c:v>
                </c:pt>
                <c:pt idx="1732">
                  <c:v>42276</c:v>
                </c:pt>
                <c:pt idx="1733">
                  <c:v>42277</c:v>
                </c:pt>
                <c:pt idx="1734">
                  <c:v>42278</c:v>
                </c:pt>
                <c:pt idx="1735">
                  <c:v>42279</c:v>
                </c:pt>
                <c:pt idx="1736">
                  <c:v>42280</c:v>
                </c:pt>
                <c:pt idx="1737">
                  <c:v>42281</c:v>
                </c:pt>
                <c:pt idx="1738">
                  <c:v>42282</c:v>
                </c:pt>
                <c:pt idx="1739">
                  <c:v>42283</c:v>
                </c:pt>
                <c:pt idx="1740">
                  <c:v>42284</c:v>
                </c:pt>
                <c:pt idx="1741">
                  <c:v>42285</c:v>
                </c:pt>
                <c:pt idx="1742">
                  <c:v>42286</c:v>
                </c:pt>
                <c:pt idx="1743">
                  <c:v>42287</c:v>
                </c:pt>
                <c:pt idx="1744">
                  <c:v>42288</c:v>
                </c:pt>
                <c:pt idx="1745">
                  <c:v>42289</c:v>
                </c:pt>
                <c:pt idx="1746">
                  <c:v>42290</c:v>
                </c:pt>
                <c:pt idx="1747">
                  <c:v>42291</c:v>
                </c:pt>
                <c:pt idx="1748">
                  <c:v>42292</c:v>
                </c:pt>
                <c:pt idx="1749">
                  <c:v>42293</c:v>
                </c:pt>
                <c:pt idx="1750">
                  <c:v>42294</c:v>
                </c:pt>
                <c:pt idx="1751">
                  <c:v>42295</c:v>
                </c:pt>
                <c:pt idx="1752">
                  <c:v>42296</c:v>
                </c:pt>
                <c:pt idx="1753">
                  <c:v>42297</c:v>
                </c:pt>
                <c:pt idx="1754">
                  <c:v>42298</c:v>
                </c:pt>
                <c:pt idx="1755">
                  <c:v>42299</c:v>
                </c:pt>
                <c:pt idx="1756">
                  <c:v>42300</c:v>
                </c:pt>
                <c:pt idx="1757">
                  <c:v>42301</c:v>
                </c:pt>
                <c:pt idx="1758">
                  <c:v>42302</c:v>
                </c:pt>
                <c:pt idx="1759">
                  <c:v>42303</c:v>
                </c:pt>
                <c:pt idx="1760">
                  <c:v>42304</c:v>
                </c:pt>
                <c:pt idx="1761">
                  <c:v>42305</c:v>
                </c:pt>
                <c:pt idx="1762">
                  <c:v>42306</c:v>
                </c:pt>
                <c:pt idx="1763">
                  <c:v>42307</c:v>
                </c:pt>
                <c:pt idx="1764">
                  <c:v>42308</c:v>
                </c:pt>
                <c:pt idx="1765">
                  <c:v>42309</c:v>
                </c:pt>
                <c:pt idx="1766">
                  <c:v>42310</c:v>
                </c:pt>
                <c:pt idx="1767">
                  <c:v>42311</c:v>
                </c:pt>
                <c:pt idx="1768">
                  <c:v>42312</c:v>
                </c:pt>
                <c:pt idx="1769">
                  <c:v>42313</c:v>
                </c:pt>
                <c:pt idx="1770">
                  <c:v>42314</c:v>
                </c:pt>
                <c:pt idx="1771">
                  <c:v>42315</c:v>
                </c:pt>
                <c:pt idx="1772">
                  <c:v>42316</c:v>
                </c:pt>
                <c:pt idx="1773">
                  <c:v>42317</c:v>
                </c:pt>
                <c:pt idx="1774">
                  <c:v>42318</c:v>
                </c:pt>
                <c:pt idx="1775">
                  <c:v>42319</c:v>
                </c:pt>
                <c:pt idx="1776">
                  <c:v>42320</c:v>
                </c:pt>
                <c:pt idx="1777">
                  <c:v>42321</c:v>
                </c:pt>
                <c:pt idx="1778">
                  <c:v>42322</c:v>
                </c:pt>
                <c:pt idx="1779">
                  <c:v>42323</c:v>
                </c:pt>
                <c:pt idx="1780">
                  <c:v>42324</c:v>
                </c:pt>
                <c:pt idx="1781">
                  <c:v>42325</c:v>
                </c:pt>
                <c:pt idx="1782">
                  <c:v>42326</c:v>
                </c:pt>
                <c:pt idx="1783">
                  <c:v>42327</c:v>
                </c:pt>
                <c:pt idx="1784">
                  <c:v>42328</c:v>
                </c:pt>
                <c:pt idx="1785">
                  <c:v>42329</c:v>
                </c:pt>
                <c:pt idx="1786">
                  <c:v>42330</c:v>
                </c:pt>
                <c:pt idx="1787">
                  <c:v>42331</c:v>
                </c:pt>
                <c:pt idx="1788">
                  <c:v>42332</c:v>
                </c:pt>
                <c:pt idx="1789">
                  <c:v>42333</c:v>
                </c:pt>
                <c:pt idx="1790">
                  <c:v>42334</c:v>
                </c:pt>
                <c:pt idx="1791">
                  <c:v>42335</c:v>
                </c:pt>
                <c:pt idx="1792">
                  <c:v>42336</c:v>
                </c:pt>
                <c:pt idx="1793">
                  <c:v>42337</c:v>
                </c:pt>
                <c:pt idx="1794">
                  <c:v>42338</c:v>
                </c:pt>
                <c:pt idx="1795">
                  <c:v>42339</c:v>
                </c:pt>
                <c:pt idx="1796">
                  <c:v>42340</c:v>
                </c:pt>
                <c:pt idx="1797">
                  <c:v>42341</c:v>
                </c:pt>
                <c:pt idx="1798">
                  <c:v>42342</c:v>
                </c:pt>
                <c:pt idx="1799">
                  <c:v>42343</c:v>
                </c:pt>
                <c:pt idx="1800">
                  <c:v>42344</c:v>
                </c:pt>
                <c:pt idx="1801">
                  <c:v>42345</c:v>
                </c:pt>
                <c:pt idx="1802">
                  <c:v>42346</c:v>
                </c:pt>
                <c:pt idx="1803">
                  <c:v>42347</c:v>
                </c:pt>
                <c:pt idx="1804">
                  <c:v>42348</c:v>
                </c:pt>
                <c:pt idx="1805">
                  <c:v>42349</c:v>
                </c:pt>
                <c:pt idx="1806">
                  <c:v>42350</c:v>
                </c:pt>
                <c:pt idx="1807">
                  <c:v>42351</c:v>
                </c:pt>
                <c:pt idx="1808">
                  <c:v>42352</c:v>
                </c:pt>
                <c:pt idx="1809">
                  <c:v>42353</c:v>
                </c:pt>
                <c:pt idx="1810">
                  <c:v>42354</c:v>
                </c:pt>
                <c:pt idx="1811">
                  <c:v>42355</c:v>
                </c:pt>
                <c:pt idx="1812">
                  <c:v>42356</c:v>
                </c:pt>
                <c:pt idx="1813">
                  <c:v>42357</c:v>
                </c:pt>
                <c:pt idx="1814">
                  <c:v>42358</c:v>
                </c:pt>
                <c:pt idx="1815">
                  <c:v>42359</c:v>
                </c:pt>
                <c:pt idx="1816">
                  <c:v>42360</c:v>
                </c:pt>
                <c:pt idx="1817">
                  <c:v>42361</c:v>
                </c:pt>
                <c:pt idx="1818">
                  <c:v>42362</c:v>
                </c:pt>
                <c:pt idx="1819">
                  <c:v>42363</c:v>
                </c:pt>
                <c:pt idx="1820">
                  <c:v>42364</c:v>
                </c:pt>
                <c:pt idx="1821">
                  <c:v>42365</c:v>
                </c:pt>
                <c:pt idx="1822">
                  <c:v>42366</c:v>
                </c:pt>
                <c:pt idx="1823">
                  <c:v>42367</c:v>
                </c:pt>
                <c:pt idx="1824">
                  <c:v>42368</c:v>
                </c:pt>
                <c:pt idx="1825">
                  <c:v>42369</c:v>
                </c:pt>
                <c:pt idx="1826">
                  <c:v>42370</c:v>
                </c:pt>
                <c:pt idx="1827">
                  <c:v>42371</c:v>
                </c:pt>
                <c:pt idx="1828">
                  <c:v>42372</c:v>
                </c:pt>
                <c:pt idx="1829">
                  <c:v>42373</c:v>
                </c:pt>
                <c:pt idx="1830">
                  <c:v>42374</c:v>
                </c:pt>
                <c:pt idx="1831">
                  <c:v>42375</c:v>
                </c:pt>
                <c:pt idx="1832">
                  <c:v>42376</c:v>
                </c:pt>
                <c:pt idx="1833">
                  <c:v>42377</c:v>
                </c:pt>
                <c:pt idx="1834">
                  <c:v>42378</c:v>
                </c:pt>
                <c:pt idx="1835">
                  <c:v>42379</c:v>
                </c:pt>
                <c:pt idx="1836">
                  <c:v>42380</c:v>
                </c:pt>
                <c:pt idx="1837">
                  <c:v>42381</c:v>
                </c:pt>
                <c:pt idx="1838">
                  <c:v>42382</c:v>
                </c:pt>
                <c:pt idx="1839">
                  <c:v>42383</c:v>
                </c:pt>
                <c:pt idx="1840">
                  <c:v>42384</c:v>
                </c:pt>
                <c:pt idx="1841">
                  <c:v>42385</c:v>
                </c:pt>
                <c:pt idx="1842">
                  <c:v>42386</c:v>
                </c:pt>
                <c:pt idx="1843">
                  <c:v>42387</c:v>
                </c:pt>
                <c:pt idx="1844">
                  <c:v>42388</c:v>
                </c:pt>
                <c:pt idx="1845">
                  <c:v>42389</c:v>
                </c:pt>
                <c:pt idx="1846">
                  <c:v>42390</c:v>
                </c:pt>
                <c:pt idx="1847">
                  <c:v>42391</c:v>
                </c:pt>
                <c:pt idx="1848">
                  <c:v>42392</c:v>
                </c:pt>
                <c:pt idx="1849">
                  <c:v>42393</c:v>
                </c:pt>
                <c:pt idx="1850">
                  <c:v>42394</c:v>
                </c:pt>
                <c:pt idx="1851">
                  <c:v>42395</c:v>
                </c:pt>
                <c:pt idx="1852">
                  <c:v>42396</c:v>
                </c:pt>
                <c:pt idx="1853">
                  <c:v>42397</c:v>
                </c:pt>
                <c:pt idx="1854">
                  <c:v>42398</c:v>
                </c:pt>
                <c:pt idx="1855">
                  <c:v>42399</c:v>
                </c:pt>
                <c:pt idx="1856">
                  <c:v>42400</c:v>
                </c:pt>
                <c:pt idx="1857">
                  <c:v>42401</c:v>
                </c:pt>
                <c:pt idx="1858">
                  <c:v>42402</c:v>
                </c:pt>
                <c:pt idx="1859">
                  <c:v>42403</c:v>
                </c:pt>
                <c:pt idx="1860">
                  <c:v>42404</c:v>
                </c:pt>
                <c:pt idx="1861">
                  <c:v>42405</c:v>
                </c:pt>
                <c:pt idx="1862">
                  <c:v>42406</c:v>
                </c:pt>
                <c:pt idx="1863">
                  <c:v>42407</c:v>
                </c:pt>
                <c:pt idx="1864">
                  <c:v>42408</c:v>
                </c:pt>
                <c:pt idx="1865">
                  <c:v>42409</c:v>
                </c:pt>
                <c:pt idx="1866">
                  <c:v>42410</c:v>
                </c:pt>
                <c:pt idx="1867">
                  <c:v>42411</c:v>
                </c:pt>
                <c:pt idx="1868">
                  <c:v>42412</c:v>
                </c:pt>
                <c:pt idx="1869">
                  <c:v>42413</c:v>
                </c:pt>
                <c:pt idx="1870">
                  <c:v>42414</c:v>
                </c:pt>
                <c:pt idx="1871">
                  <c:v>42415</c:v>
                </c:pt>
                <c:pt idx="1872">
                  <c:v>42416</c:v>
                </c:pt>
                <c:pt idx="1873">
                  <c:v>42417</c:v>
                </c:pt>
                <c:pt idx="1874">
                  <c:v>42418</c:v>
                </c:pt>
                <c:pt idx="1875">
                  <c:v>42419</c:v>
                </c:pt>
                <c:pt idx="1876">
                  <c:v>42420</c:v>
                </c:pt>
                <c:pt idx="1877">
                  <c:v>42421</c:v>
                </c:pt>
                <c:pt idx="1878">
                  <c:v>42422</c:v>
                </c:pt>
                <c:pt idx="1879">
                  <c:v>42423</c:v>
                </c:pt>
                <c:pt idx="1880">
                  <c:v>42424</c:v>
                </c:pt>
                <c:pt idx="1881">
                  <c:v>42425</c:v>
                </c:pt>
                <c:pt idx="1882">
                  <c:v>42426</c:v>
                </c:pt>
                <c:pt idx="1883">
                  <c:v>42427</c:v>
                </c:pt>
                <c:pt idx="1884">
                  <c:v>42428</c:v>
                </c:pt>
                <c:pt idx="1885">
                  <c:v>42429</c:v>
                </c:pt>
                <c:pt idx="1886">
                  <c:v>42430</c:v>
                </c:pt>
                <c:pt idx="1887">
                  <c:v>42431</c:v>
                </c:pt>
                <c:pt idx="1888">
                  <c:v>42432</c:v>
                </c:pt>
                <c:pt idx="1889">
                  <c:v>42433</c:v>
                </c:pt>
                <c:pt idx="1890">
                  <c:v>42434</c:v>
                </c:pt>
                <c:pt idx="1891">
                  <c:v>42435</c:v>
                </c:pt>
                <c:pt idx="1892">
                  <c:v>42436</c:v>
                </c:pt>
                <c:pt idx="1893">
                  <c:v>42437</c:v>
                </c:pt>
                <c:pt idx="1894">
                  <c:v>42438</c:v>
                </c:pt>
                <c:pt idx="1895">
                  <c:v>42439</c:v>
                </c:pt>
                <c:pt idx="1896">
                  <c:v>42440</c:v>
                </c:pt>
                <c:pt idx="1897">
                  <c:v>42441</c:v>
                </c:pt>
                <c:pt idx="1898">
                  <c:v>42442</c:v>
                </c:pt>
                <c:pt idx="1899">
                  <c:v>42443</c:v>
                </c:pt>
                <c:pt idx="1900">
                  <c:v>42444</c:v>
                </c:pt>
                <c:pt idx="1901">
                  <c:v>42445</c:v>
                </c:pt>
                <c:pt idx="1902">
                  <c:v>42446</c:v>
                </c:pt>
                <c:pt idx="1903">
                  <c:v>42447</c:v>
                </c:pt>
                <c:pt idx="1904">
                  <c:v>42448</c:v>
                </c:pt>
                <c:pt idx="1905">
                  <c:v>42449</c:v>
                </c:pt>
                <c:pt idx="1906">
                  <c:v>42450</c:v>
                </c:pt>
                <c:pt idx="1907">
                  <c:v>42451</c:v>
                </c:pt>
                <c:pt idx="1908">
                  <c:v>42452</c:v>
                </c:pt>
                <c:pt idx="1909">
                  <c:v>42453</c:v>
                </c:pt>
                <c:pt idx="1910">
                  <c:v>42454</c:v>
                </c:pt>
                <c:pt idx="1911">
                  <c:v>42455</c:v>
                </c:pt>
                <c:pt idx="1912">
                  <c:v>42456</c:v>
                </c:pt>
                <c:pt idx="1913">
                  <c:v>42457</c:v>
                </c:pt>
                <c:pt idx="1914">
                  <c:v>42458</c:v>
                </c:pt>
                <c:pt idx="1915">
                  <c:v>42459</c:v>
                </c:pt>
                <c:pt idx="1916">
                  <c:v>42460</c:v>
                </c:pt>
                <c:pt idx="1917">
                  <c:v>42461</c:v>
                </c:pt>
                <c:pt idx="1918">
                  <c:v>42462</c:v>
                </c:pt>
                <c:pt idx="1919">
                  <c:v>42463</c:v>
                </c:pt>
                <c:pt idx="1920">
                  <c:v>42464</c:v>
                </c:pt>
                <c:pt idx="1921">
                  <c:v>42465</c:v>
                </c:pt>
                <c:pt idx="1922">
                  <c:v>42466</c:v>
                </c:pt>
                <c:pt idx="1923">
                  <c:v>42467</c:v>
                </c:pt>
                <c:pt idx="1924">
                  <c:v>42468</c:v>
                </c:pt>
                <c:pt idx="1925">
                  <c:v>42469</c:v>
                </c:pt>
                <c:pt idx="1926">
                  <c:v>42470</c:v>
                </c:pt>
                <c:pt idx="1927">
                  <c:v>42471</c:v>
                </c:pt>
                <c:pt idx="1928">
                  <c:v>42472</c:v>
                </c:pt>
                <c:pt idx="1929">
                  <c:v>42473</c:v>
                </c:pt>
                <c:pt idx="1930">
                  <c:v>42474</c:v>
                </c:pt>
                <c:pt idx="1931">
                  <c:v>42475</c:v>
                </c:pt>
                <c:pt idx="1932">
                  <c:v>42476</c:v>
                </c:pt>
                <c:pt idx="1933">
                  <c:v>42477</c:v>
                </c:pt>
                <c:pt idx="1934">
                  <c:v>42478</c:v>
                </c:pt>
                <c:pt idx="1935">
                  <c:v>42479</c:v>
                </c:pt>
                <c:pt idx="1936">
                  <c:v>42480</c:v>
                </c:pt>
                <c:pt idx="1937">
                  <c:v>42481</c:v>
                </c:pt>
                <c:pt idx="1938">
                  <c:v>42482</c:v>
                </c:pt>
                <c:pt idx="1939">
                  <c:v>42483</c:v>
                </c:pt>
                <c:pt idx="1940">
                  <c:v>42484</c:v>
                </c:pt>
                <c:pt idx="1941">
                  <c:v>42485</c:v>
                </c:pt>
                <c:pt idx="1942">
                  <c:v>42486</c:v>
                </c:pt>
                <c:pt idx="1943">
                  <c:v>42487</c:v>
                </c:pt>
                <c:pt idx="1944">
                  <c:v>42488</c:v>
                </c:pt>
                <c:pt idx="1945">
                  <c:v>42489</c:v>
                </c:pt>
                <c:pt idx="1946">
                  <c:v>42490</c:v>
                </c:pt>
                <c:pt idx="1947">
                  <c:v>42491</c:v>
                </c:pt>
                <c:pt idx="1948">
                  <c:v>42492</c:v>
                </c:pt>
                <c:pt idx="1949">
                  <c:v>42493</c:v>
                </c:pt>
                <c:pt idx="1950">
                  <c:v>42494</c:v>
                </c:pt>
                <c:pt idx="1951">
                  <c:v>42495</c:v>
                </c:pt>
                <c:pt idx="1952">
                  <c:v>42496</c:v>
                </c:pt>
                <c:pt idx="1953">
                  <c:v>42497</c:v>
                </c:pt>
                <c:pt idx="1954">
                  <c:v>42498</c:v>
                </c:pt>
                <c:pt idx="1955">
                  <c:v>42499</c:v>
                </c:pt>
                <c:pt idx="1956">
                  <c:v>42500</c:v>
                </c:pt>
                <c:pt idx="1957">
                  <c:v>42501</c:v>
                </c:pt>
                <c:pt idx="1958">
                  <c:v>42502</c:v>
                </c:pt>
                <c:pt idx="1959">
                  <c:v>42503</c:v>
                </c:pt>
                <c:pt idx="1960">
                  <c:v>42504</c:v>
                </c:pt>
                <c:pt idx="1961">
                  <c:v>42505</c:v>
                </c:pt>
                <c:pt idx="1962">
                  <c:v>42506</c:v>
                </c:pt>
                <c:pt idx="1963">
                  <c:v>42507</c:v>
                </c:pt>
                <c:pt idx="1964">
                  <c:v>42508</c:v>
                </c:pt>
                <c:pt idx="1965">
                  <c:v>42509</c:v>
                </c:pt>
                <c:pt idx="1966">
                  <c:v>42510</c:v>
                </c:pt>
                <c:pt idx="1967">
                  <c:v>42511</c:v>
                </c:pt>
                <c:pt idx="1968">
                  <c:v>42512</c:v>
                </c:pt>
                <c:pt idx="1969">
                  <c:v>42513</c:v>
                </c:pt>
                <c:pt idx="1970">
                  <c:v>42514</c:v>
                </c:pt>
                <c:pt idx="1971">
                  <c:v>42515</c:v>
                </c:pt>
                <c:pt idx="1972">
                  <c:v>42516</c:v>
                </c:pt>
                <c:pt idx="1973">
                  <c:v>42517</c:v>
                </c:pt>
                <c:pt idx="1974">
                  <c:v>42518</c:v>
                </c:pt>
                <c:pt idx="1975">
                  <c:v>42519</c:v>
                </c:pt>
                <c:pt idx="1976">
                  <c:v>42520</c:v>
                </c:pt>
                <c:pt idx="1977">
                  <c:v>42521</c:v>
                </c:pt>
                <c:pt idx="1978">
                  <c:v>42522</c:v>
                </c:pt>
                <c:pt idx="1979">
                  <c:v>42523</c:v>
                </c:pt>
                <c:pt idx="1980">
                  <c:v>42524</c:v>
                </c:pt>
                <c:pt idx="1981">
                  <c:v>42525</c:v>
                </c:pt>
                <c:pt idx="1982">
                  <c:v>42526</c:v>
                </c:pt>
                <c:pt idx="1983">
                  <c:v>42527</c:v>
                </c:pt>
                <c:pt idx="1984">
                  <c:v>42528</c:v>
                </c:pt>
                <c:pt idx="1985">
                  <c:v>42529</c:v>
                </c:pt>
                <c:pt idx="1986">
                  <c:v>42530</c:v>
                </c:pt>
                <c:pt idx="1987">
                  <c:v>42531</c:v>
                </c:pt>
                <c:pt idx="1988">
                  <c:v>42532</c:v>
                </c:pt>
                <c:pt idx="1989">
                  <c:v>42533</c:v>
                </c:pt>
                <c:pt idx="1990">
                  <c:v>42534</c:v>
                </c:pt>
                <c:pt idx="1991">
                  <c:v>42535</c:v>
                </c:pt>
                <c:pt idx="1992">
                  <c:v>42536</c:v>
                </c:pt>
                <c:pt idx="1993">
                  <c:v>42537</c:v>
                </c:pt>
                <c:pt idx="1994">
                  <c:v>42538</c:v>
                </c:pt>
                <c:pt idx="1995">
                  <c:v>42539</c:v>
                </c:pt>
                <c:pt idx="1996">
                  <c:v>42540</c:v>
                </c:pt>
                <c:pt idx="1997">
                  <c:v>42541</c:v>
                </c:pt>
                <c:pt idx="1998">
                  <c:v>42542</c:v>
                </c:pt>
                <c:pt idx="1999">
                  <c:v>42543</c:v>
                </c:pt>
                <c:pt idx="2000">
                  <c:v>42544</c:v>
                </c:pt>
                <c:pt idx="2001">
                  <c:v>42545</c:v>
                </c:pt>
                <c:pt idx="2002">
                  <c:v>42546</c:v>
                </c:pt>
                <c:pt idx="2003">
                  <c:v>42547</c:v>
                </c:pt>
                <c:pt idx="2004">
                  <c:v>42548</c:v>
                </c:pt>
                <c:pt idx="2005">
                  <c:v>42549</c:v>
                </c:pt>
                <c:pt idx="2006">
                  <c:v>42550</c:v>
                </c:pt>
                <c:pt idx="2007">
                  <c:v>42551</c:v>
                </c:pt>
                <c:pt idx="2008">
                  <c:v>42552</c:v>
                </c:pt>
                <c:pt idx="2009">
                  <c:v>42553</c:v>
                </c:pt>
                <c:pt idx="2010">
                  <c:v>42554</c:v>
                </c:pt>
                <c:pt idx="2011">
                  <c:v>42555</c:v>
                </c:pt>
                <c:pt idx="2012">
                  <c:v>42556</c:v>
                </c:pt>
                <c:pt idx="2013">
                  <c:v>42557</c:v>
                </c:pt>
                <c:pt idx="2014">
                  <c:v>42558</c:v>
                </c:pt>
                <c:pt idx="2015">
                  <c:v>42559</c:v>
                </c:pt>
                <c:pt idx="2016">
                  <c:v>42560</c:v>
                </c:pt>
                <c:pt idx="2017">
                  <c:v>42561</c:v>
                </c:pt>
                <c:pt idx="2018">
                  <c:v>42562</c:v>
                </c:pt>
                <c:pt idx="2019">
                  <c:v>42563</c:v>
                </c:pt>
                <c:pt idx="2020">
                  <c:v>42564</c:v>
                </c:pt>
                <c:pt idx="2021">
                  <c:v>42565</c:v>
                </c:pt>
                <c:pt idx="2022">
                  <c:v>42566</c:v>
                </c:pt>
                <c:pt idx="2023">
                  <c:v>42567</c:v>
                </c:pt>
                <c:pt idx="2024">
                  <c:v>42568</c:v>
                </c:pt>
                <c:pt idx="2025">
                  <c:v>42569</c:v>
                </c:pt>
                <c:pt idx="2026">
                  <c:v>42570</c:v>
                </c:pt>
                <c:pt idx="2027">
                  <c:v>42571</c:v>
                </c:pt>
                <c:pt idx="2028">
                  <c:v>42572</c:v>
                </c:pt>
                <c:pt idx="2029">
                  <c:v>42573</c:v>
                </c:pt>
                <c:pt idx="2030">
                  <c:v>42574</c:v>
                </c:pt>
                <c:pt idx="2031">
                  <c:v>42575</c:v>
                </c:pt>
                <c:pt idx="2032">
                  <c:v>42576</c:v>
                </c:pt>
                <c:pt idx="2033">
                  <c:v>42577</c:v>
                </c:pt>
                <c:pt idx="2034">
                  <c:v>42578</c:v>
                </c:pt>
                <c:pt idx="2035">
                  <c:v>42579</c:v>
                </c:pt>
                <c:pt idx="2036">
                  <c:v>42580</c:v>
                </c:pt>
                <c:pt idx="2037">
                  <c:v>42581</c:v>
                </c:pt>
                <c:pt idx="2038">
                  <c:v>42582</c:v>
                </c:pt>
                <c:pt idx="2039">
                  <c:v>42583</c:v>
                </c:pt>
                <c:pt idx="2040">
                  <c:v>42584</c:v>
                </c:pt>
                <c:pt idx="2041">
                  <c:v>42585</c:v>
                </c:pt>
                <c:pt idx="2042">
                  <c:v>42586</c:v>
                </c:pt>
                <c:pt idx="2043">
                  <c:v>42587</c:v>
                </c:pt>
                <c:pt idx="2044">
                  <c:v>42588</c:v>
                </c:pt>
                <c:pt idx="2045">
                  <c:v>42589</c:v>
                </c:pt>
                <c:pt idx="2046">
                  <c:v>42590</c:v>
                </c:pt>
                <c:pt idx="2047">
                  <c:v>42591</c:v>
                </c:pt>
                <c:pt idx="2048">
                  <c:v>42592</c:v>
                </c:pt>
                <c:pt idx="2049">
                  <c:v>42593</c:v>
                </c:pt>
                <c:pt idx="2050">
                  <c:v>42594</c:v>
                </c:pt>
                <c:pt idx="2051">
                  <c:v>42595</c:v>
                </c:pt>
                <c:pt idx="2052">
                  <c:v>42596</c:v>
                </c:pt>
                <c:pt idx="2053">
                  <c:v>42597</c:v>
                </c:pt>
                <c:pt idx="2054">
                  <c:v>42598</c:v>
                </c:pt>
                <c:pt idx="2055">
                  <c:v>42599</c:v>
                </c:pt>
                <c:pt idx="2056">
                  <c:v>42600</c:v>
                </c:pt>
                <c:pt idx="2057">
                  <c:v>42601</c:v>
                </c:pt>
                <c:pt idx="2058">
                  <c:v>42602</c:v>
                </c:pt>
                <c:pt idx="2059">
                  <c:v>42603</c:v>
                </c:pt>
                <c:pt idx="2060">
                  <c:v>42604</c:v>
                </c:pt>
                <c:pt idx="2061">
                  <c:v>42605</c:v>
                </c:pt>
                <c:pt idx="2062">
                  <c:v>42606</c:v>
                </c:pt>
                <c:pt idx="2063">
                  <c:v>42607</c:v>
                </c:pt>
                <c:pt idx="2064">
                  <c:v>42608</c:v>
                </c:pt>
                <c:pt idx="2065">
                  <c:v>42609</c:v>
                </c:pt>
                <c:pt idx="2066">
                  <c:v>42610</c:v>
                </c:pt>
                <c:pt idx="2067">
                  <c:v>42611</c:v>
                </c:pt>
                <c:pt idx="2068">
                  <c:v>42612</c:v>
                </c:pt>
                <c:pt idx="2069">
                  <c:v>42613</c:v>
                </c:pt>
                <c:pt idx="2070">
                  <c:v>42614</c:v>
                </c:pt>
                <c:pt idx="2071">
                  <c:v>42615</c:v>
                </c:pt>
                <c:pt idx="2072">
                  <c:v>42616</c:v>
                </c:pt>
                <c:pt idx="2073">
                  <c:v>42617</c:v>
                </c:pt>
                <c:pt idx="2074">
                  <c:v>42618</c:v>
                </c:pt>
                <c:pt idx="2075">
                  <c:v>42619</c:v>
                </c:pt>
                <c:pt idx="2076">
                  <c:v>42620</c:v>
                </c:pt>
                <c:pt idx="2077">
                  <c:v>42621</c:v>
                </c:pt>
                <c:pt idx="2078">
                  <c:v>42622</c:v>
                </c:pt>
                <c:pt idx="2079">
                  <c:v>42623</c:v>
                </c:pt>
                <c:pt idx="2080">
                  <c:v>42624</c:v>
                </c:pt>
                <c:pt idx="2081">
                  <c:v>42625</c:v>
                </c:pt>
                <c:pt idx="2082">
                  <c:v>42626</c:v>
                </c:pt>
                <c:pt idx="2083">
                  <c:v>42627</c:v>
                </c:pt>
                <c:pt idx="2084">
                  <c:v>42628</c:v>
                </c:pt>
                <c:pt idx="2085">
                  <c:v>42629</c:v>
                </c:pt>
                <c:pt idx="2086">
                  <c:v>42630</c:v>
                </c:pt>
                <c:pt idx="2087">
                  <c:v>42631</c:v>
                </c:pt>
                <c:pt idx="2088">
                  <c:v>42632</c:v>
                </c:pt>
                <c:pt idx="2089">
                  <c:v>42633</c:v>
                </c:pt>
                <c:pt idx="2090">
                  <c:v>42634</c:v>
                </c:pt>
                <c:pt idx="2091">
                  <c:v>42635</c:v>
                </c:pt>
                <c:pt idx="2092">
                  <c:v>42636</c:v>
                </c:pt>
                <c:pt idx="2093">
                  <c:v>42637</c:v>
                </c:pt>
                <c:pt idx="2094">
                  <c:v>42638</c:v>
                </c:pt>
                <c:pt idx="2095">
                  <c:v>42639</c:v>
                </c:pt>
                <c:pt idx="2096">
                  <c:v>42640</c:v>
                </c:pt>
                <c:pt idx="2097">
                  <c:v>42641</c:v>
                </c:pt>
                <c:pt idx="2098">
                  <c:v>42642</c:v>
                </c:pt>
                <c:pt idx="2099">
                  <c:v>42643</c:v>
                </c:pt>
                <c:pt idx="2100">
                  <c:v>42644</c:v>
                </c:pt>
                <c:pt idx="2101">
                  <c:v>42645</c:v>
                </c:pt>
                <c:pt idx="2102">
                  <c:v>42646</c:v>
                </c:pt>
                <c:pt idx="2103">
                  <c:v>42647</c:v>
                </c:pt>
                <c:pt idx="2104">
                  <c:v>42648</c:v>
                </c:pt>
                <c:pt idx="2105">
                  <c:v>42649</c:v>
                </c:pt>
                <c:pt idx="2106">
                  <c:v>42650</c:v>
                </c:pt>
                <c:pt idx="2107">
                  <c:v>42651</c:v>
                </c:pt>
                <c:pt idx="2108">
                  <c:v>42652</c:v>
                </c:pt>
                <c:pt idx="2109">
                  <c:v>42653</c:v>
                </c:pt>
                <c:pt idx="2110">
                  <c:v>42654</c:v>
                </c:pt>
                <c:pt idx="2111">
                  <c:v>42655</c:v>
                </c:pt>
                <c:pt idx="2112">
                  <c:v>42656</c:v>
                </c:pt>
                <c:pt idx="2113">
                  <c:v>42657</c:v>
                </c:pt>
                <c:pt idx="2114">
                  <c:v>42658</c:v>
                </c:pt>
                <c:pt idx="2115">
                  <c:v>42659</c:v>
                </c:pt>
                <c:pt idx="2116">
                  <c:v>42660</c:v>
                </c:pt>
                <c:pt idx="2117">
                  <c:v>42661</c:v>
                </c:pt>
                <c:pt idx="2118">
                  <c:v>42662</c:v>
                </c:pt>
                <c:pt idx="2119">
                  <c:v>42663</c:v>
                </c:pt>
                <c:pt idx="2120">
                  <c:v>42664</c:v>
                </c:pt>
                <c:pt idx="2121">
                  <c:v>42665</c:v>
                </c:pt>
                <c:pt idx="2122">
                  <c:v>42666</c:v>
                </c:pt>
                <c:pt idx="2123">
                  <c:v>42667</c:v>
                </c:pt>
                <c:pt idx="2124">
                  <c:v>42668</c:v>
                </c:pt>
                <c:pt idx="2125">
                  <c:v>42669</c:v>
                </c:pt>
                <c:pt idx="2126">
                  <c:v>42670</c:v>
                </c:pt>
                <c:pt idx="2127">
                  <c:v>42671</c:v>
                </c:pt>
                <c:pt idx="2128">
                  <c:v>42672</c:v>
                </c:pt>
                <c:pt idx="2129">
                  <c:v>42673</c:v>
                </c:pt>
                <c:pt idx="2130">
                  <c:v>42674</c:v>
                </c:pt>
                <c:pt idx="2131">
                  <c:v>42675</c:v>
                </c:pt>
                <c:pt idx="2132">
                  <c:v>42676</c:v>
                </c:pt>
                <c:pt idx="2133">
                  <c:v>42677</c:v>
                </c:pt>
                <c:pt idx="2134">
                  <c:v>42678</c:v>
                </c:pt>
                <c:pt idx="2135">
                  <c:v>42679</c:v>
                </c:pt>
                <c:pt idx="2136">
                  <c:v>42680</c:v>
                </c:pt>
                <c:pt idx="2137">
                  <c:v>42681</c:v>
                </c:pt>
                <c:pt idx="2138">
                  <c:v>42682</c:v>
                </c:pt>
                <c:pt idx="2139">
                  <c:v>42683</c:v>
                </c:pt>
                <c:pt idx="2140">
                  <c:v>42684</c:v>
                </c:pt>
                <c:pt idx="2141">
                  <c:v>42685</c:v>
                </c:pt>
                <c:pt idx="2142">
                  <c:v>42686</c:v>
                </c:pt>
                <c:pt idx="2143">
                  <c:v>42687</c:v>
                </c:pt>
                <c:pt idx="2144">
                  <c:v>42688</c:v>
                </c:pt>
                <c:pt idx="2145">
                  <c:v>42689</c:v>
                </c:pt>
                <c:pt idx="2146">
                  <c:v>42690</c:v>
                </c:pt>
                <c:pt idx="2147">
                  <c:v>42691</c:v>
                </c:pt>
                <c:pt idx="2148">
                  <c:v>42692</c:v>
                </c:pt>
                <c:pt idx="2149">
                  <c:v>42693</c:v>
                </c:pt>
                <c:pt idx="2150">
                  <c:v>42694</c:v>
                </c:pt>
                <c:pt idx="2151">
                  <c:v>42695</c:v>
                </c:pt>
                <c:pt idx="2152">
                  <c:v>42696</c:v>
                </c:pt>
                <c:pt idx="2153">
                  <c:v>42697</c:v>
                </c:pt>
                <c:pt idx="2154">
                  <c:v>42698</c:v>
                </c:pt>
                <c:pt idx="2155">
                  <c:v>42699</c:v>
                </c:pt>
                <c:pt idx="2156">
                  <c:v>42700</c:v>
                </c:pt>
                <c:pt idx="2157">
                  <c:v>42701</c:v>
                </c:pt>
                <c:pt idx="2158">
                  <c:v>42702</c:v>
                </c:pt>
                <c:pt idx="2159">
                  <c:v>42703</c:v>
                </c:pt>
                <c:pt idx="2160">
                  <c:v>42704</c:v>
                </c:pt>
                <c:pt idx="2161">
                  <c:v>42705</c:v>
                </c:pt>
                <c:pt idx="2162">
                  <c:v>42706</c:v>
                </c:pt>
                <c:pt idx="2163">
                  <c:v>42707</c:v>
                </c:pt>
                <c:pt idx="2164">
                  <c:v>42708</c:v>
                </c:pt>
                <c:pt idx="2165">
                  <c:v>42709</c:v>
                </c:pt>
                <c:pt idx="2166">
                  <c:v>42710</c:v>
                </c:pt>
                <c:pt idx="2167">
                  <c:v>42711</c:v>
                </c:pt>
                <c:pt idx="2168">
                  <c:v>42712</c:v>
                </c:pt>
                <c:pt idx="2169">
                  <c:v>42713</c:v>
                </c:pt>
                <c:pt idx="2170">
                  <c:v>42714</c:v>
                </c:pt>
                <c:pt idx="2171">
                  <c:v>42715</c:v>
                </c:pt>
                <c:pt idx="2172">
                  <c:v>42716</c:v>
                </c:pt>
                <c:pt idx="2173">
                  <c:v>42717</c:v>
                </c:pt>
                <c:pt idx="2174">
                  <c:v>42718</c:v>
                </c:pt>
                <c:pt idx="2175">
                  <c:v>42719</c:v>
                </c:pt>
                <c:pt idx="2176">
                  <c:v>42720</c:v>
                </c:pt>
                <c:pt idx="2177">
                  <c:v>42721</c:v>
                </c:pt>
                <c:pt idx="2178">
                  <c:v>42722</c:v>
                </c:pt>
                <c:pt idx="2179">
                  <c:v>42723</c:v>
                </c:pt>
                <c:pt idx="2180">
                  <c:v>42724</c:v>
                </c:pt>
                <c:pt idx="2181">
                  <c:v>42725</c:v>
                </c:pt>
                <c:pt idx="2182">
                  <c:v>42726</c:v>
                </c:pt>
                <c:pt idx="2183">
                  <c:v>42727</c:v>
                </c:pt>
                <c:pt idx="2184">
                  <c:v>42728</c:v>
                </c:pt>
                <c:pt idx="2185">
                  <c:v>42729</c:v>
                </c:pt>
                <c:pt idx="2186">
                  <c:v>42730</c:v>
                </c:pt>
                <c:pt idx="2187">
                  <c:v>42731</c:v>
                </c:pt>
                <c:pt idx="2188">
                  <c:v>42732</c:v>
                </c:pt>
                <c:pt idx="2189">
                  <c:v>42733</c:v>
                </c:pt>
                <c:pt idx="2190">
                  <c:v>42734</c:v>
                </c:pt>
                <c:pt idx="2191">
                  <c:v>42735</c:v>
                </c:pt>
                <c:pt idx="2192">
                  <c:v>42736</c:v>
                </c:pt>
                <c:pt idx="2193">
                  <c:v>42737</c:v>
                </c:pt>
                <c:pt idx="2194">
                  <c:v>42738</c:v>
                </c:pt>
                <c:pt idx="2195">
                  <c:v>42739</c:v>
                </c:pt>
                <c:pt idx="2196">
                  <c:v>42740</c:v>
                </c:pt>
                <c:pt idx="2197">
                  <c:v>42741</c:v>
                </c:pt>
                <c:pt idx="2198">
                  <c:v>42742</c:v>
                </c:pt>
                <c:pt idx="2199">
                  <c:v>42743</c:v>
                </c:pt>
                <c:pt idx="2200">
                  <c:v>42744</c:v>
                </c:pt>
                <c:pt idx="2201">
                  <c:v>42745</c:v>
                </c:pt>
                <c:pt idx="2202">
                  <c:v>42746</c:v>
                </c:pt>
                <c:pt idx="2203">
                  <c:v>42747</c:v>
                </c:pt>
                <c:pt idx="2204">
                  <c:v>42748</c:v>
                </c:pt>
                <c:pt idx="2205">
                  <c:v>42749</c:v>
                </c:pt>
                <c:pt idx="2206">
                  <c:v>42750</c:v>
                </c:pt>
                <c:pt idx="2207">
                  <c:v>42751</c:v>
                </c:pt>
                <c:pt idx="2208">
                  <c:v>42752</c:v>
                </c:pt>
                <c:pt idx="2209">
                  <c:v>42753</c:v>
                </c:pt>
                <c:pt idx="2210">
                  <c:v>42754</c:v>
                </c:pt>
                <c:pt idx="2211">
                  <c:v>42755</c:v>
                </c:pt>
                <c:pt idx="2212">
                  <c:v>42756</c:v>
                </c:pt>
                <c:pt idx="2213">
                  <c:v>42757</c:v>
                </c:pt>
                <c:pt idx="2214">
                  <c:v>42758</c:v>
                </c:pt>
                <c:pt idx="2215">
                  <c:v>42759</c:v>
                </c:pt>
                <c:pt idx="2216">
                  <c:v>42760</c:v>
                </c:pt>
                <c:pt idx="2217">
                  <c:v>42761</c:v>
                </c:pt>
                <c:pt idx="2218">
                  <c:v>42762</c:v>
                </c:pt>
                <c:pt idx="2219">
                  <c:v>42763</c:v>
                </c:pt>
                <c:pt idx="2220">
                  <c:v>42764</c:v>
                </c:pt>
                <c:pt idx="2221">
                  <c:v>42765</c:v>
                </c:pt>
                <c:pt idx="2222">
                  <c:v>42766</c:v>
                </c:pt>
                <c:pt idx="2223">
                  <c:v>42767</c:v>
                </c:pt>
                <c:pt idx="2224">
                  <c:v>42768</c:v>
                </c:pt>
                <c:pt idx="2225">
                  <c:v>42769</c:v>
                </c:pt>
                <c:pt idx="2226">
                  <c:v>42770</c:v>
                </c:pt>
                <c:pt idx="2227">
                  <c:v>42771</c:v>
                </c:pt>
                <c:pt idx="2228">
                  <c:v>42772</c:v>
                </c:pt>
                <c:pt idx="2229">
                  <c:v>42773</c:v>
                </c:pt>
                <c:pt idx="2230">
                  <c:v>42774</c:v>
                </c:pt>
                <c:pt idx="2231">
                  <c:v>42775</c:v>
                </c:pt>
                <c:pt idx="2232">
                  <c:v>42776</c:v>
                </c:pt>
                <c:pt idx="2233">
                  <c:v>42777</c:v>
                </c:pt>
                <c:pt idx="2234">
                  <c:v>42778</c:v>
                </c:pt>
                <c:pt idx="2235">
                  <c:v>42779</c:v>
                </c:pt>
                <c:pt idx="2236">
                  <c:v>42780</c:v>
                </c:pt>
                <c:pt idx="2237">
                  <c:v>42781</c:v>
                </c:pt>
                <c:pt idx="2238">
                  <c:v>42782</c:v>
                </c:pt>
                <c:pt idx="2239">
                  <c:v>42783</c:v>
                </c:pt>
                <c:pt idx="2240">
                  <c:v>42784</c:v>
                </c:pt>
                <c:pt idx="2241">
                  <c:v>42785</c:v>
                </c:pt>
                <c:pt idx="2242">
                  <c:v>42786</c:v>
                </c:pt>
                <c:pt idx="2243">
                  <c:v>42787</c:v>
                </c:pt>
                <c:pt idx="2244">
                  <c:v>42788</c:v>
                </c:pt>
                <c:pt idx="2245">
                  <c:v>42789</c:v>
                </c:pt>
                <c:pt idx="2246">
                  <c:v>42790</c:v>
                </c:pt>
                <c:pt idx="2247">
                  <c:v>42791</c:v>
                </c:pt>
                <c:pt idx="2248">
                  <c:v>42792</c:v>
                </c:pt>
                <c:pt idx="2249">
                  <c:v>42793</c:v>
                </c:pt>
                <c:pt idx="2250">
                  <c:v>42794</c:v>
                </c:pt>
                <c:pt idx="2251">
                  <c:v>42795</c:v>
                </c:pt>
                <c:pt idx="2252">
                  <c:v>42796</c:v>
                </c:pt>
                <c:pt idx="2253">
                  <c:v>42797</c:v>
                </c:pt>
                <c:pt idx="2254">
                  <c:v>42798</c:v>
                </c:pt>
                <c:pt idx="2255">
                  <c:v>42799</c:v>
                </c:pt>
                <c:pt idx="2256">
                  <c:v>42800</c:v>
                </c:pt>
                <c:pt idx="2257">
                  <c:v>42801</c:v>
                </c:pt>
                <c:pt idx="2258">
                  <c:v>42802</c:v>
                </c:pt>
                <c:pt idx="2259">
                  <c:v>42803</c:v>
                </c:pt>
                <c:pt idx="2260">
                  <c:v>42804</c:v>
                </c:pt>
                <c:pt idx="2261">
                  <c:v>42805</c:v>
                </c:pt>
                <c:pt idx="2262">
                  <c:v>42806</c:v>
                </c:pt>
                <c:pt idx="2263">
                  <c:v>42807</c:v>
                </c:pt>
                <c:pt idx="2264">
                  <c:v>42808</c:v>
                </c:pt>
                <c:pt idx="2265">
                  <c:v>42809</c:v>
                </c:pt>
                <c:pt idx="2266">
                  <c:v>42810</c:v>
                </c:pt>
                <c:pt idx="2267">
                  <c:v>42811</c:v>
                </c:pt>
                <c:pt idx="2268">
                  <c:v>42812</c:v>
                </c:pt>
                <c:pt idx="2269">
                  <c:v>42813</c:v>
                </c:pt>
                <c:pt idx="2270">
                  <c:v>42814</c:v>
                </c:pt>
                <c:pt idx="2271">
                  <c:v>42815</c:v>
                </c:pt>
                <c:pt idx="2272">
                  <c:v>42816</c:v>
                </c:pt>
                <c:pt idx="2273">
                  <c:v>42817</c:v>
                </c:pt>
                <c:pt idx="2274">
                  <c:v>42818</c:v>
                </c:pt>
                <c:pt idx="2275">
                  <c:v>42819</c:v>
                </c:pt>
                <c:pt idx="2276">
                  <c:v>42820</c:v>
                </c:pt>
                <c:pt idx="2277">
                  <c:v>42821</c:v>
                </c:pt>
                <c:pt idx="2278">
                  <c:v>42822</c:v>
                </c:pt>
                <c:pt idx="2279">
                  <c:v>42823</c:v>
                </c:pt>
                <c:pt idx="2280">
                  <c:v>42824</c:v>
                </c:pt>
                <c:pt idx="2281">
                  <c:v>42825</c:v>
                </c:pt>
                <c:pt idx="2282">
                  <c:v>42826</c:v>
                </c:pt>
                <c:pt idx="2283">
                  <c:v>42827</c:v>
                </c:pt>
                <c:pt idx="2284">
                  <c:v>42828</c:v>
                </c:pt>
                <c:pt idx="2285">
                  <c:v>42829</c:v>
                </c:pt>
                <c:pt idx="2286">
                  <c:v>42830</c:v>
                </c:pt>
                <c:pt idx="2287">
                  <c:v>42831</c:v>
                </c:pt>
                <c:pt idx="2288">
                  <c:v>42832</c:v>
                </c:pt>
                <c:pt idx="2289">
                  <c:v>42833</c:v>
                </c:pt>
                <c:pt idx="2290">
                  <c:v>42834</c:v>
                </c:pt>
                <c:pt idx="2291">
                  <c:v>42835</c:v>
                </c:pt>
                <c:pt idx="2292">
                  <c:v>42836</c:v>
                </c:pt>
                <c:pt idx="2293">
                  <c:v>42837</c:v>
                </c:pt>
                <c:pt idx="2294">
                  <c:v>42838</c:v>
                </c:pt>
                <c:pt idx="2295">
                  <c:v>42839</c:v>
                </c:pt>
                <c:pt idx="2296">
                  <c:v>42840</c:v>
                </c:pt>
                <c:pt idx="2297">
                  <c:v>42841</c:v>
                </c:pt>
                <c:pt idx="2298">
                  <c:v>42842</c:v>
                </c:pt>
                <c:pt idx="2299">
                  <c:v>42843</c:v>
                </c:pt>
                <c:pt idx="2300">
                  <c:v>42844</c:v>
                </c:pt>
                <c:pt idx="2301">
                  <c:v>42845</c:v>
                </c:pt>
                <c:pt idx="2302">
                  <c:v>42846</c:v>
                </c:pt>
                <c:pt idx="2303">
                  <c:v>42847</c:v>
                </c:pt>
                <c:pt idx="2304">
                  <c:v>42848</c:v>
                </c:pt>
                <c:pt idx="2305">
                  <c:v>42849</c:v>
                </c:pt>
                <c:pt idx="2306">
                  <c:v>42850</c:v>
                </c:pt>
                <c:pt idx="2307">
                  <c:v>42851</c:v>
                </c:pt>
                <c:pt idx="2308">
                  <c:v>42852</c:v>
                </c:pt>
                <c:pt idx="2309">
                  <c:v>42853</c:v>
                </c:pt>
                <c:pt idx="2310">
                  <c:v>42854</c:v>
                </c:pt>
                <c:pt idx="2311">
                  <c:v>42855</c:v>
                </c:pt>
                <c:pt idx="2312">
                  <c:v>42856</c:v>
                </c:pt>
                <c:pt idx="2313">
                  <c:v>42857</c:v>
                </c:pt>
                <c:pt idx="2314">
                  <c:v>42858</c:v>
                </c:pt>
                <c:pt idx="2315">
                  <c:v>42859</c:v>
                </c:pt>
                <c:pt idx="2316">
                  <c:v>42860</c:v>
                </c:pt>
                <c:pt idx="2317">
                  <c:v>42861</c:v>
                </c:pt>
                <c:pt idx="2318">
                  <c:v>42862</c:v>
                </c:pt>
                <c:pt idx="2319">
                  <c:v>42863</c:v>
                </c:pt>
                <c:pt idx="2320">
                  <c:v>42864</c:v>
                </c:pt>
                <c:pt idx="2321">
                  <c:v>42865</c:v>
                </c:pt>
                <c:pt idx="2322">
                  <c:v>42866</c:v>
                </c:pt>
                <c:pt idx="2323">
                  <c:v>42867</c:v>
                </c:pt>
                <c:pt idx="2324">
                  <c:v>42868</c:v>
                </c:pt>
                <c:pt idx="2325">
                  <c:v>42869</c:v>
                </c:pt>
                <c:pt idx="2326">
                  <c:v>42870</c:v>
                </c:pt>
                <c:pt idx="2327">
                  <c:v>42871</c:v>
                </c:pt>
                <c:pt idx="2328">
                  <c:v>42872</c:v>
                </c:pt>
                <c:pt idx="2329">
                  <c:v>42873</c:v>
                </c:pt>
                <c:pt idx="2330">
                  <c:v>42874</c:v>
                </c:pt>
                <c:pt idx="2331">
                  <c:v>42875</c:v>
                </c:pt>
                <c:pt idx="2332">
                  <c:v>42876</c:v>
                </c:pt>
                <c:pt idx="2333">
                  <c:v>42877</c:v>
                </c:pt>
                <c:pt idx="2334">
                  <c:v>42878</c:v>
                </c:pt>
                <c:pt idx="2335">
                  <c:v>42879</c:v>
                </c:pt>
                <c:pt idx="2336">
                  <c:v>42880</c:v>
                </c:pt>
                <c:pt idx="2337">
                  <c:v>42881</c:v>
                </c:pt>
                <c:pt idx="2338">
                  <c:v>42882</c:v>
                </c:pt>
                <c:pt idx="2339">
                  <c:v>42883</c:v>
                </c:pt>
                <c:pt idx="2340">
                  <c:v>42884</c:v>
                </c:pt>
                <c:pt idx="2341">
                  <c:v>42885</c:v>
                </c:pt>
                <c:pt idx="2342">
                  <c:v>42886</c:v>
                </c:pt>
                <c:pt idx="2343">
                  <c:v>42887</c:v>
                </c:pt>
                <c:pt idx="2344">
                  <c:v>42888</c:v>
                </c:pt>
                <c:pt idx="2345">
                  <c:v>42889</c:v>
                </c:pt>
                <c:pt idx="2346">
                  <c:v>42890</c:v>
                </c:pt>
                <c:pt idx="2347">
                  <c:v>42891</c:v>
                </c:pt>
                <c:pt idx="2348">
                  <c:v>42892</c:v>
                </c:pt>
                <c:pt idx="2349">
                  <c:v>42893</c:v>
                </c:pt>
                <c:pt idx="2350">
                  <c:v>42894</c:v>
                </c:pt>
                <c:pt idx="2351">
                  <c:v>42895</c:v>
                </c:pt>
                <c:pt idx="2352">
                  <c:v>42896</c:v>
                </c:pt>
                <c:pt idx="2353">
                  <c:v>42897</c:v>
                </c:pt>
                <c:pt idx="2354">
                  <c:v>42898</c:v>
                </c:pt>
                <c:pt idx="2355">
                  <c:v>42899</c:v>
                </c:pt>
                <c:pt idx="2356">
                  <c:v>42900</c:v>
                </c:pt>
                <c:pt idx="2357">
                  <c:v>42901</c:v>
                </c:pt>
                <c:pt idx="2358">
                  <c:v>42902</c:v>
                </c:pt>
                <c:pt idx="2359">
                  <c:v>42903</c:v>
                </c:pt>
                <c:pt idx="2360">
                  <c:v>42904</c:v>
                </c:pt>
                <c:pt idx="2361">
                  <c:v>42905</c:v>
                </c:pt>
                <c:pt idx="2362">
                  <c:v>42906</c:v>
                </c:pt>
                <c:pt idx="2363">
                  <c:v>42907</c:v>
                </c:pt>
                <c:pt idx="2364">
                  <c:v>42908</c:v>
                </c:pt>
                <c:pt idx="2365">
                  <c:v>42909</c:v>
                </c:pt>
                <c:pt idx="2366">
                  <c:v>42910</c:v>
                </c:pt>
                <c:pt idx="2367">
                  <c:v>42911</c:v>
                </c:pt>
                <c:pt idx="2368">
                  <c:v>42912</c:v>
                </c:pt>
                <c:pt idx="2369">
                  <c:v>42913</c:v>
                </c:pt>
                <c:pt idx="2370">
                  <c:v>42914</c:v>
                </c:pt>
                <c:pt idx="2371">
                  <c:v>42915</c:v>
                </c:pt>
                <c:pt idx="2372">
                  <c:v>42916</c:v>
                </c:pt>
                <c:pt idx="2373">
                  <c:v>42917</c:v>
                </c:pt>
                <c:pt idx="2374">
                  <c:v>42918</c:v>
                </c:pt>
                <c:pt idx="2375">
                  <c:v>42919</c:v>
                </c:pt>
                <c:pt idx="2376">
                  <c:v>42920</c:v>
                </c:pt>
                <c:pt idx="2377">
                  <c:v>42921</c:v>
                </c:pt>
                <c:pt idx="2378">
                  <c:v>42922</c:v>
                </c:pt>
                <c:pt idx="2379">
                  <c:v>42923</c:v>
                </c:pt>
                <c:pt idx="2380">
                  <c:v>42924</c:v>
                </c:pt>
                <c:pt idx="2381">
                  <c:v>42925</c:v>
                </c:pt>
                <c:pt idx="2382">
                  <c:v>42926</c:v>
                </c:pt>
                <c:pt idx="2383">
                  <c:v>42927</c:v>
                </c:pt>
                <c:pt idx="2384">
                  <c:v>42928</c:v>
                </c:pt>
                <c:pt idx="2385">
                  <c:v>42929</c:v>
                </c:pt>
                <c:pt idx="2386">
                  <c:v>42930</c:v>
                </c:pt>
                <c:pt idx="2387">
                  <c:v>42931</c:v>
                </c:pt>
                <c:pt idx="2388">
                  <c:v>42932</c:v>
                </c:pt>
                <c:pt idx="2389">
                  <c:v>42933</c:v>
                </c:pt>
                <c:pt idx="2390">
                  <c:v>42934</c:v>
                </c:pt>
                <c:pt idx="2391">
                  <c:v>42935</c:v>
                </c:pt>
                <c:pt idx="2392">
                  <c:v>42936</c:v>
                </c:pt>
                <c:pt idx="2393">
                  <c:v>42937</c:v>
                </c:pt>
                <c:pt idx="2394">
                  <c:v>42938</c:v>
                </c:pt>
                <c:pt idx="2395">
                  <c:v>42939</c:v>
                </c:pt>
                <c:pt idx="2396">
                  <c:v>42940</c:v>
                </c:pt>
                <c:pt idx="2397">
                  <c:v>42941</c:v>
                </c:pt>
                <c:pt idx="2398">
                  <c:v>42942</c:v>
                </c:pt>
                <c:pt idx="2399">
                  <c:v>42943</c:v>
                </c:pt>
                <c:pt idx="2400">
                  <c:v>42944</c:v>
                </c:pt>
                <c:pt idx="2401">
                  <c:v>42945</c:v>
                </c:pt>
                <c:pt idx="2402">
                  <c:v>42946</c:v>
                </c:pt>
                <c:pt idx="2403">
                  <c:v>42947</c:v>
                </c:pt>
                <c:pt idx="2404">
                  <c:v>42948</c:v>
                </c:pt>
                <c:pt idx="2405">
                  <c:v>42949</c:v>
                </c:pt>
                <c:pt idx="2406">
                  <c:v>42950</c:v>
                </c:pt>
                <c:pt idx="2407">
                  <c:v>42951</c:v>
                </c:pt>
                <c:pt idx="2408">
                  <c:v>42952</c:v>
                </c:pt>
                <c:pt idx="2409">
                  <c:v>42953</c:v>
                </c:pt>
                <c:pt idx="2410">
                  <c:v>42954</c:v>
                </c:pt>
                <c:pt idx="2411">
                  <c:v>42955</c:v>
                </c:pt>
                <c:pt idx="2412">
                  <c:v>42956</c:v>
                </c:pt>
                <c:pt idx="2413">
                  <c:v>42957</c:v>
                </c:pt>
                <c:pt idx="2414">
                  <c:v>42958</c:v>
                </c:pt>
                <c:pt idx="2415">
                  <c:v>42959</c:v>
                </c:pt>
                <c:pt idx="2416">
                  <c:v>42960</c:v>
                </c:pt>
                <c:pt idx="2417">
                  <c:v>42961</c:v>
                </c:pt>
                <c:pt idx="2418">
                  <c:v>42962</c:v>
                </c:pt>
                <c:pt idx="2419">
                  <c:v>42963</c:v>
                </c:pt>
                <c:pt idx="2420">
                  <c:v>42964</c:v>
                </c:pt>
                <c:pt idx="2421">
                  <c:v>42965</c:v>
                </c:pt>
                <c:pt idx="2422">
                  <c:v>42966</c:v>
                </c:pt>
                <c:pt idx="2423">
                  <c:v>42967</c:v>
                </c:pt>
                <c:pt idx="2424">
                  <c:v>42968</c:v>
                </c:pt>
                <c:pt idx="2425">
                  <c:v>42969</c:v>
                </c:pt>
                <c:pt idx="2426">
                  <c:v>42970</c:v>
                </c:pt>
                <c:pt idx="2427">
                  <c:v>42971</c:v>
                </c:pt>
                <c:pt idx="2428">
                  <c:v>42972</c:v>
                </c:pt>
                <c:pt idx="2429">
                  <c:v>42973</c:v>
                </c:pt>
                <c:pt idx="2430">
                  <c:v>42974</c:v>
                </c:pt>
                <c:pt idx="2431">
                  <c:v>42975</c:v>
                </c:pt>
                <c:pt idx="2432">
                  <c:v>42976</c:v>
                </c:pt>
                <c:pt idx="2433">
                  <c:v>42977</c:v>
                </c:pt>
                <c:pt idx="2434">
                  <c:v>42978</c:v>
                </c:pt>
                <c:pt idx="2435">
                  <c:v>42979</c:v>
                </c:pt>
                <c:pt idx="2436">
                  <c:v>42980</c:v>
                </c:pt>
                <c:pt idx="2437">
                  <c:v>42981</c:v>
                </c:pt>
                <c:pt idx="2438">
                  <c:v>42982</c:v>
                </c:pt>
                <c:pt idx="2439">
                  <c:v>42983</c:v>
                </c:pt>
                <c:pt idx="2440">
                  <c:v>42984</c:v>
                </c:pt>
                <c:pt idx="2441">
                  <c:v>42985</c:v>
                </c:pt>
                <c:pt idx="2442">
                  <c:v>42986</c:v>
                </c:pt>
                <c:pt idx="2443">
                  <c:v>42987</c:v>
                </c:pt>
                <c:pt idx="2444">
                  <c:v>42988</c:v>
                </c:pt>
                <c:pt idx="2445">
                  <c:v>42989</c:v>
                </c:pt>
                <c:pt idx="2446">
                  <c:v>42990</c:v>
                </c:pt>
                <c:pt idx="2447">
                  <c:v>42991</c:v>
                </c:pt>
                <c:pt idx="2448">
                  <c:v>42992</c:v>
                </c:pt>
                <c:pt idx="2449">
                  <c:v>42993</c:v>
                </c:pt>
                <c:pt idx="2450">
                  <c:v>42994</c:v>
                </c:pt>
                <c:pt idx="2451">
                  <c:v>42995</c:v>
                </c:pt>
                <c:pt idx="2452">
                  <c:v>42996</c:v>
                </c:pt>
                <c:pt idx="2453">
                  <c:v>42997</c:v>
                </c:pt>
                <c:pt idx="2454">
                  <c:v>42998</c:v>
                </c:pt>
                <c:pt idx="2455">
                  <c:v>42999</c:v>
                </c:pt>
                <c:pt idx="2456">
                  <c:v>43000</c:v>
                </c:pt>
                <c:pt idx="2457">
                  <c:v>43001</c:v>
                </c:pt>
                <c:pt idx="2458">
                  <c:v>43002</c:v>
                </c:pt>
                <c:pt idx="2459">
                  <c:v>43003</c:v>
                </c:pt>
                <c:pt idx="2460">
                  <c:v>43004</c:v>
                </c:pt>
                <c:pt idx="2461">
                  <c:v>43005</c:v>
                </c:pt>
                <c:pt idx="2462">
                  <c:v>43006</c:v>
                </c:pt>
                <c:pt idx="2463">
                  <c:v>43007</c:v>
                </c:pt>
                <c:pt idx="2464">
                  <c:v>43008</c:v>
                </c:pt>
                <c:pt idx="2465">
                  <c:v>43009</c:v>
                </c:pt>
                <c:pt idx="2466">
                  <c:v>43010</c:v>
                </c:pt>
                <c:pt idx="2467">
                  <c:v>43011</c:v>
                </c:pt>
                <c:pt idx="2468">
                  <c:v>43012</c:v>
                </c:pt>
                <c:pt idx="2469">
                  <c:v>43013</c:v>
                </c:pt>
                <c:pt idx="2470">
                  <c:v>43014</c:v>
                </c:pt>
                <c:pt idx="2471">
                  <c:v>43015</c:v>
                </c:pt>
                <c:pt idx="2472">
                  <c:v>43016</c:v>
                </c:pt>
                <c:pt idx="2473">
                  <c:v>43017</c:v>
                </c:pt>
                <c:pt idx="2474">
                  <c:v>43018</c:v>
                </c:pt>
                <c:pt idx="2475">
                  <c:v>43019</c:v>
                </c:pt>
                <c:pt idx="2476">
                  <c:v>43020</c:v>
                </c:pt>
                <c:pt idx="2477">
                  <c:v>43021</c:v>
                </c:pt>
                <c:pt idx="2478">
                  <c:v>43022</c:v>
                </c:pt>
                <c:pt idx="2479">
                  <c:v>43023</c:v>
                </c:pt>
                <c:pt idx="2480">
                  <c:v>43024</c:v>
                </c:pt>
                <c:pt idx="2481">
                  <c:v>43025</c:v>
                </c:pt>
                <c:pt idx="2482">
                  <c:v>43026</c:v>
                </c:pt>
                <c:pt idx="2483">
                  <c:v>43027</c:v>
                </c:pt>
                <c:pt idx="2484">
                  <c:v>43028</c:v>
                </c:pt>
                <c:pt idx="2485">
                  <c:v>43029</c:v>
                </c:pt>
                <c:pt idx="2486">
                  <c:v>43030</c:v>
                </c:pt>
                <c:pt idx="2487">
                  <c:v>43031</c:v>
                </c:pt>
                <c:pt idx="2488">
                  <c:v>43032</c:v>
                </c:pt>
                <c:pt idx="2489">
                  <c:v>43033</c:v>
                </c:pt>
                <c:pt idx="2490">
                  <c:v>43034</c:v>
                </c:pt>
                <c:pt idx="2491">
                  <c:v>43035</c:v>
                </c:pt>
                <c:pt idx="2492">
                  <c:v>43036</c:v>
                </c:pt>
                <c:pt idx="2493">
                  <c:v>43037</c:v>
                </c:pt>
                <c:pt idx="2494">
                  <c:v>43038</c:v>
                </c:pt>
                <c:pt idx="2495">
                  <c:v>43039</c:v>
                </c:pt>
                <c:pt idx="2496">
                  <c:v>43040</c:v>
                </c:pt>
                <c:pt idx="2497">
                  <c:v>43041</c:v>
                </c:pt>
                <c:pt idx="2498">
                  <c:v>43042</c:v>
                </c:pt>
                <c:pt idx="2499">
                  <c:v>43043</c:v>
                </c:pt>
                <c:pt idx="2500">
                  <c:v>43044</c:v>
                </c:pt>
                <c:pt idx="2501">
                  <c:v>43045</c:v>
                </c:pt>
                <c:pt idx="2502">
                  <c:v>43046</c:v>
                </c:pt>
                <c:pt idx="2503">
                  <c:v>43047</c:v>
                </c:pt>
                <c:pt idx="2504">
                  <c:v>43048</c:v>
                </c:pt>
                <c:pt idx="2505">
                  <c:v>43049</c:v>
                </c:pt>
                <c:pt idx="2506">
                  <c:v>43050</c:v>
                </c:pt>
                <c:pt idx="2507">
                  <c:v>43051</c:v>
                </c:pt>
                <c:pt idx="2508">
                  <c:v>43052</c:v>
                </c:pt>
                <c:pt idx="2509">
                  <c:v>43053</c:v>
                </c:pt>
                <c:pt idx="2510">
                  <c:v>43054</c:v>
                </c:pt>
                <c:pt idx="2511">
                  <c:v>43055</c:v>
                </c:pt>
                <c:pt idx="2512">
                  <c:v>43056</c:v>
                </c:pt>
                <c:pt idx="2513">
                  <c:v>43057</c:v>
                </c:pt>
                <c:pt idx="2514">
                  <c:v>43058</c:v>
                </c:pt>
                <c:pt idx="2515">
                  <c:v>43059</c:v>
                </c:pt>
                <c:pt idx="2516">
                  <c:v>43060</c:v>
                </c:pt>
                <c:pt idx="2517">
                  <c:v>43061</c:v>
                </c:pt>
                <c:pt idx="2518">
                  <c:v>43062</c:v>
                </c:pt>
                <c:pt idx="2519">
                  <c:v>43063</c:v>
                </c:pt>
                <c:pt idx="2520">
                  <c:v>43064</c:v>
                </c:pt>
                <c:pt idx="2521">
                  <c:v>43065</c:v>
                </c:pt>
                <c:pt idx="2522">
                  <c:v>43066</c:v>
                </c:pt>
                <c:pt idx="2523">
                  <c:v>43067</c:v>
                </c:pt>
                <c:pt idx="2524">
                  <c:v>43068</c:v>
                </c:pt>
                <c:pt idx="2525">
                  <c:v>43069</c:v>
                </c:pt>
                <c:pt idx="2526">
                  <c:v>43070</c:v>
                </c:pt>
                <c:pt idx="2527">
                  <c:v>43071</c:v>
                </c:pt>
                <c:pt idx="2528">
                  <c:v>43072</c:v>
                </c:pt>
                <c:pt idx="2529">
                  <c:v>43073</c:v>
                </c:pt>
                <c:pt idx="2530">
                  <c:v>43074</c:v>
                </c:pt>
                <c:pt idx="2531">
                  <c:v>43075</c:v>
                </c:pt>
                <c:pt idx="2532">
                  <c:v>43076</c:v>
                </c:pt>
                <c:pt idx="2533">
                  <c:v>43077</c:v>
                </c:pt>
                <c:pt idx="2534">
                  <c:v>43078</c:v>
                </c:pt>
                <c:pt idx="2535">
                  <c:v>43079</c:v>
                </c:pt>
                <c:pt idx="2536">
                  <c:v>43080</c:v>
                </c:pt>
                <c:pt idx="2537">
                  <c:v>43081</c:v>
                </c:pt>
                <c:pt idx="2538">
                  <c:v>43082</c:v>
                </c:pt>
                <c:pt idx="2539">
                  <c:v>43083</c:v>
                </c:pt>
                <c:pt idx="2540">
                  <c:v>43084</c:v>
                </c:pt>
                <c:pt idx="2541">
                  <c:v>43085</c:v>
                </c:pt>
                <c:pt idx="2542">
                  <c:v>43086</c:v>
                </c:pt>
                <c:pt idx="2543">
                  <c:v>43087</c:v>
                </c:pt>
                <c:pt idx="2544">
                  <c:v>43088</c:v>
                </c:pt>
                <c:pt idx="2545">
                  <c:v>43089</c:v>
                </c:pt>
                <c:pt idx="2546">
                  <c:v>43090</c:v>
                </c:pt>
                <c:pt idx="2547">
                  <c:v>43091</c:v>
                </c:pt>
                <c:pt idx="2548">
                  <c:v>43092</c:v>
                </c:pt>
                <c:pt idx="2549">
                  <c:v>43093</c:v>
                </c:pt>
                <c:pt idx="2550">
                  <c:v>43094</c:v>
                </c:pt>
                <c:pt idx="2551">
                  <c:v>43095</c:v>
                </c:pt>
                <c:pt idx="2552">
                  <c:v>43096</c:v>
                </c:pt>
                <c:pt idx="2553">
                  <c:v>43097</c:v>
                </c:pt>
                <c:pt idx="2554">
                  <c:v>43098</c:v>
                </c:pt>
                <c:pt idx="2555">
                  <c:v>43099</c:v>
                </c:pt>
                <c:pt idx="2556">
                  <c:v>43100</c:v>
                </c:pt>
              </c:numCache>
            </c:numRef>
          </c:cat>
          <c:val>
            <c:numRef>
              <c:f>Sheet1!$N$2:$N$2558</c:f>
              <c:numCache>
                <c:formatCode>General</c:formatCode>
                <c:ptCount val="2557"/>
                <c:pt idx="1090">
                  <c:v>17856832</c:v>
                </c:pt>
                <c:pt idx="1091">
                  <c:v>17859467</c:v>
                </c:pt>
                <c:pt idx="1092">
                  <c:v>17863885</c:v>
                </c:pt>
                <c:pt idx="1093">
                  <c:v>17865588</c:v>
                </c:pt>
                <c:pt idx="1094">
                  <c:v>17867170</c:v>
                </c:pt>
                <c:pt idx="1095">
                  <c:v>17869140</c:v>
                </c:pt>
                <c:pt idx="1096">
                  <c:v>17870990</c:v>
                </c:pt>
                <c:pt idx="1097">
                  <c:v>17872625</c:v>
                </c:pt>
                <c:pt idx="1098">
                  <c:v>17872625</c:v>
                </c:pt>
                <c:pt idx="1099">
                  <c:v>17787819</c:v>
                </c:pt>
                <c:pt idx="1100">
                  <c:v>17788962</c:v>
                </c:pt>
                <c:pt idx="1101">
                  <c:v>17790146</c:v>
                </c:pt>
                <c:pt idx="1102">
                  <c:v>17791571</c:v>
                </c:pt>
                <c:pt idx="1103">
                  <c:v>17793509</c:v>
                </c:pt>
                <c:pt idx="1104">
                  <c:v>17793509</c:v>
                </c:pt>
                <c:pt idx="1105">
                  <c:v>17795344</c:v>
                </c:pt>
                <c:pt idx="1106">
                  <c:v>17798440</c:v>
                </c:pt>
                <c:pt idx="1107">
                  <c:v>17799698</c:v>
                </c:pt>
                <c:pt idx="1108">
                  <c:v>17800988</c:v>
                </c:pt>
                <c:pt idx="1109">
                  <c:v>17800988</c:v>
                </c:pt>
                <c:pt idx="1110">
                  <c:v>17804220</c:v>
                </c:pt>
                <c:pt idx="1111">
                  <c:v>17804220</c:v>
                </c:pt>
                <c:pt idx="1112">
                  <c:v>17805603</c:v>
                </c:pt>
                <c:pt idx="1113">
                  <c:v>17807492</c:v>
                </c:pt>
                <c:pt idx="1114">
                  <c:v>17810809</c:v>
                </c:pt>
                <c:pt idx="1115">
                  <c:v>17812186</c:v>
                </c:pt>
                <c:pt idx="1116">
                  <c:v>17812186</c:v>
                </c:pt>
                <c:pt idx="1117">
                  <c:v>17813210</c:v>
                </c:pt>
                <c:pt idx="1118">
                  <c:v>17930891</c:v>
                </c:pt>
                <c:pt idx="1119">
                  <c:v>18044779</c:v>
                </c:pt>
                <c:pt idx="1120">
                  <c:v>18153216</c:v>
                </c:pt>
                <c:pt idx="1121">
                  <c:v>18259373</c:v>
                </c:pt>
                <c:pt idx="1122">
                  <c:v>18372489</c:v>
                </c:pt>
                <c:pt idx="1123">
                  <c:v>18488516</c:v>
                </c:pt>
                <c:pt idx="1124">
                  <c:v>18594332</c:v>
                </c:pt>
                <c:pt idx="1125">
                  <c:v>18697361</c:v>
                </c:pt>
                <c:pt idx="1126">
                  <c:v>18795830</c:v>
                </c:pt>
                <c:pt idx="1127">
                  <c:v>18889432</c:v>
                </c:pt>
                <c:pt idx="1128">
                  <c:v>18982664</c:v>
                </c:pt>
                <c:pt idx="1129">
                  <c:v>19073225</c:v>
                </c:pt>
                <c:pt idx="1130">
                  <c:v>19092865</c:v>
                </c:pt>
                <c:pt idx="1131">
                  <c:v>19138718</c:v>
                </c:pt>
                <c:pt idx="1132">
                  <c:v>19193032</c:v>
                </c:pt>
                <c:pt idx="1133">
                  <c:v>19320017</c:v>
                </c:pt>
                <c:pt idx="1134">
                  <c:v>19441828</c:v>
                </c:pt>
                <c:pt idx="1135">
                  <c:v>19563699</c:v>
                </c:pt>
                <c:pt idx="1136">
                  <c:v>19695123</c:v>
                </c:pt>
                <c:pt idx="1137">
                  <c:v>19830502</c:v>
                </c:pt>
                <c:pt idx="1138">
                  <c:v>19971320</c:v>
                </c:pt>
                <c:pt idx="1139">
                  <c:v>20113710</c:v>
                </c:pt>
                <c:pt idx="1140">
                  <c:v>20265732</c:v>
                </c:pt>
                <c:pt idx="1141">
                  <c:v>20416423</c:v>
                </c:pt>
                <c:pt idx="1142">
                  <c:v>20544387</c:v>
                </c:pt>
                <c:pt idx="1143">
                  <c:v>20546116</c:v>
                </c:pt>
                <c:pt idx="1144">
                  <c:v>20547803</c:v>
                </c:pt>
                <c:pt idx="1145">
                  <c:v>20549735</c:v>
                </c:pt>
                <c:pt idx="1146">
                  <c:v>20566310</c:v>
                </c:pt>
                <c:pt idx="1147">
                  <c:v>20583015</c:v>
                </c:pt>
                <c:pt idx="1148">
                  <c:v>20598638</c:v>
                </c:pt>
                <c:pt idx="1149">
                  <c:v>20614377</c:v>
                </c:pt>
                <c:pt idx="1150">
                  <c:v>20631082</c:v>
                </c:pt>
                <c:pt idx="1151">
                  <c:v>20648176</c:v>
                </c:pt>
                <c:pt idx="1152">
                  <c:v>20665083</c:v>
                </c:pt>
                <c:pt idx="1153">
                  <c:v>20681822</c:v>
                </c:pt>
                <c:pt idx="1154">
                  <c:v>20698727</c:v>
                </c:pt>
                <c:pt idx="1155">
                  <c:v>20715569</c:v>
                </c:pt>
                <c:pt idx="1156">
                  <c:v>20731703</c:v>
                </c:pt>
                <c:pt idx="1157">
                  <c:v>20751140</c:v>
                </c:pt>
                <c:pt idx="1158">
                  <c:v>20770106</c:v>
                </c:pt>
                <c:pt idx="1159">
                  <c:v>20794494</c:v>
                </c:pt>
                <c:pt idx="1160">
                  <c:v>20898194</c:v>
                </c:pt>
                <c:pt idx="1161">
                  <c:v>20997046</c:v>
                </c:pt>
                <c:pt idx="1162">
                  <c:v>21102757</c:v>
                </c:pt>
                <c:pt idx="1163">
                  <c:v>21213915</c:v>
                </c:pt>
                <c:pt idx="1164">
                  <c:v>21325335</c:v>
                </c:pt>
                <c:pt idx="1165">
                  <c:v>21435193</c:v>
                </c:pt>
                <c:pt idx="1166">
                  <c:v>21549550</c:v>
                </c:pt>
                <c:pt idx="1167">
                  <c:v>21307798</c:v>
                </c:pt>
                <c:pt idx="1168">
                  <c:v>21416788</c:v>
                </c:pt>
                <c:pt idx="1169">
                  <c:v>21635113</c:v>
                </c:pt>
                <c:pt idx="1170">
                  <c:v>21635113</c:v>
                </c:pt>
                <c:pt idx="1171">
                  <c:v>21739542</c:v>
                </c:pt>
                <c:pt idx="1172">
                  <c:v>21843925</c:v>
                </c:pt>
                <c:pt idx="1173">
                  <c:v>21962860</c:v>
                </c:pt>
                <c:pt idx="1174">
                  <c:v>21157085</c:v>
                </c:pt>
                <c:pt idx="1175">
                  <c:v>21265585</c:v>
                </c:pt>
                <c:pt idx="1176">
                  <c:v>21376845</c:v>
                </c:pt>
                <c:pt idx="1177">
                  <c:v>21519903</c:v>
                </c:pt>
                <c:pt idx="1178">
                  <c:v>21632437</c:v>
                </c:pt>
                <c:pt idx="1179">
                  <c:v>21741206</c:v>
                </c:pt>
                <c:pt idx="1180">
                  <c:v>21758329</c:v>
                </c:pt>
                <c:pt idx="1181">
                  <c:v>21769487</c:v>
                </c:pt>
                <c:pt idx="1182">
                  <c:v>21784937</c:v>
                </c:pt>
                <c:pt idx="1183">
                  <c:v>21800056</c:v>
                </c:pt>
                <c:pt idx="1184">
                  <c:v>21813858</c:v>
                </c:pt>
                <c:pt idx="1185">
                  <c:v>21829238</c:v>
                </c:pt>
                <c:pt idx="1186">
                  <c:v>21845565</c:v>
                </c:pt>
                <c:pt idx="1187">
                  <c:v>21861963</c:v>
                </c:pt>
                <c:pt idx="1188">
                  <c:v>21883967</c:v>
                </c:pt>
                <c:pt idx="1189">
                  <c:v>21903692</c:v>
                </c:pt>
                <c:pt idx="1190">
                  <c:v>21925043</c:v>
                </c:pt>
                <c:pt idx="1191">
                  <c:v>21942518</c:v>
                </c:pt>
                <c:pt idx="1192">
                  <c:v>21942518</c:v>
                </c:pt>
                <c:pt idx="1193">
                  <c:v>22144123</c:v>
                </c:pt>
                <c:pt idx="1194">
                  <c:v>22270049</c:v>
                </c:pt>
                <c:pt idx="1195">
                  <c:v>22270049</c:v>
                </c:pt>
                <c:pt idx="1196">
                  <c:v>22399966</c:v>
                </c:pt>
                <c:pt idx="1197">
                  <c:v>22686295</c:v>
                </c:pt>
                <c:pt idx="1198">
                  <c:v>22686295</c:v>
                </c:pt>
                <c:pt idx="1199">
                  <c:v>22975325</c:v>
                </c:pt>
                <c:pt idx="1200">
                  <c:v>23130997</c:v>
                </c:pt>
                <c:pt idx="1201">
                  <c:v>23273179</c:v>
                </c:pt>
                <c:pt idx="1202">
                  <c:v>23273179</c:v>
                </c:pt>
                <c:pt idx="1203">
                  <c:v>23420935</c:v>
                </c:pt>
                <c:pt idx="1204">
                  <c:v>23692981</c:v>
                </c:pt>
                <c:pt idx="1205">
                  <c:v>23692981</c:v>
                </c:pt>
                <c:pt idx="1206">
                  <c:v>23990288</c:v>
                </c:pt>
                <c:pt idx="1207">
                  <c:v>24147777</c:v>
                </c:pt>
                <c:pt idx="1208">
                  <c:v>24147777</c:v>
                </c:pt>
                <c:pt idx="1209">
                  <c:v>24318614</c:v>
                </c:pt>
                <c:pt idx="1210">
                  <c:v>24141561</c:v>
                </c:pt>
                <c:pt idx="1211">
                  <c:v>24141561</c:v>
                </c:pt>
                <c:pt idx="1212">
                  <c:v>24300613</c:v>
                </c:pt>
                <c:pt idx="1213">
                  <c:v>24756169</c:v>
                </c:pt>
                <c:pt idx="1214">
                  <c:v>24920368</c:v>
                </c:pt>
                <c:pt idx="1215">
                  <c:v>25077258</c:v>
                </c:pt>
                <c:pt idx="1216">
                  <c:v>25260140</c:v>
                </c:pt>
                <c:pt idx="1217">
                  <c:v>25467753</c:v>
                </c:pt>
                <c:pt idx="1218">
                  <c:v>25776755</c:v>
                </c:pt>
                <c:pt idx="1219">
                  <c:v>25776755</c:v>
                </c:pt>
                <c:pt idx="1220">
                  <c:v>26372204</c:v>
                </c:pt>
                <c:pt idx="1221">
                  <c:v>26372204</c:v>
                </c:pt>
                <c:pt idx="1222">
                  <c:v>26440596</c:v>
                </c:pt>
                <c:pt idx="1223">
                  <c:v>26570153</c:v>
                </c:pt>
                <c:pt idx="1224">
                  <c:v>26631613</c:v>
                </c:pt>
                <c:pt idx="1225">
                  <c:v>26692954</c:v>
                </c:pt>
                <c:pt idx="1226">
                  <c:v>26692954</c:v>
                </c:pt>
                <c:pt idx="1227">
                  <c:v>26816369</c:v>
                </c:pt>
                <c:pt idx="1228">
                  <c:v>26886049</c:v>
                </c:pt>
                <c:pt idx="1229">
                  <c:v>26886049</c:v>
                </c:pt>
                <c:pt idx="1230">
                  <c:v>27159508</c:v>
                </c:pt>
                <c:pt idx="1231">
                  <c:v>27159508</c:v>
                </c:pt>
                <c:pt idx="1232">
                  <c:v>27585414</c:v>
                </c:pt>
                <c:pt idx="1233">
                  <c:v>27585414</c:v>
                </c:pt>
                <c:pt idx="1234">
                  <c:v>27995480</c:v>
                </c:pt>
                <c:pt idx="1235">
                  <c:v>28212182</c:v>
                </c:pt>
                <c:pt idx="1236">
                  <c:v>28404573</c:v>
                </c:pt>
                <c:pt idx="1237">
                  <c:v>28587987</c:v>
                </c:pt>
                <c:pt idx="1238">
                  <c:v>28829753</c:v>
                </c:pt>
                <c:pt idx="1239">
                  <c:v>28829753</c:v>
                </c:pt>
                <c:pt idx="1240">
                  <c:v>29075230</c:v>
                </c:pt>
                <c:pt idx="1241">
                  <c:v>29537827</c:v>
                </c:pt>
                <c:pt idx="1242">
                  <c:v>29775592</c:v>
                </c:pt>
                <c:pt idx="1243">
                  <c:v>30116742</c:v>
                </c:pt>
                <c:pt idx="1244">
                  <c:v>30440626</c:v>
                </c:pt>
                <c:pt idx="1245">
                  <c:v>30440626</c:v>
                </c:pt>
                <c:pt idx="1246">
                  <c:v>31820828</c:v>
                </c:pt>
                <c:pt idx="1247">
                  <c:v>31820828</c:v>
                </c:pt>
                <c:pt idx="1248">
                  <c:v>32697454</c:v>
                </c:pt>
                <c:pt idx="1249">
                  <c:v>33004588</c:v>
                </c:pt>
                <c:pt idx="1250">
                  <c:v>33350417</c:v>
                </c:pt>
                <c:pt idx="1251">
                  <c:v>33694369</c:v>
                </c:pt>
                <c:pt idx="1252">
                  <c:v>33412070</c:v>
                </c:pt>
                <c:pt idx="1253">
                  <c:v>34347534</c:v>
                </c:pt>
                <c:pt idx="1254">
                  <c:v>34347534</c:v>
                </c:pt>
                <c:pt idx="1255">
                  <c:v>34998896</c:v>
                </c:pt>
                <c:pt idx="1256">
                  <c:v>35385860</c:v>
                </c:pt>
                <c:pt idx="1257">
                  <c:v>35385860</c:v>
                </c:pt>
                <c:pt idx="1258">
                  <c:v>35772350</c:v>
                </c:pt>
                <c:pt idx="1259">
                  <c:v>36383678</c:v>
                </c:pt>
                <c:pt idx="1260">
                  <c:v>36383678</c:v>
                </c:pt>
                <c:pt idx="1261">
                  <c:v>36607983</c:v>
                </c:pt>
                <c:pt idx="1262">
                  <c:v>37046905</c:v>
                </c:pt>
                <c:pt idx="1263">
                  <c:v>37239122</c:v>
                </c:pt>
                <c:pt idx="1264">
                  <c:v>32638090</c:v>
                </c:pt>
                <c:pt idx="1265">
                  <c:v>32638090</c:v>
                </c:pt>
                <c:pt idx="1266">
                  <c:v>33216022</c:v>
                </c:pt>
                <c:pt idx="1267">
                  <c:v>33532805</c:v>
                </c:pt>
                <c:pt idx="1268">
                  <c:v>33910903</c:v>
                </c:pt>
                <c:pt idx="1269">
                  <c:v>34273980</c:v>
                </c:pt>
                <c:pt idx="1270">
                  <c:v>34602896</c:v>
                </c:pt>
                <c:pt idx="1271">
                  <c:v>34879469</c:v>
                </c:pt>
                <c:pt idx="1272">
                  <c:v>35170102</c:v>
                </c:pt>
                <c:pt idx="1273">
                  <c:v>35465201</c:v>
                </c:pt>
                <c:pt idx="1274">
                  <c:v>36020686</c:v>
                </c:pt>
                <c:pt idx="1275">
                  <c:v>36020686</c:v>
                </c:pt>
                <c:pt idx="1276">
                  <c:v>36701892</c:v>
                </c:pt>
                <c:pt idx="1277">
                  <c:v>36874544</c:v>
                </c:pt>
                <c:pt idx="1278">
                  <c:v>36877273</c:v>
                </c:pt>
                <c:pt idx="1279">
                  <c:v>36877273</c:v>
                </c:pt>
                <c:pt idx="1280">
                  <c:v>36881864</c:v>
                </c:pt>
                <c:pt idx="1281">
                  <c:v>36883361</c:v>
                </c:pt>
                <c:pt idx="1282">
                  <c:v>36883361</c:v>
                </c:pt>
                <c:pt idx="1283">
                  <c:v>36937613</c:v>
                </c:pt>
                <c:pt idx="1284">
                  <c:v>36939003</c:v>
                </c:pt>
                <c:pt idx="1285">
                  <c:v>36941350</c:v>
                </c:pt>
                <c:pt idx="1286">
                  <c:v>30023148</c:v>
                </c:pt>
                <c:pt idx="1287">
                  <c:v>30025483</c:v>
                </c:pt>
                <c:pt idx="1288">
                  <c:v>30027408</c:v>
                </c:pt>
                <c:pt idx="1289">
                  <c:v>30029288</c:v>
                </c:pt>
                <c:pt idx="1290">
                  <c:v>30030733</c:v>
                </c:pt>
                <c:pt idx="1291">
                  <c:v>30032236</c:v>
                </c:pt>
                <c:pt idx="1292">
                  <c:v>29965424</c:v>
                </c:pt>
                <c:pt idx="1293">
                  <c:v>29967579</c:v>
                </c:pt>
                <c:pt idx="1294">
                  <c:v>29959127</c:v>
                </c:pt>
                <c:pt idx="1295">
                  <c:v>29972045</c:v>
                </c:pt>
                <c:pt idx="1296">
                  <c:v>29972045</c:v>
                </c:pt>
                <c:pt idx="1297">
                  <c:v>30207023</c:v>
                </c:pt>
                <c:pt idx="1298">
                  <c:v>30195794</c:v>
                </c:pt>
                <c:pt idx="1299">
                  <c:v>30197989</c:v>
                </c:pt>
                <c:pt idx="1300">
                  <c:v>30200058</c:v>
                </c:pt>
                <c:pt idx="1301">
                  <c:v>30200840</c:v>
                </c:pt>
                <c:pt idx="1302">
                  <c:v>30201013</c:v>
                </c:pt>
                <c:pt idx="1303">
                  <c:v>30201013</c:v>
                </c:pt>
                <c:pt idx="1304">
                  <c:v>30213122</c:v>
                </c:pt>
                <c:pt idx="1305">
                  <c:v>30215290</c:v>
                </c:pt>
                <c:pt idx="1306">
                  <c:v>30218361</c:v>
                </c:pt>
                <c:pt idx="1307">
                  <c:v>30221108</c:v>
                </c:pt>
                <c:pt idx="1308">
                  <c:v>30223629</c:v>
                </c:pt>
                <c:pt idx="1309">
                  <c:v>30223865</c:v>
                </c:pt>
                <c:pt idx="1310">
                  <c:v>30223865</c:v>
                </c:pt>
                <c:pt idx="1311">
                  <c:v>30232150</c:v>
                </c:pt>
                <c:pt idx="1312">
                  <c:v>30234368</c:v>
                </c:pt>
                <c:pt idx="1313">
                  <c:v>30234368</c:v>
                </c:pt>
                <c:pt idx="1314">
                  <c:v>30232975</c:v>
                </c:pt>
                <c:pt idx="1315">
                  <c:v>30235415</c:v>
                </c:pt>
                <c:pt idx="1316">
                  <c:v>30238048</c:v>
                </c:pt>
                <c:pt idx="1317">
                  <c:v>30265902</c:v>
                </c:pt>
                <c:pt idx="1318">
                  <c:v>30291186</c:v>
                </c:pt>
                <c:pt idx="1319">
                  <c:v>30316149</c:v>
                </c:pt>
                <c:pt idx="1320">
                  <c:v>30343725</c:v>
                </c:pt>
                <c:pt idx="1321">
                  <c:v>30371552</c:v>
                </c:pt>
                <c:pt idx="1322">
                  <c:v>30398198</c:v>
                </c:pt>
                <c:pt idx="1323">
                  <c:v>30422877</c:v>
                </c:pt>
                <c:pt idx="1324">
                  <c:v>30446268</c:v>
                </c:pt>
                <c:pt idx="1325">
                  <c:v>30466301</c:v>
                </c:pt>
                <c:pt idx="1326">
                  <c:v>30482621</c:v>
                </c:pt>
                <c:pt idx="1327">
                  <c:v>30503556</c:v>
                </c:pt>
                <c:pt idx="1328">
                  <c:v>30503556</c:v>
                </c:pt>
                <c:pt idx="1329">
                  <c:v>30515616</c:v>
                </c:pt>
                <c:pt idx="1330">
                  <c:v>30526795</c:v>
                </c:pt>
                <c:pt idx="1331">
                  <c:v>30535814</c:v>
                </c:pt>
                <c:pt idx="1332">
                  <c:v>30558033</c:v>
                </c:pt>
                <c:pt idx="1333">
                  <c:v>30604866</c:v>
                </c:pt>
                <c:pt idx="1334">
                  <c:v>30604866</c:v>
                </c:pt>
                <c:pt idx="1335">
                  <c:v>30654386</c:v>
                </c:pt>
                <c:pt idx="1336">
                  <c:v>30654386</c:v>
                </c:pt>
                <c:pt idx="1337">
                  <c:v>30694334</c:v>
                </c:pt>
                <c:pt idx="1338">
                  <c:v>30694334</c:v>
                </c:pt>
                <c:pt idx="1339">
                  <c:v>30698676</c:v>
                </c:pt>
                <c:pt idx="1340">
                  <c:v>30700533</c:v>
                </c:pt>
                <c:pt idx="1341">
                  <c:v>30722354</c:v>
                </c:pt>
                <c:pt idx="1342">
                  <c:v>30810644</c:v>
                </c:pt>
                <c:pt idx="1343">
                  <c:v>30904766</c:v>
                </c:pt>
                <c:pt idx="1344">
                  <c:v>30972208</c:v>
                </c:pt>
                <c:pt idx="1345">
                  <c:v>30972208</c:v>
                </c:pt>
                <c:pt idx="1346">
                  <c:v>31049132</c:v>
                </c:pt>
                <c:pt idx="1347">
                  <c:v>31127280</c:v>
                </c:pt>
                <c:pt idx="1348">
                  <c:v>31316756</c:v>
                </c:pt>
                <c:pt idx="1349">
                  <c:v>31464958</c:v>
                </c:pt>
                <c:pt idx="1350">
                  <c:v>31624259</c:v>
                </c:pt>
                <c:pt idx="1351">
                  <c:v>31826354</c:v>
                </c:pt>
                <c:pt idx="1352">
                  <c:v>32030766</c:v>
                </c:pt>
                <c:pt idx="1353">
                  <c:v>32230917</c:v>
                </c:pt>
                <c:pt idx="1354">
                  <c:v>32430972</c:v>
                </c:pt>
                <c:pt idx="1355">
                  <c:v>32657544</c:v>
                </c:pt>
                <c:pt idx="1356">
                  <c:v>32936385</c:v>
                </c:pt>
                <c:pt idx="1357">
                  <c:v>33393330</c:v>
                </c:pt>
                <c:pt idx="1358">
                  <c:v>33646540</c:v>
                </c:pt>
                <c:pt idx="1359">
                  <c:v>33646540</c:v>
                </c:pt>
                <c:pt idx="1360">
                  <c:v>33910693</c:v>
                </c:pt>
                <c:pt idx="1361">
                  <c:v>34178943</c:v>
                </c:pt>
                <c:pt idx="1362">
                  <c:v>34459187</c:v>
                </c:pt>
                <c:pt idx="1363">
                  <c:v>34725921</c:v>
                </c:pt>
                <c:pt idx="1364">
                  <c:v>34949615</c:v>
                </c:pt>
                <c:pt idx="1365">
                  <c:v>35351624</c:v>
                </c:pt>
                <c:pt idx="1366">
                  <c:v>35351624</c:v>
                </c:pt>
                <c:pt idx="1367">
                  <c:v>36428455</c:v>
                </c:pt>
                <c:pt idx="1368">
                  <c:v>36428455</c:v>
                </c:pt>
                <c:pt idx="1369">
                  <c:v>37699824</c:v>
                </c:pt>
                <c:pt idx="1370">
                  <c:v>37703903</c:v>
                </c:pt>
                <c:pt idx="1371">
                  <c:v>37703903</c:v>
                </c:pt>
                <c:pt idx="1372">
                  <c:v>37710966</c:v>
                </c:pt>
                <c:pt idx="1373">
                  <c:v>37710966</c:v>
                </c:pt>
                <c:pt idx="1374">
                  <c:v>37717060</c:v>
                </c:pt>
                <c:pt idx="1375">
                  <c:v>37775925</c:v>
                </c:pt>
                <c:pt idx="1376">
                  <c:v>37835248</c:v>
                </c:pt>
                <c:pt idx="1377">
                  <c:v>37835248</c:v>
                </c:pt>
                <c:pt idx="1378">
                  <c:v>37937971</c:v>
                </c:pt>
                <c:pt idx="1379">
                  <c:v>37982511</c:v>
                </c:pt>
                <c:pt idx="1380">
                  <c:v>37982511</c:v>
                </c:pt>
                <c:pt idx="1381">
                  <c:v>38095741</c:v>
                </c:pt>
                <c:pt idx="1382">
                  <c:v>38095741</c:v>
                </c:pt>
                <c:pt idx="1383">
                  <c:v>38196883</c:v>
                </c:pt>
                <c:pt idx="1384">
                  <c:v>38251944</c:v>
                </c:pt>
                <c:pt idx="1385">
                  <c:v>38305046</c:v>
                </c:pt>
                <c:pt idx="1386">
                  <c:v>38346915</c:v>
                </c:pt>
                <c:pt idx="1387">
                  <c:v>38346915</c:v>
                </c:pt>
                <c:pt idx="1388">
                  <c:v>38409732</c:v>
                </c:pt>
                <c:pt idx="1389">
                  <c:v>38518667</c:v>
                </c:pt>
                <c:pt idx="1390">
                  <c:v>38518667</c:v>
                </c:pt>
                <c:pt idx="1391">
                  <c:v>38571558</c:v>
                </c:pt>
                <c:pt idx="1392">
                  <c:v>38628485</c:v>
                </c:pt>
                <c:pt idx="1393">
                  <c:v>38685700</c:v>
                </c:pt>
                <c:pt idx="1394">
                  <c:v>38740852</c:v>
                </c:pt>
                <c:pt idx="1395">
                  <c:v>38806339</c:v>
                </c:pt>
                <c:pt idx="1396">
                  <c:v>38864659</c:v>
                </c:pt>
                <c:pt idx="1397">
                  <c:v>38987330</c:v>
                </c:pt>
                <c:pt idx="1398">
                  <c:v>38987330</c:v>
                </c:pt>
                <c:pt idx="1399">
                  <c:v>39053546</c:v>
                </c:pt>
                <c:pt idx="1400">
                  <c:v>39100080</c:v>
                </c:pt>
                <c:pt idx="1401">
                  <c:v>39166884</c:v>
                </c:pt>
                <c:pt idx="1402">
                  <c:v>39255301</c:v>
                </c:pt>
                <c:pt idx="1403">
                  <c:v>39323242</c:v>
                </c:pt>
                <c:pt idx="1404">
                  <c:v>39395859</c:v>
                </c:pt>
                <c:pt idx="1405">
                  <c:v>39463494</c:v>
                </c:pt>
                <c:pt idx="1406">
                  <c:v>37996493</c:v>
                </c:pt>
                <c:pt idx="1407">
                  <c:v>38052568</c:v>
                </c:pt>
                <c:pt idx="1408">
                  <c:v>38108358</c:v>
                </c:pt>
                <c:pt idx="1409">
                  <c:v>38108358</c:v>
                </c:pt>
                <c:pt idx="1410">
                  <c:v>38238581</c:v>
                </c:pt>
                <c:pt idx="1411">
                  <c:v>38308875</c:v>
                </c:pt>
                <c:pt idx="1412">
                  <c:v>38378086</c:v>
                </c:pt>
                <c:pt idx="1413">
                  <c:v>38434341</c:v>
                </c:pt>
                <c:pt idx="1414">
                  <c:v>38470737</c:v>
                </c:pt>
                <c:pt idx="1415">
                  <c:v>38515616</c:v>
                </c:pt>
                <c:pt idx="1416">
                  <c:v>38593625</c:v>
                </c:pt>
                <c:pt idx="1417">
                  <c:v>38678203</c:v>
                </c:pt>
                <c:pt idx="1418">
                  <c:v>38283865</c:v>
                </c:pt>
                <c:pt idx="1419">
                  <c:v>38289591</c:v>
                </c:pt>
                <c:pt idx="1420">
                  <c:v>38293323</c:v>
                </c:pt>
                <c:pt idx="1421">
                  <c:v>38298262</c:v>
                </c:pt>
                <c:pt idx="1422">
                  <c:v>38287005</c:v>
                </c:pt>
                <c:pt idx="1423">
                  <c:v>38369539</c:v>
                </c:pt>
                <c:pt idx="1424">
                  <c:v>38396338</c:v>
                </c:pt>
                <c:pt idx="1425">
                  <c:v>38446590</c:v>
                </c:pt>
                <c:pt idx="1426">
                  <c:v>38479927</c:v>
                </c:pt>
                <c:pt idx="1427">
                  <c:v>38588858</c:v>
                </c:pt>
                <c:pt idx="1428">
                  <c:v>38616957</c:v>
                </c:pt>
                <c:pt idx="1429">
                  <c:v>38616957</c:v>
                </c:pt>
                <c:pt idx="1430">
                  <c:v>38889549</c:v>
                </c:pt>
                <c:pt idx="1431">
                  <c:v>38889549</c:v>
                </c:pt>
                <c:pt idx="1432">
                  <c:v>39014692</c:v>
                </c:pt>
                <c:pt idx="1433">
                  <c:v>39061398</c:v>
                </c:pt>
                <c:pt idx="1434">
                  <c:v>39061398</c:v>
                </c:pt>
                <c:pt idx="1435">
                  <c:v>39242301</c:v>
                </c:pt>
                <c:pt idx="1436">
                  <c:v>39242301</c:v>
                </c:pt>
                <c:pt idx="1437">
                  <c:v>39403882</c:v>
                </c:pt>
                <c:pt idx="1438">
                  <c:v>39403882</c:v>
                </c:pt>
                <c:pt idx="1439">
                  <c:v>39469991</c:v>
                </c:pt>
                <c:pt idx="1440">
                  <c:v>39539874</c:v>
                </c:pt>
                <c:pt idx="1441">
                  <c:v>32392112</c:v>
                </c:pt>
                <c:pt idx="1442">
                  <c:v>32463533</c:v>
                </c:pt>
                <c:pt idx="1443">
                  <c:v>32514982</c:v>
                </c:pt>
                <c:pt idx="1444">
                  <c:v>32514982</c:v>
                </c:pt>
                <c:pt idx="1445">
                  <c:v>32619692</c:v>
                </c:pt>
                <c:pt idx="1446">
                  <c:v>32671298</c:v>
                </c:pt>
                <c:pt idx="1447">
                  <c:v>32759252</c:v>
                </c:pt>
                <c:pt idx="1448">
                  <c:v>32834126</c:v>
                </c:pt>
                <c:pt idx="1449">
                  <c:v>32920632</c:v>
                </c:pt>
                <c:pt idx="1450">
                  <c:v>33009441</c:v>
                </c:pt>
                <c:pt idx="1451">
                  <c:v>33043118</c:v>
                </c:pt>
                <c:pt idx="1452">
                  <c:v>33077505</c:v>
                </c:pt>
                <c:pt idx="1453">
                  <c:v>33115187</c:v>
                </c:pt>
                <c:pt idx="1454">
                  <c:v>33149703</c:v>
                </c:pt>
                <c:pt idx="1455">
                  <c:v>33175776</c:v>
                </c:pt>
                <c:pt idx="1456">
                  <c:v>33177947</c:v>
                </c:pt>
                <c:pt idx="1457">
                  <c:v>33179012</c:v>
                </c:pt>
                <c:pt idx="1458">
                  <c:v>33180855</c:v>
                </c:pt>
                <c:pt idx="1459">
                  <c:v>33182731</c:v>
                </c:pt>
                <c:pt idx="1460">
                  <c:v>33185891</c:v>
                </c:pt>
                <c:pt idx="1461">
                  <c:v>33189547</c:v>
                </c:pt>
                <c:pt idx="1462">
                  <c:v>33191468</c:v>
                </c:pt>
                <c:pt idx="1463">
                  <c:v>33193289</c:v>
                </c:pt>
                <c:pt idx="1464">
                  <c:v>33195672</c:v>
                </c:pt>
                <c:pt idx="1465">
                  <c:v>33195672</c:v>
                </c:pt>
                <c:pt idx="1466">
                  <c:v>33199542</c:v>
                </c:pt>
                <c:pt idx="1467">
                  <c:v>33056325</c:v>
                </c:pt>
                <c:pt idx="1468">
                  <c:v>33059171</c:v>
                </c:pt>
                <c:pt idx="1469">
                  <c:v>33061950</c:v>
                </c:pt>
                <c:pt idx="1470">
                  <c:v>33064248</c:v>
                </c:pt>
                <c:pt idx="1471">
                  <c:v>33066343</c:v>
                </c:pt>
                <c:pt idx="1472">
                  <c:v>33069640</c:v>
                </c:pt>
                <c:pt idx="1473">
                  <c:v>33109062</c:v>
                </c:pt>
                <c:pt idx="1474">
                  <c:v>33180240</c:v>
                </c:pt>
                <c:pt idx="1475">
                  <c:v>33282902</c:v>
                </c:pt>
                <c:pt idx="1476">
                  <c:v>33497693</c:v>
                </c:pt>
                <c:pt idx="1477">
                  <c:v>34611528</c:v>
                </c:pt>
                <c:pt idx="1478">
                  <c:v>34857445</c:v>
                </c:pt>
                <c:pt idx="1479">
                  <c:v>34857445</c:v>
                </c:pt>
                <c:pt idx="1480">
                  <c:v>35159645</c:v>
                </c:pt>
                <c:pt idx="1481">
                  <c:v>35299011</c:v>
                </c:pt>
                <c:pt idx="1482">
                  <c:v>35437000</c:v>
                </c:pt>
                <c:pt idx="1483">
                  <c:v>35586946</c:v>
                </c:pt>
                <c:pt idx="1484">
                  <c:v>35727241</c:v>
                </c:pt>
                <c:pt idx="1485">
                  <c:v>35866373</c:v>
                </c:pt>
                <c:pt idx="1486">
                  <c:v>35866373</c:v>
                </c:pt>
                <c:pt idx="1487">
                  <c:v>36123936</c:v>
                </c:pt>
                <c:pt idx="1488">
                  <c:v>36263202</c:v>
                </c:pt>
                <c:pt idx="1489">
                  <c:v>36401654</c:v>
                </c:pt>
                <c:pt idx="1490">
                  <c:v>36541226</c:v>
                </c:pt>
                <c:pt idx="1491">
                  <c:v>36676307</c:v>
                </c:pt>
                <c:pt idx="1492">
                  <c:v>36812272</c:v>
                </c:pt>
                <c:pt idx="1493">
                  <c:v>36812272</c:v>
                </c:pt>
                <c:pt idx="1494">
                  <c:v>36943558</c:v>
                </c:pt>
                <c:pt idx="1495">
                  <c:v>37215434</c:v>
                </c:pt>
                <c:pt idx="1496">
                  <c:v>37379152</c:v>
                </c:pt>
                <c:pt idx="1497">
                  <c:v>37539485</c:v>
                </c:pt>
                <c:pt idx="1498">
                  <c:v>37686617</c:v>
                </c:pt>
                <c:pt idx="1499">
                  <c:v>37825324</c:v>
                </c:pt>
                <c:pt idx="1500">
                  <c:v>37825324</c:v>
                </c:pt>
                <c:pt idx="1501">
                  <c:v>38041784</c:v>
                </c:pt>
                <c:pt idx="1502">
                  <c:v>38046875</c:v>
                </c:pt>
                <c:pt idx="1503">
                  <c:v>38051563</c:v>
                </c:pt>
                <c:pt idx="1504">
                  <c:v>38056151</c:v>
                </c:pt>
                <c:pt idx="1505">
                  <c:v>38060043</c:v>
                </c:pt>
                <c:pt idx="1506">
                  <c:v>38063484</c:v>
                </c:pt>
                <c:pt idx="1507">
                  <c:v>38066662</c:v>
                </c:pt>
                <c:pt idx="1508">
                  <c:v>38069430</c:v>
                </c:pt>
                <c:pt idx="1509">
                  <c:v>38072988</c:v>
                </c:pt>
                <c:pt idx="1510">
                  <c:v>38075722</c:v>
                </c:pt>
                <c:pt idx="1511">
                  <c:v>38079399</c:v>
                </c:pt>
                <c:pt idx="1512">
                  <c:v>38082971</c:v>
                </c:pt>
                <c:pt idx="1513">
                  <c:v>38086162</c:v>
                </c:pt>
                <c:pt idx="1514">
                  <c:v>38086162</c:v>
                </c:pt>
                <c:pt idx="1515">
                  <c:v>38086162</c:v>
                </c:pt>
                <c:pt idx="1516">
                  <c:v>38086162</c:v>
                </c:pt>
                <c:pt idx="1517">
                  <c:v>38097203</c:v>
                </c:pt>
                <c:pt idx="1518">
                  <c:v>38100440</c:v>
                </c:pt>
                <c:pt idx="1519">
                  <c:v>38091516</c:v>
                </c:pt>
                <c:pt idx="1520">
                  <c:v>38093938</c:v>
                </c:pt>
                <c:pt idx="1521">
                  <c:v>38093938</c:v>
                </c:pt>
                <c:pt idx="1522">
                  <c:v>38097764</c:v>
                </c:pt>
                <c:pt idx="1523">
                  <c:v>38100722</c:v>
                </c:pt>
                <c:pt idx="1524">
                  <c:v>38100722</c:v>
                </c:pt>
                <c:pt idx="1525">
                  <c:v>38096569</c:v>
                </c:pt>
                <c:pt idx="1526">
                  <c:v>38096569</c:v>
                </c:pt>
                <c:pt idx="1527">
                  <c:v>38096569</c:v>
                </c:pt>
                <c:pt idx="1528">
                  <c:v>38096569</c:v>
                </c:pt>
                <c:pt idx="1529">
                  <c:v>38096569</c:v>
                </c:pt>
                <c:pt idx="1530">
                  <c:v>38106176</c:v>
                </c:pt>
                <c:pt idx="1531">
                  <c:v>38111765</c:v>
                </c:pt>
                <c:pt idx="1532">
                  <c:v>38114799</c:v>
                </c:pt>
                <c:pt idx="1533">
                  <c:v>38120335</c:v>
                </c:pt>
                <c:pt idx="1534">
                  <c:v>38120335</c:v>
                </c:pt>
                <c:pt idx="1535">
                  <c:v>38110325</c:v>
                </c:pt>
                <c:pt idx="1536">
                  <c:v>38112254</c:v>
                </c:pt>
                <c:pt idx="1537">
                  <c:v>38115208</c:v>
                </c:pt>
                <c:pt idx="1538">
                  <c:v>38117697</c:v>
                </c:pt>
                <c:pt idx="1539">
                  <c:v>38121153</c:v>
                </c:pt>
                <c:pt idx="1540">
                  <c:v>38124740</c:v>
                </c:pt>
                <c:pt idx="1541">
                  <c:v>38124740</c:v>
                </c:pt>
                <c:pt idx="1542">
                  <c:v>38124740</c:v>
                </c:pt>
                <c:pt idx="1543">
                  <c:v>38130525</c:v>
                </c:pt>
                <c:pt idx="1544">
                  <c:v>38137870</c:v>
                </c:pt>
                <c:pt idx="1545">
                  <c:v>38137146</c:v>
                </c:pt>
                <c:pt idx="1546">
                  <c:v>38141883</c:v>
                </c:pt>
                <c:pt idx="1547">
                  <c:v>38146262</c:v>
                </c:pt>
                <c:pt idx="1548">
                  <c:v>38150825</c:v>
                </c:pt>
                <c:pt idx="1549">
                  <c:v>38150825</c:v>
                </c:pt>
                <c:pt idx="1550">
                  <c:v>38155820</c:v>
                </c:pt>
                <c:pt idx="1551">
                  <c:v>38231450</c:v>
                </c:pt>
                <c:pt idx="1552">
                  <c:v>34528035</c:v>
                </c:pt>
                <c:pt idx="1553">
                  <c:v>34620979</c:v>
                </c:pt>
                <c:pt idx="1554">
                  <c:v>34719129</c:v>
                </c:pt>
                <c:pt idx="1555">
                  <c:v>34719129</c:v>
                </c:pt>
                <c:pt idx="1556">
                  <c:v>34823652</c:v>
                </c:pt>
                <c:pt idx="1557">
                  <c:v>35038709</c:v>
                </c:pt>
                <c:pt idx="1558">
                  <c:v>35185183</c:v>
                </c:pt>
                <c:pt idx="1559">
                  <c:v>35351893</c:v>
                </c:pt>
                <c:pt idx="1560">
                  <c:v>35353337</c:v>
                </c:pt>
                <c:pt idx="1561">
                  <c:v>35105904</c:v>
                </c:pt>
                <c:pt idx="1562">
                  <c:v>35227965</c:v>
                </c:pt>
                <c:pt idx="1563">
                  <c:v>35227965</c:v>
                </c:pt>
                <c:pt idx="1564">
                  <c:v>35430200</c:v>
                </c:pt>
                <c:pt idx="1565">
                  <c:v>35225453</c:v>
                </c:pt>
                <c:pt idx="1566">
                  <c:v>35408252</c:v>
                </c:pt>
                <c:pt idx="1567">
                  <c:v>35595927</c:v>
                </c:pt>
                <c:pt idx="1568">
                  <c:v>35785687</c:v>
                </c:pt>
                <c:pt idx="1569">
                  <c:v>35954976</c:v>
                </c:pt>
                <c:pt idx="1570">
                  <c:v>36141065</c:v>
                </c:pt>
                <c:pt idx="1571">
                  <c:v>36334981</c:v>
                </c:pt>
                <c:pt idx="1572">
                  <c:v>36519026</c:v>
                </c:pt>
                <c:pt idx="1573">
                  <c:v>36695753</c:v>
                </c:pt>
                <c:pt idx="1574">
                  <c:v>36879503</c:v>
                </c:pt>
                <c:pt idx="1575">
                  <c:v>37061555</c:v>
                </c:pt>
                <c:pt idx="1576">
                  <c:v>37235565</c:v>
                </c:pt>
                <c:pt idx="1577">
                  <c:v>37235565</c:v>
                </c:pt>
                <c:pt idx="1578">
                  <c:v>37645905</c:v>
                </c:pt>
                <c:pt idx="1579">
                  <c:v>37847562</c:v>
                </c:pt>
                <c:pt idx="1580">
                  <c:v>38057109</c:v>
                </c:pt>
                <c:pt idx="1581">
                  <c:v>38308033</c:v>
                </c:pt>
                <c:pt idx="1582">
                  <c:v>38542888</c:v>
                </c:pt>
                <c:pt idx="1583">
                  <c:v>38608415</c:v>
                </c:pt>
                <c:pt idx="1584">
                  <c:v>38608415</c:v>
                </c:pt>
                <c:pt idx="1585">
                  <c:v>39150137</c:v>
                </c:pt>
                <c:pt idx="1586">
                  <c:v>39535212</c:v>
                </c:pt>
                <c:pt idx="1587">
                  <c:v>39889194</c:v>
                </c:pt>
                <c:pt idx="1588">
                  <c:v>40363973</c:v>
                </c:pt>
                <c:pt idx="1589">
                  <c:v>40903967</c:v>
                </c:pt>
                <c:pt idx="1590">
                  <c:v>41410461</c:v>
                </c:pt>
                <c:pt idx="1591">
                  <c:v>41945728</c:v>
                </c:pt>
                <c:pt idx="1592">
                  <c:v>42370596</c:v>
                </c:pt>
                <c:pt idx="1593">
                  <c:v>42640048</c:v>
                </c:pt>
                <c:pt idx="1594">
                  <c:v>42884071</c:v>
                </c:pt>
                <c:pt idx="1595">
                  <c:v>43215977</c:v>
                </c:pt>
                <c:pt idx="1596">
                  <c:v>43515636</c:v>
                </c:pt>
                <c:pt idx="1597">
                  <c:v>43835424</c:v>
                </c:pt>
                <c:pt idx="1598">
                  <c:v>43835424</c:v>
                </c:pt>
                <c:pt idx="1599">
                  <c:v>44547617</c:v>
                </c:pt>
                <c:pt idx="1600">
                  <c:v>44917519</c:v>
                </c:pt>
                <c:pt idx="1601">
                  <c:v>45273519</c:v>
                </c:pt>
                <c:pt idx="1602">
                  <c:v>45592927</c:v>
                </c:pt>
                <c:pt idx="1603">
                  <c:v>45908679</c:v>
                </c:pt>
                <c:pt idx="1604">
                  <c:v>46231439</c:v>
                </c:pt>
                <c:pt idx="1605">
                  <c:v>46231439</c:v>
                </c:pt>
                <c:pt idx="1606">
                  <c:v>46890917</c:v>
                </c:pt>
                <c:pt idx="1607">
                  <c:v>47206903</c:v>
                </c:pt>
                <c:pt idx="1608">
                  <c:v>39407952</c:v>
                </c:pt>
                <c:pt idx="1609">
                  <c:v>39733150</c:v>
                </c:pt>
                <c:pt idx="1610">
                  <c:v>40044979</c:v>
                </c:pt>
                <c:pt idx="1611">
                  <c:v>40211057</c:v>
                </c:pt>
                <c:pt idx="1612">
                  <c:v>40468594</c:v>
                </c:pt>
                <c:pt idx="1613">
                  <c:v>40468594</c:v>
                </c:pt>
                <c:pt idx="1614">
                  <c:v>41105364</c:v>
                </c:pt>
                <c:pt idx="1615">
                  <c:v>41467661</c:v>
                </c:pt>
                <c:pt idx="1616">
                  <c:v>41467661</c:v>
                </c:pt>
                <c:pt idx="1617">
                  <c:v>42129830</c:v>
                </c:pt>
                <c:pt idx="1618">
                  <c:v>42413309</c:v>
                </c:pt>
                <c:pt idx="1619">
                  <c:v>42709026</c:v>
                </c:pt>
                <c:pt idx="1620">
                  <c:v>42709026</c:v>
                </c:pt>
                <c:pt idx="1621">
                  <c:v>43694160</c:v>
                </c:pt>
                <c:pt idx="1622">
                  <c:v>44102985</c:v>
                </c:pt>
                <c:pt idx="1623">
                  <c:v>44478639</c:v>
                </c:pt>
                <c:pt idx="1624">
                  <c:v>44549227</c:v>
                </c:pt>
                <c:pt idx="1625">
                  <c:v>44835843</c:v>
                </c:pt>
                <c:pt idx="1626">
                  <c:v>45128317</c:v>
                </c:pt>
                <c:pt idx="1627">
                  <c:v>45128317</c:v>
                </c:pt>
                <c:pt idx="1628">
                  <c:v>45646269</c:v>
                </c:pt>
                <c:pt idx="1629">
                  <c:v>45849596</c:v>
                </c:pt>
                <c:pt idx="1630">
                  <c:v>46081660</c:v>
                </c:pt>
                <c:pt idx="1631">
                  <c:v>46293393</c:v>
                </c:pt>
                <c:pt idx="1632">
                  <c:v>46496417</c:v>
                </c:pt>
                <c:pt idx="1633">
                  <c:v>46694180</c:v>
                </c:pt>
                <c:pt idx="1634">
                  <c:v>46694180</c:v>
                </c:pt>
                <c:pt idx="1635">
                  <c:v>46694180</c:v>
                </c:pt>
                <c:pt idx="1636">
                  <c:v>46997897</c:v>
                </c:pt>
                <c:pt idx="1637">
                  <c:v>47268855</c:v>
                </c:pt>
                <c:pt idx="1638">
                  <c:v>47399249</c:v>
                </c:pt>
                <c:pt idx="1639">
                  <c:v>47513726</c:v>
                </c:pt>
                <c:pt idx="1640">
                  <c:v>47634631</c:v>
                </c:pt>
                <c:pt idx="1641">
                  <c:v>47634631</c:v>
                </c:pt>
                <c:pt idx="1642">
                  <c:v>47634631</c:v>
                </c:pt>
                <c:pt idx="1643">
                  <c:v>47634631</c:v>
                </c:pt>
                <c:pt idx="1644">
                  <c:v>47755830</c:v>
                </c:pt>
                <c:pt idx="1645">
                  <c:v>48036230</c:v>
                </c:pt>
                <c:pt idx="1646">
                  <c:v>43098209</c:v>
                </c:pt>
                <c:pt idx="1647">
                  <c:v>43118399</c:v>
                </c:pt>
                <c:pt idx="1648">
                  <c:v>43118399</c:v>
                </c:pt>
                <c:pt idx="1649">
                  <c:v>43119981</c:v>
                </c:pt>
                <c:pt idx="1650">
                  <c:v>43144083</c:v>
                </c:pt>
                <c:pt idx="1651">
                  <c:v>43167612</c:v>
                </c:pt>
                <c:pt idx="1652">
                  <c:v>43189758</c:v>
                </c:pt>
                <c:pt idx="1653">
                  <c:v>43210529</c:v>
                </c:pt>
                <c:pt idx="1654">
                  <c:v>43229882</c:v>
                </c:pt>
                <c:pt idx="1655">
                  <c:v>43229882</c:v>
                </c:pt>
                <c:pt idx="1656">
                  <c:v>43274090</c:v>
                </c:pt>
                <c:pt idx="1657">
                  <c:v>43301722</c:v>
                </c:pt>
                <c:pt idx="1658">
                  <c:v>43328328</c:v>
                </c:pt>
                <c:pt idx="1659">
                  <c:v>43353897</c:v>
                </c:pt>
                <c:pt idx="1660">
                  <c:v>40740139</c:v>
                </c:pt>
                <c:pt idx="1661">
                  <c:v>40764174</c:v>
                </c:pt>
                <c:pt idx="1662">
                  <c:v>40764174</c:v>
                </c:pt>
                <c:pt idx="1663">
                  <c:v>40806748</c:v>
                </c:pt>
                <c:pt idx="1664">
                  <c:v>40824984</c:v>
                </c:pt>
                <c:pt idx="1665">
                  <c:v>40842400</c:v>
                </c:pt>
                <c:pt idx="1666">
                  <c:v>40859315</c:v>
                </c:pt>
                <c:pt idx="1667">
                  <c:v>40875440</c:v>
                </c:pt>
                <c:pt idx="1668">
                  <c:v>40891211</c:v>
                </c:pt>
                <c:pt idx="1669">
                  <c:v>40891211</c:v>
                </c:pt>
                <c:pt idx="1670">
                  <c:v>40906088</c:v>
                </c:pt>
                <c:pt idx="1671">
                  <c:v>40940224</c:v>
                </c:pt>
                <c:pt idx="1672">
                  <c:v>40956383</c:v>
                </c:pt>
                <c:pt idx="1673">
                  <c:v>40972380</c:v>
                </c:pt>
                <c:pt idx="1674">
                  <c:v>40974828</c:v>
                </c:pt>
                <c:pt idx="1675">
                  <c:v>40979004</c:v>
                </c:pt>
                <c:pt idx="1676">
                  <c:v>40979004</c:v>
                </c:pt>
                <c:pt idx="1677">
                  <c:v>40979004</c:v>
                </c:pt>
                <c:pt idx="1678">
                  <c:v>34439140</c:v>
                </c:pt>
                <c:pt idx="1679">
                  <c:v>34438080</c:v>
                </c:pt>
                <c:pt idx="1680">
                  <c:v>34441079</c:v>
                </c:pt>
                <c:pt idx="1681">
                  <c:v>34443729</c:v>
                </c:pt>
                <c:pt idx="1682">
                  <c:v>34445935</c:v>
                </c:pt>
                <c:pt idx="1683">
                  <c:v>34445935</c:v>
                </c:pt>
                <c:pt idx="1684">
                  <c:v>34451767</c:v>
                </c:pt>
                <c:pt idx="1685">
                  <c:v>34454919</c:v>
                </c:pt>
                <c:pt idx="1686">
                  <c:v>34458285</c:v>
                </c:pt>
                <c:pt idx="1687">
                  <c:v>34461631</c:v>
                </c:pt>
                <c:pt idx="1688">
                  <c:v>34465943</c:v>
                </c:pt>
                <c:pt idx="1689">
                  <c:v>34468145</c:v>
                </c:pt>
                <c:pt idx="1690">
                  <c:v>34468145</c:v>
                </c:pt>
                <c:pt idx="1691">
                  <c:v>34473113</c:v>
                </c:pt>
                <c:pt idx="1692">
                  <c:v>34485195</c:v>
                </c:pt>
                <c:pt idx="1693">
                  <c:v>34469329</c:v>
                </c:pt>
                <c:pt idx="1694">
                  <c:v>34466376</c:v>
                </c:pt>
                <c:pt idx="1695">
                  <c:v>34469943</c:v>
                </c:pt>
                <c:pt idx="1696">
                  <c:v>34472122</c:v>
                </c:pt>
                <c:pt idx="1697">
                  <c:v>34472122</c:v>
                </c:pt>
                <c:pt idx="1698">
                  <c:v>34474132</c:v>
                </c:pt>
                <c:pt idx="1699">
                  <c:v>34477412</c:v>
                </c:pt>
                <c:pt idx="1700">
                  <c:v>34483787</c:v>
                </c:pt>
                <c:pt idx="1701">
                  <c:v>34486637</c:v>
                </c:pt>
                <c:pt idx="1702">
                  <c:v>34489103</c:v>
                </c:pt>
                <c:pt idx="1703">
                  <c:v>34490879</c:v>
                </c:pt>
                <c:pt idx="1704">
                  <c:v>34490879</c:v>
                </c:pt>
                <c:pt idx="1705">
                  <c:v>34495285</c:v>
                </c:pt>
                <c:pt idx="1706">
                  <c:v>34496990</c:v>
                </c:pt>
                <c:pt idx="1707">
                  <c:v>34499999</c:v>
                </c:pt>
                <c:pt idx="1708">
                  <c:v>34503053</c:v>
                </c:pt>
                <c:pt idx="1709">
                  <c:v>34505685</c:v>
                </c:pt>
                <c:pt idx="1710">
                  <c:v>34507701</c:v>
                </c:pt>
                <c:pt idx="1711">
                  <c:v>34507701</c:v>
                </c:pt>
                <c:pt idx="1712">
                  <c:v>34511734</c:v>
                </c:pt>
                <c:pt idx="1713">
                  <c:v>34516034</c:v>
                </c:pt>
                <c:pt idx="1714">
                  <c:v>34519814</c:v>
                </c:pt>
                <c:pt idx="1715">
                  <c:v>34494600</c:v>
                </c:pt>
                <c:pt idx="1716">
                  <c:v>34497067</c:v>
                </c:pt>
                <c:pt idx="1717">
                  <c:v>34499926</c:v>
                </c:pt>
                <c:pt idx="1718">
                  <c:v>34499926</c:v>
                </c:pt>
                <c:pt idx="1719">
                  <c:v>34542693</c:v>
                </c:pt>
                <c:pt idx="1720">
                  <c:v>34581702</c:v>
                </c:pt>
                <c:pt idx="1721">
                  <c:v>34620434</c:v>
                </c:pt>
                <c:pt idx="1722">
                  <c:v>34657895</c:v>
                </c:pt>
                <c:pt idx="1723">
                  <c:v>34693309</c:v>
                </c:pt>
                <c:pt idx="1724">
                  <c:v>34730816</c:v>
                </c:pt>
                <c:pt idx="1725">
                  <c:v>34730816</c:v>
                </c:pt>
                <c:pt idx="1726">
                  <c:v>34807033</c:v>
                </c:pt>
                <c:pt idx="1727">
                  <c:v>34844777</c:v>
                </c:pt>
                <c:pt idx="1728">
                  <c:v>34865679</c:v>
                </c:pt>
                <c:pt idx="1729">
                  <c:v>34885816</c:v>
                </c:pt>
                <c:pt idx="1730">
                  <c:v>34902217</c:v>
                </c:pt>
                <c:pt idx="1731">
                  <c:v>34921377</c:v>
                </c:pt>
                <c:pt idx="1732">
                  <c:v>34921377</c:v>
                </c:pt>
                <c:pt idx="1733">
                  <c:v>34960060</c:v>
                </c:pt>
                <c:pt idx="1734">
                  <c:v>34975674</c:v>
                </c:pt>
                <c:pt idx="1735">
                  <c:v>35016605</c:v>
                </c:pt>
                <c:pt idx="1736">
                  <c:v>35061760</c:v>
                </c:pt>
                <c:pt idx="1737">
                  <c:v>33841430</c:v>
                </c:pt>
                <c:pt idx="1738">
                  <c:v>33888582</c:v>
                </c:pt>
                <c:pt idx="1739">
                  <c:v>33888582</c:v>
                </c:pt>
                <c:pt idx="1740">
                  <c:v>33989194</c:v>
                </c:pt>
                <c:pt idx="1741">
                  <c:v>34044893</c:v>
                </c:pt>
                <c:pt idx="1742">
                  <c:v>34098670</c:v>
                </c:pt>
                <c:pt idx="1743">
                  <c:v>34152688</c:v>
                </c:pt>
                <c:pt idx="1744">
                  <c:v>34203390</c:v>
                </c:pt>
                <c:pt idx="1745">
                  <c:v>34252662</c:v>
                </c:pt>
                <c:pt idx="1746">
                  <c:v>34252662</c:v>
                </c:pt>
                <c:pt idx="1747">
                  <c:v>34313171</c:v>
                </c:pt>
                <c:pt idx="1748">
                  <c:v>34336075</c:v>
                </c:pt>
                <c:pt idx="1749">
                  <c:v>34358650</c:v>
                </c:pt>
                <c:pt idx="1750">
                  <c:v>34358650</c:v>
                </c:pt>
                <c:pt idx="1751">
                  <c:v>34400869</c:v>
                </c:pt>
                <c:pt idx="1752">
                  <c:v>34421465</c:v>
                </c:pt>
                <c:pt idx="1753">
                  <c:v>34421465</c:v>
                </c:pt>
                <c:pt idx="1754">
                  <c:v>34442145</c:v>
                </c:pt>
                <c:pt idx="1755">
                  <c:v>34488341</c:v>
                </c:pt>
                <c:pt idx="1756">
                  <c:v>34510223</c:v>
                </c:pt>
                <c:pt idx="1757">
                  <c:v>34531681</c:v>
                </c:pt>
                <c:pt idx="1758">
                  <c:v>34552097</c:v>
                </c:pt>
                <c:pt idx="1759">
                  <c:v>34571842</c:v>
                </c:pt>
                <c:pt idx="1760">
                  <c:v>34571842</c:v>
                </c:pt>
                <c:pt idx="1761">
                  <c:v>34613180</c:v>
                </c:pt>
                <c:pt idx="1762">
                  <c:v>34634298</c:v>
                </c:pt>
                <c:pt idx="1763">
                  <c:v>34654504</c:v>
                </c:pt>
                <c:pt idx="1764">
                  <c:v>34674014</c:v>
                </c:pt>
                <c:pt idx="1765">
                  <c:v>34682862</c:v>
                </c:pt>
                <c:pt idx="1766">
                  <c:v>34698128</c:v>
                </c:pt>
                <c:pt idx="1767">
                  <c:v>34698128</c:v>
                </c:pt>
                <c:pt idx="1768">
                  <c:v>34745598</c:v>
                </c:pt>
                <c:pt idx="1769">
                  <c:v>34793733</c:v>
                </c:pt>
                <c:pt idx="1770">
                  <c:v>34812617</c:v>
                </c:pt>
                <c:pt idx="1771">
                  <c:v>34833873</c:v>
                </c:pt>
                <c:pt idx="1772">
                  <c:v>35372286</c:v>
                </c:pt>
                <c:pt idx="1773">
                  <c:v>35781906</c:v>
                </c:pt>
                <c:pt idx="1774">
                  <c:v>35781906</c:v>
                </c:pt>
                <c:pt idx="1775">
                  <c:v>35781906</c:v>
                </c:pt>
                <c:pt idx="1776">
                  <c:v>37333714</c:v>
                </c:pt>
                <c:pt idx="1777">
                  <c:v>37333714</c:v>
                </c:pt>
                <c:pt idx="1778">
                  <c:v>38182082</c:v>
                </c:pt>
                <c:pt idx="1779">
                  <c:v>38202026</c:v>
                </c:pt>
                <c:pt idx="1780">
                  <c:v>38220171</c:v>
                </c:pt>
                <c:pt idx="1781">
                  <c:v>38220171</c:v>
                </c:pt>
                <c:pt idx="1782">
                  <c:v>38259327</c:v>
                </c:pt>
                <c:pt idx="1783">
                  <c:v>38280446</c:v>
                </c:pt>
                <c:pt idx="1784">
                  <c:v>38295983</c:v>
                </c:pt>
                <c:pt idx="1785">
                  <c:v>38295983</c:v>
                </c:pt>
                <c:pt idx="1786">
                  <c:v>38336724</c:v>
                </c:pt>
                <c:pt idx="1787">
                  <c:v>38353536</c:v>
                </c:pt>
                <c:pt idx="1788">
                  <c:v>38353536</c:v>
                </c:pt>
                <c:pt idx="1789">
                  <c:v>38390673</c:v>
                </c:pt>
                <c:pt idx="1790">
                  <c:v>35026049</c:v>
                </c:pt>
                <c:pt idx="1791">
                  <c:v>35044290</c:v>
                </c:pt>
                <c:pt idx="1792">
                  <c:v>35062881</c:v>
                </c:pt>
                <c:pt idx="1793">
                  <c:v>35079908</c:v>
                </c:pt>
                <c:pt idx="1794">
                  <c:v>35097036</c:v>
                </c:pt>
                <c:pt idx="1795">
                  <c:v>35097036</c:v>
                </c:pt>
                <c:pt idx="1796">
                  <c:v>36851305</c:v>
                </c:pt>
                <c:pt idx="1797">
                  <c:v>36810792</c:v>
                </c:pt>
                <c:pt idx="1798">
                  <c:v>36810792</c:v>
                </c:pt>
                <c:pt idx="1799">
                  <c:v>36759111</c:v>
                </c:pt>
                <c:pt idx="1800">
                  <c:v>36759111</c:v>
                </c:pt>
                <c:pt idx="1801">
                  <c:v>36759111</c:v>
                </c:pt>
                <c:pt idx="1802">
                  <c:v>36967369</c:v>
                </c:pt>
                <c:pt idx="1803">
                  <c:v>36967369</c:v>
                </c:pt>
                <c:pt idx="1804">
                  <c:v>36967369</c:v>
                </c:pt>
                <c:pt idx="1805">
                  <c:v>38223893</c:v>
                </c:pt>
                <c:pt idx="1806">
                  <c:v>41507815</c:v>
                </c:pt>
                <c:pt idx="1807">
                  <c:v>42105621</c:v>
                </c:pt>
                <c:pt idx="1808">
                  <c:v>42662981</c:v>
                </c:pt>
                <c:pt idx="1809">
                  <c:v>43214816</c:v>
                </c:pt>
                <c:pt idx="1810">
                  <c:v>43214816</c:v>
                </c:pt>
                <c:pt idx="1811">
                  <c:v>44367028</c:v>
                </c:pt>
                <c:pt idx="1812">
                  <c:v>44858725</c:v>
                </c:pt>
                <c:pt idx="1813">
                  <c:v>46014389</c:v>
                </c:pt>
                <c:pt idx="1814">
                  <c:v>46532991</c:v>
                </c:pt>
                <c:pt idx="1815">
                  <c:v>47003909</c:v>
                </c:pt>
                <c:pt idx="1816">
                  <c:v>47003909</c:v>
                </c:pt>
                <c:pt idx="1817">
                  <c:v>47555720</c:v>
                </c:pt>
                <c:pt idx="1818">
                  <c:v>47867946</c:v>
                </c:pt>
                <c:pt idx="1819">
                  <c:v>48174567</c:v>
                </c:pt>
                <c:pt idx="1820">
                  <c:v>48481304</c:v>
                </c:pt>
                <c:pt idx="1821">
                  <c:v>48767684</c:v>
                </c:pt>
                <c:pt idx="1822">
                  <c:v>49069374</c:v>
                </c:pt>
                <c:pt idx="1823">
                  <c:v>49069374</c:v>
                </c:pt>
                <c:pt idx="1824">
                  <c:v>49440088</c:v>
                </c:pt>
                <c:pt idx="1825">
                  <c:v>49466909</c:v>
                </c:pt>
                <c:pt idx="1826">
                  <c:v>49486020</c:v>
                </c:pt>
                <c:pt idx="1827">
                  <c:v>49490187</c:v>
                </c:pt>
                <c:pt idx="1828">
                  <c:v>49492254</c:v>
                </c:pt>
                <c:pt idx="1829">
                  <c:v>49495327</c:v>
                </c:pt>
                <c:pt idx="1830">
                  <c:v>49495327</c:v>
                </c:pt>
                <c:pt idx="1831">
                  <c:v>49498532</c:v>
                </c:pt>
                <c:pt idx="1832">
                  <c:v>49501637</c:v>
                </c:pt>
                <c:pt idx="1833">
                  <c:v>49504503</c:v>
                </c:pt>
                <c:pt idx="1834">
                  <c:v>49507086</c:v>
                </c:pt>
                <c:pt idx="1835">
                  <c:v>49509784</c:v>
                </c:pt>
                <c:pt idx="1836">
                  <c:v>49512054</c:v>
                </c:pt>
                <c:pt idx="1837">
                  <c:v>49512054</c:v>
                </c:pt>
                <c:pt idx="1838">
                  <c:v>49509758</c:v>
                </c:pt>
                <c:pt idx="1839">
                  <c:v>49513882</c:v>
                </c:pt>
                <c:pt idx="1840">
                  <c:v>49517017</c:v>
                </c:pt>
                <c:pt idx="1841">
                  <c:v>49520091</c:v>
                </c:pt>
                <c:pt idx="1842">
                  <c:v>49522810</c:v>
                </c:pt>
                <c:pt idx="1843">
                  <c:v>49524626</c:v>
                </c:pt>
                <c:pt idx="1844">
                  <c:v>49524626</c:v>
                </c:pt>
                <c:pt idx="1845">
                  <c:v>49528112</c:v>
                </c:pt>
                <c:pt idx="1846">
                  <c:v>49501190</c:v>
                </c:pt>
                <c:pt idx="1847">
                  <c:v>49491681</c:v>
                </c:pt>
                <c:pt idx="1848">
                  <c:v>49491681</c:v>
                </c:pt>
                <c:pt idx="1849">
                  <c:v>49500955</c:v>
                </c:pt>
                <c:pt idx="1850">
                  <c:v>49503080</c:v>
                </c:pt>
                <c:pt idx="1851">
                  <c:v>49503080</c:v>
                </c:pt>
                <c:pt idx="1852">
                  <c:v>49508491</c:v>
                </c:pt>
                <c:pt idx="1853">
                  <c:v>49508491</c:v>
                </c:pt>
                <c:pt idx="1854">
                  <c:v>34647820</c:v>
                </c:pt>
                <c:pt idx="1855">
                  <c:v>34275534</c:v>
                </c:pt>
                <c:pt idx="1856">
                  <c:v>34252018</c:v>
                </c:pt>
                <c:pt idx="1857">
                  <c:v>34254056</c:v>
                </c:pt>
                <c:pt idx="1858">
                  <c:v>34254056</c:v>
                </c:pt>
                <c:pt idx="1859">
                  <c:v>34255518</c:v>
                </c:pt>
                <c:pt idx="1860">
                  <c:v>34258652</c:v>
                </c:pt>
                <c:pt idx="1861">
                  <c:v>33988568</c:v>
                </c:pt>
                <c:pt idx="1862">
                  <c:v>33976492</c:v>
                </c:pt>
                <c:pt idx="1863">
                  <c:v>33981453</c:v>
                </c:pt>
                <c:pt idx="1864">
                  <c:v>33983506</c:v>
                </c:pt>
                <c:pt idx="1865">
                  <c:v>33983506</c:v>
                </c:pt>
                <c:pt idx="1866">
                  <c:v>33985075</c:v>
                </c:pt>
                <c:pt idx="1867">
                  <c:v>35460232</c:v>
                </c:pt>
                <c:pt idx="1868">
                  <c:v>33958614</c:v>
                </c:pt>
                <c:pt idx="1869">
                  <c:v>33996522</c:v>
                </c:pt>
                <c:pt idx="1870">
                  <c:v>33999282</c:v>
                </c:pt>
                <c:pt idx="1871">
                  <c:v>34001115</c:v>
                </c:pt>
                <c:pt idx="1872">
                  <c:v>34001115</c:v>
                </c:pt>
                <c:pt idx="1873">
                  <c:v>34006112</c:v>
                </c:pt>
                <c:pt idx="1874">
                  <c:v>34009239</c:v>
                </c:pt>
                <c:pt idx="1875">
                  <c:v>34011643</c:v>
                </c:pt>
                <c:pt idx="1876">
                  <c:v>34014784</c:v>
                </c:pt>
                <c:pt idx="1877">
                  <c:v>34014286</c:v>
                </c:pt>
                <c:pt idx="1878">
                  <c:v>34236823</c:v>
                </c:pt>
                <c:pt idx="1879">
                  <c:v>34236823</c:v>
                </c:pt>
                <c:pt idx="1880">
                  <c:v>34644880</c:v>
                </c:pt>
                <c:pt idx="1881">
                  <c:v>35048421</c:v>
                </c:pt>
                <c:pt idx="1882">
                  <c:v>35173671</c:v>
                </c:pt>
                <c:pt idx="1883">
                  <c:v>35308114</c:v>
                </c:pt>
                <c:pt idx="1884">
                  <c:v>35455428</c:v>
                </c:pt>
                <c:pt idx="1885">
                  <c:v>35590848</c:v>
                </c:pt>
                <c:pt idx="1886">
                  <c:v>35590848</c:v>
                </c:pt>
                <c:pt idx="1887">
                  <c:v>35754627</c:v>
                </c:pt>
                <c:pt idx="1888">
                  <c:v>35974046</c:v>
                </c:pt>
                <c:pt idx="1889">
                  <c:v>35974046</c:v>
                </c:pt>
                <c:pt idx="1890">
                  <c:v>36167079</c:v>
                </c:pt>
                <c:pt idx="1891">
                  <c:v>36510818</c:v>
                </c:pt>
                <c:pt idx="1892">
                  <c:v>36602140</c:v>
                </c:pt>
                <c:pt idx="1893">
                  <c:v>36602140</c:v>
                </c:pt>
                <c:pt idx="1894">
                  <c:v>36908049</c:v>
                </c:pt>
                <c:pt idx="1895">
                  <c:v>37000736</c:v>
                </c:pt>
                <c:pt idx="1896">
                  <c:v>37177429</c:v>
                </c:pt>
                <c:pt idx="1897">
                  <c:v>37262041</c:v>
                </c:pt>
                <c:pt idx="1898">
                  <c:v>37341950</c:v>
                </c:pt>
                <c:pt idx="1899">
                  <c:v>37426175</c:v>
                </c:pt>
                <c:pt idx="1900">
                  <c:v>37426175</c:v>
                </c:pt>
                <c:pt idx="1901">
                  <c:v>37595735</c:v>
                </c:pt>
                <c:pt idx="1902">
                  <c:v>37663342</c:v>
                </c:pt>
                <c:pt idx="1903">
                  <c:v>37715629</c:v>
                </c:pt>
                <c:pt idx="1904">
                  <c:v>37742202</c:v>
                </c:pt>
                <c:pt idx="1905">
                  <c:v>37765872</c:v>
                </c:pt>
                <c:pt idx="1906">
                  <c:v>37819678</c:v>
                </c:pt>
                <c:pt idx="1907">
                  <c:v>37819678</c:v>
                </c:pt>
                <c:pt idx="1908">
                  <c:v>38276624</c:v>
                </c:pt>
                <c:pt idx="1909">
                  <c:v>38532213</c:v>
                </c:pt>
                <c:pt idx="1910">
                  <c:v>38833008</c:v>
                </c:pt>
                <c:pt idx="1911">
                  <c:v>39050233</c:v>
                </c:pt>
                <c:pt idx="1912">
                  <c:v>37968369</c:v>
                </c:pt>
                <c:pt idx="1913">
                  <c:v>38018406</c:v>
                </c:pt>
                <c:pt idx="1914">
                  <c:v>38018406</c:v>
                </c:pt>
                <c:pt idx="1915">
                  <c:v>38050068</c:v>
                </c:pt>
                <c:pt idx="1916">
                  <c:v>38136476</c:v>
                </c:pt>
                <c:pt idx="1917">
                  <c:v>38455859</c:v>
                </c:pt>
                <c:pt idx="1918">
                  <c:v>38799823</c:v>
                </c:pt>
                <c:pt idx="1919">
                  <c:v>39077347</c:v>
                </c:pt>
                <c:pt idx="1920">
                  <c:v>39079183</c:v>
                </c:pt>
                <c:pt idx="1921">
                  <c:v>39079183</c:v>
                </c:pt>
                <c:pt idx="1922">
                  <c:v>39083828</c:v>
                </c:pt>
                <c:pt idx="1923">
                  <c:v>39081759</c:v>
                </c:pt>
                <c:pt idx="1924">
                  <c:v>39084791</c:v>
                </c:pt>
                <c:pt idx="1925">
                  <c:v>39025556</c:v>
                </c:pt>
                <c:pt idx="1926">
                  <c:v>39027717</c:v>
                </c:pt>
                <c:pt idx="1927">
                  <c:v>39029492</c:v>
                </c:pt>
                <c:pt idx="1928">
                  <c:v>39029492</c:v>
                </c:pt>
                <c:pt idx="1929">
                  <c:v>38331887</c:v>
                </c:pt>
                <c:pt idx="1930">
                  <c:v>38334855</c:v>
                </c:pt>
                <c:pt idx="1931">
                  <c:v>38337732</c:v>
                </c:pt>
                <c:pt idx="1932">
                  <c:v>38340540</c:v>
                </c:pt>
                <c:pt idx="1933">
                  <c:v>38343378</c:v>
                </c:pt>
                <c:pt idx="1934">
                  <c:v>38344920</c:v>
                </c:pt>
                <c:pt idx="1935">
                  <c:v>38344920</c:v>
                </c:pt>
                <c:pt idx="1936">
                  <c:v>38349596</c:v>
                </c:pt>
                <c:pt idx="1937">
                  <c:v>38352316</c:v>
                </c:pt>
                <c:pt idx="1938">
                  <c:v>38355799</c:v>
                </c:pt>
                <c:pt idx="1939">
                  <c:v>38355799</c:v>
                </c:pt>
                <c:pt idx="1940">
                  <c:v>38334306</c:v>
                </c:pt>
                <c:pt idx="1941">
                  <c:v>38335975</c:v>
                </c:pt>
                <c:pt idx="1942">
                  <c:v>38335975</c:v>
                </c:pt>
                <c:pt idx="1943">
                  <c:v>34087875</c:v>
                </c:pt>
                <c:pt idx="1944">
                  <c:v>34091517</c:v>
                </c:pt>
                <c:pt idx="1945">
                  <c:v>34094033</c:v>
                </c:pt>
                <c:pt idx="1946">
                  <c:v>34096409</c:v>
                </c:pt>
                <c:pt idx="1947">
                  <c:v>34098710</c:v>
                </c:pt>
                <c:pt idx="1948">
                  <c:v>34100398</c:v>
                </c:pt>
                <c:pt idx="1949">
                  <c:v>34100398</c:v>
                </c:pt>
                <c:pt idx="1950">
                  <c:v>34103202</c:v>
                </c:pt>
                <c:pt idx="1951">
                  <c:v>34484828</c:v>
                </c:pt>
                <c:pt idx="1952">
                  <c:v>34635693</c:v>
                </c:pt>
                <c:pt idx="1953">
                  <c:v>34934757</c:v>
                </c:pt>
                <c:pt idx="1954">
                  <c:v>35360143</c:v>
                </c:pt>
                <c:pt idx="1955">
                  <c:v>35790652</c:v>
                </c:pt>
                <c:pt idx="1956">
                  <c:v>35790652</c:v>
                </c:pt>
                <c:pt idx="1957">
                  <c:v>36711125</c:v>
                </c:pt>
                <c:pt idx="1958">
                  <c:v>36711125</c:v>
                </c:pt>
                <c:pt idx="1959">
                  <c:v>37753544</c:v>
                </c:pt>
                <c:pt idx="1960">
                  <c:v>38220050</c:v>
                </c:pt>
                <c:pt idx="1961">
                  <c:v>38709046</c:v>
                </c:pt>
                <c:pt idx="1962">
                  <c:v>39164470</c:v>
                </c:pt>
                <c:pt idx="1963">
                  <c:v>39164470</c:v>
                </c:pt>
                <c:pt idx="1964">
                  <c:v>40147834</c:v>
                </c:pt>
                <c:pt idx="1965">
                  <c:v>40781127</c:v>
                </c:pt>
                <c:pt idx="1966">
                  <c:v>41321659</c:v>
                </c:pt>
                <c:pt idx="1967">
                  <c:v>41730398</c:v>
                </c:pt>
                <c:pt idx="1968">
                  <c:v>42137497</c:v>
                </c:pt>
                <c:pt idx="1969">
                  <c:v>42528719</c:v>
                </c:pt>
                <c:pt idx="1970">
                  <c:v>42528719</c:v>
                </c:pt>
                <c:pt idx="1971">
                  <c:v>43369919</c:v>
                </c:pt>
                <c:pt idx="1972">
                  <c:v>43690026</c:v>
                </c:pt>
                <c:pt idx="1973">
                  <c:v>43988353</c:v>
                </c:pt>
                <c:pt idx="1974">
                  <c:v>44294329</c:v>
                </c:pt>
                <c:pt idx="1975">
                  <c:v>44597963</c:v>
                </c:pt>
                <c:pt idx="1976">
                  <c:v>44880433</c:v>
                </c:pt>
                <c:pt idx="1977">
                  <c:v>44880433</c:v>
                </c:pt>
                <c:pt idx="1978">
                  <c:v>45468491</c:v>
                </c:pt>
                <c:pt idx="1979">
                  <c:v>45627108</c:v>
                </c:pt>
                <c:pt idx="1980">
                  <c:v>44788646</c:v>
                </c:pt>
                <c:pt idx="1981">
                  <c:v>44887709</c:v>
                </c:pt>
                <c:pt idx="1982">
                  <c:v>44999940</c:v>
                </c:pt>
                <c:pt idx="1983">
                  <c:v>45109822</c:v>
                </c:pt>
                <c:pt idx="1984">
                  <c:v>45109822</c:v>
                </c:pt>
                <c:pt idx="1985">
                  <c:v>45346021</c:v>
                </c:pt>
                <c:pt idx="1986">
                  <c:v>45466881</c:v>
                </c:pt>
                <c:pt idx="1987">
                  <c:v>45603207</c:v>
                </c:pt>
                <c:pt idx="1988">
                  <c:v>45759775</c:v>
                </c:pt>
                <c:pt idx="1989">
                  <c:v>45892769</c:v>
                </c:pt>
                <c:pt idx="1990">
                  <c:v>46019663</c:v>
                </c:pt>
                <c:pt idx="1991">
                  <c:v>46019663</c:v>
                </c:pt>
                <c:pt idx="1992">
                  <c:v>46153922</c:v>
                </c:pt>
                <c:pt idx="1993">
                  <c:v>46293215</c:v>
                </c:pt>
                <c:pt idx="1994">
                  <c:v>46412466</c:v>
                </c:pt>
                <c:pt idx="1995">
                  <c:v>46659334</c:v>
                </c:pt>
                <c:pt idx="1996">
                  <c:v>46782737</c:v>
                </c:pt>
                <c:pt idx="1997">
                  <c:v>46914998</c:v>
                </c:pt>
                <c:pt idx="1998">
                  <c:v>46914998</c:v>
                </c:pt>
                <c:pt idx="1999">
                  <c:v>47839053</c:v>
                </c:pt>
                <c:pt idx="2000">
                  <c:v>47968907</c:v>
                </c:pt>
                <c:pt idx="2001">
                  <c:v>47968907</c:v>
                </c:pt>
                <c:pt idx="2002">
                  <c:v>48229190</c:v>
                </c:pt>
                <c:pt idx="2003">
                  <c:v>48337315</c:v>
                </c:pt>
                <c:pt idx="2004">
                  <c:v>48445148</c:v>
                </c:pt>
                <c:pt idx="2005">
                  <c:v>48445148</c:v>
                </c:pt>
                <c:pt idx="2006">
                  <c:v>48582699</c:v>
                </c:pt>
                <c:pt idx="2007">
                  <c:v>48605602</c:v>
                </c:pt>
                <c:pt idx="2008">
                  <c:v>48609030</c:v>
                </c:pt>
                <c:pt idx="2009">
                  <c:v>48612039</c:v>
                </c:pt>
                <c:pt idx="2010">
                  <c:v>48614742</c:v>
                </c:pt>
                <c:pt idx="2011">
                  <c:v>48616832</c:v>
                </c:pt>
                <c:pt idx="2012">
                  <c:v>48616832</c:v>
                </c:pt>
                <c:pt idx="2013">
                  <c:v>48623048</c:v>
                </c:pt>
                <c:pt idx="2014">
                  <c:v>48626011</c:v>
                </c:pt>
                <c:pt idx="2015">
                  <c:v>48629077</c:v>
                </c:pt>
                <c:pt idx="2016">
                  <c:v>48632008</c:v>
                </c:pt>
                <c:pt idx="2017">
                  <c:v>48634846</c:v>
                </c:pt>
                <c:pt idx="2018">
                  <c:v>48636584</c:v>
                </c:pt>
                <c:pt idx="2019">
                  <c:v>48636584</c:v>
                </c:pt>
                <c:pt idx="2020">
                  <c:v>48643244</c:v>
                </c:pt>
                <c:pt idx="2021">
                  <c:v>48643244</c:v>
                </c:pt>
                <c:pt idx="2022">
                  <c:v>48644003</c:v>
                </c:pt>
                <c:pt idx="2023">
                  <c:v>48644003</c:v>
                </c:pt>
                <c:pt idx="2024">
                  <c:v>60113262</c:v>
                </c:pt>
                <c:pt idx="2025">
                  <c:v>60115270</c:v>
                </c:pt>
                <c:pt idx="2026">
                  <c:v>60115270</c:v>
                </c:pt>
                <c:pt idx="2027">
                  <c:v>60126734</c:v>
                </c:pt>
                <c:pt idx="2028">
                  <c:v>60126734</c:v>
                </c:pt>
                <c:pt idx="2029">
                  <c:v>60133092</c:v>
                </c:pt>
                <c:pt idx="2030">
                  <c:v>60135942</c:v>
                </c:pt>
                <c:pt idx="2031">
                  <c:v>60138492</c:v>
                </c:pt>
                <c:pt idx="2032">
                  <c:v>60140609</c:v>
                </c:pt>
                <c:pt idx="2033">
                  <c:v>60140609</c:v>
                </c:pt>
                <c:pt idx="2034">
                  <c:v>60115422</c:v>
                </c:pt>
                <c:pt idx="2035">
                  <c:v>60119259</c:v>
                </c:pt>
                <c:pt idx="2036">
                  <c:v>60123176</c:v>
                </c:pt>
                <c:pt idx="2037">
                  <c:v>60126218</c:v>
                </c:pt>
                <c:pt idx="2038">
                  <c:v>60128066</c:v>
                </c:pt>
                <c:pt idx="2039">
                  <c:v>60130264</c:v>
                </c:pt>
                <c:pt idx="2040">
                  <c:v>60130264</c:v>
                </c:pt>
                <c:pt idx="2041">
                  <c:v>60136549</c:v>
                </c:pt>
                <c:pt idx="2042">
                  <c:v>60138475</c:v>
                </c:pt>
                <c:pt idx="2043">
                  <c:v>60141711</c:v>
                </c:pt>
                <c:pt idx="2044">
                  <c:v>60141711</c:v>
                </c:pt>
                <c:pt idx="2045">
                  <c:v>60147131</c:v>
                </c:pt>
                <c:pt idx="2046">
                  <c:v>60149154</c:v>
                </c:pt>
                <c:pt idx="2047">
                  <c:v>60149154</c:v>
                </c:pt>
                <c:pt idx="2048">
                  <c:v>60154345</c:v>
                </c:pt>
                <c:pt idx="2049">
                  <c:v>60157020</c:v>
                </c:pt>
                <c:pt idx="2050">
                  <c:v>60160051</c:v>
                </c:pt>
                <c:pt idx="2051">
                  <c:v>60162636</c:v>
                </c:pt>
                <c:pt idx="2052">
                  <c:v>60163121</c:v>
                </c:pt>
                <c:pt idx="2053">
                  <c:v>60165067</c:v>
                </c:pt>
                <c:pt idx="2054">
                  <c:v>60165067</c:v>
                </c:pt>
                <c:pt idx="2055">
                  <c:v>60164710</c:v>
                </c:pt>
                <c:pt idx="2056">
                  <c:v>60167473</c:v>
                </c:pt>
                <c:pt idx="2057">
                  <c:v>60170808</c:v>
                </c:pt>
                <c:pt idx="2058">
                  <c:v>60173373</c:v>
                </c:pt>
                <c:pt idx="2059">
                  <c:v>60121601</c:v>
                </c:pt>
                <c:pt idx="2060">
                  <c:v>60123355</c:v>
                </c:pt>
                <c:pt idx="2061">
                  <c:v>60123355</c:v>
                </c:pt>
                <c:pt idx="2062">
                  <c:v>60127881</c:v>
                </c:pt>
                <c:pt idx="2063">
                  <c:v>60130810</c:v>
                </c:pt>
                <c:pt idx="2064">
                  <c:v>60133537</c:v>
                </c:pt>
                <c:pt idx="2065">
                  <c:v>60136378</c:v>
                </c:pt>
                <c:pt idx="2066">
                  <c:v>60139038</c:v>
                </c:pt>
                <c:pt idx="2067">
                  <c:v>60141070</c:v>
                </c:pt>
                <c:pt idx="2068">
                  <c:v>60141070</c:v>
                </c:pt>
                <c:pt idx="2069">
                  <c:v>60145856</c:v>
                </c:pt>
                <c:pt idx="2070">
                  <c:v>60148690</c:v>
                </c:pt>
                <c:pt idx="2071">
                  <c:v>60151823</c:v>
                </c:pt>
                <c:pt idx="2072">
                  <c:v>60154931</c:v>
                </c:pt>
                <c:pt idx="2073">
                  <c:v>60157928</c:v>
                </c:pt>
                <c:pt idx="2074">
                  <c:v>60160605</c:v>
                </c:pt>
                <c:pt idx="2075">
                  <c:v>60160605</c:v>
                </c:pt>
                <c:pt idx="2076">
                  <c:v>60165718</c:v>
                </c:pt>
                <c:pt idx="2077">
                  <c:v>60169010</c:v>
                </c:pt>
                <c:pt idx="2078">
                  <c:v>60172594</c:v>
                </c:pt>
                <c:pt idx="2079">
                  <c:v>60176689</c:v>
                </c:pt>
                <c:pt idx="2080">
                  <c:v>60180323</c:v>
                </c:pt>
                <c:pt idx="2081">
                  <c:v>60182470</c:v>
                </c:pt>
                <c:pt idx="2082">
                  <c:v>60184804</c:v>
                </c:pt>
                <c:pt idx="2083">
                  <c:v>60186519</c:v>
                </c:pt>
                <c:pt idx="2084">
                  <c:v>60190077</c:v>
                </c:pt>
                <c:pt idx="2085">
                  <c:v>60190077</c:v>
                </c:pt>
                <c:pt idx="2086">
                  <c:v>60197092</c:v>
                </c:pt>
                <c:pt idx="2087">
                  <c:v>60199642</c:v>
                </c:pt>
                <c:pt idx="2088">
                  <c:v>60202056</c:v>
                </c:pt>
                <c:pt idx="2089">
                  <c:v>60204107</c:v>
                </c:pt>
                <c:pt idx="2090">
                  <c:v>60204107</c:v>
                </c:pt>
                <c:pt idx="2091">
                  <c:v>60210391</c:v>
                </c:pt>
                <c:pt idx="2092">
                  <c:v>60213547</c:v>
                </c:pt>
                <c:pt idx="2093">
                  <c:v>60213547</c:v>
                </c:pt>
                <c:pt idx="2094">
                  <c:v>60194478</c:v>
                </c:pt>
                <c:pt idx="2095">
                  <c:v>60196767</c:v>
                </c:pt>
                <c:pt idx="2096">
                  <c:v>60198929</c:v>
                </c:pt>
                <c:pt idx="2097">
                  <c:v>57080431</c:v>
                </c:pt>
                <c:pt idx="2098">
                  <c:v>57083237</c:v>
                </c:pt>
                <c:pt idx="2099">
                  <c:v>57086029</c:v>
                </c:pt>
                <c:pt idx="2100">
                  <c:v>57088538</c:v>
                </c:pt>
                <c:pt idx="2101">
                  <c:v>57091023</c:v>
                </c:pt>
                <c:pt idx="2102">
                  <c:v>57093143</c:v>
                </c:pt>
                <c:pt idx="2103">
                  <c:v>57095037</c:v>
                </c:pt>
                <c:pt idx="2104">
                  <c:v>57097824</c:v>
                </c:pt>
                <c:pt idx="2105">
                  <c:v>57100601</c:v>
                </c:pt>
                <c:pt idx="2106">
                  <c:v>57075405</c:v>
                </c:pt>
                <c:pt idx="2107">
                  <c:v>57078307</c:v>
                </c:pt>
                <c:pt idx="2108">
                  <c:v>57075778</c:v>
                </c:pt>
                <c:pt idx="2109">
                  <c:v>57077514</c:v>
                </c:pt>
                <c:pt idx="2110">
                  <c:v>57079337</c:v>
                </c:pt>
                <c:pt idx="2111">
                  <c:v>57079077</c:v>
                </c:pt>
                <c:pt idx="2112">
                  <c:v>57079077</c:v>
                </c:pt>
                <c:pt idx="2113">
                  <c:v>57084939</c:v>
                </c:pt>
                <c:pt idx="2114">
                  <c:v>57087448</c:v>
                </c:pt>
                <c:pt idx="2115">
                  <c:v>57090036</c:v>
                </c:pt>
                <c:pt idx="2116">
                  <c:v>57091899</c:v>
                </c:pt>
                <c:pt idx="2117">
                  <c:v>57093719</c:v>
                </c:pt>
                <c:pt idx="2118">
                  <c:v>36394614</c:v>
                </c:pt>
                <c:pt idx="2119">
                  <c:v>36398311</c:v>
                </c:pt>
                <c:pt idx="2120">
                  <c:v>36398311</c:v>
                </c:pt>
                <c:pt idx="2121">
                  <c:v>36404925</c:v>
                </c:pt>
                <c:pt idx="2122">
                  <c:v>36407515</c:v>
                </c:pt>
                <c:pt idx="2123">
                  <c:v>36407515</c:v>
                </c:pt>
                <c:pt idx="2124">
                  <c:v>36411791</c:v>
                </c:pt>
                <c:pt idx="2125">
                  <c:v>36416326</c:v>
                </c:pt>
                <c:pt idx="2126">
                  <c:v>36423829</c:v>
                </c:pt>
                <c:pt idx="2127">
                  <c:v>36428947</c:v>
                </c:pt>
                <c:pt idx="2128">
                  <c:v>36440523</c:v>
                </c:pt>
                <c:pt idx="2129">
                  <c:v>36506684</c:v>
                </c:pt>
                <c:pt idx="2130">
                  <c:v>36542882</c:v>
                </c:pt>
                <c:pt idx="2131">
                  <c:v>36578978</c:v>
                </c:pt>
                <c:pt idx="2132">
                  <c:v>36522553</c:v>
                </c:pt>
                <c:pt idx="2133">
                  <c:v>36613975</c:v>
                </c:pt>
                <c:pt idx="2134">
                  <c:v>36679959</c:v>
                </c:pt>
                <c:pt idx="2135">
                  <c:v>36679959</c:v>
                </c:pt>
                <c:pt idx="2136">
                  <c:v>36727869</c:v>
                </c:pt>
                <c:pt idx="2137">
                  <c:v>36768562</c:v>
                </c:pt>
                <c:pt idx="2138">
                  <c:v>36808291</c:v>
                </c:pt>
                <c:pt idx="2139">
                  <c:v>36848444</c:v>
                </c:pt>
                <c:pt idx="2140">
                  <c:v>36857290</c:v>
                </c:pt>
                <c:pt idx="2141">
                  <c:v>36796207</c:v>
                </c:pt>
                <c:pt idx="2142">
                  <c:v>36775614</c:v>
                </c:pt>
                <c:pt idx="2143">
                  <c:v>36777990</c:v>
                </c:pt>
                <c:pt idx="2144">
                  <c:v>36779952</c:v>
                </c:pt>
                <c:pt idx="2145">
                  <c:v>36782298</c:v>
                </c:pt>
                <c:pt idx="2146">
                  <c:v>36782298</c:v>
                </c:pt>
                <c:pt idx="2147">
                  <c:v>36228284</c:v>
                </c:pt>
                <c:pt idx="2148">
                  <c:v>36222448</c:v>
                </c:pt>
                <c:pt idx="2149">
                  <c:v>36225558</c:v>
                </c:pt>
                <c:pt idx="2150">
                  <c:v>34621393</c:v>
                </c:pt>
                <c:pt idx="2151">
                  <c:v>34623245</c:v>
                </c:pt>
                <c:pt idx="2152">
                  <c:v>34625261</c:v>
                </c:pt>
                <c:pt idx="2153">
                  <c:v>36222798</c:v>
                </c:pt>
                <c:pt idx="2154">
                  <c:v>36218570</c:v>
                </c:pt>
                <c:pt idx="2155">
                  <c:v>36221270</c:v>
                </c:pt>
                <c:pt idx="2156">
                  <c:v>36223002</c:v>
                </c:pt>
                <c:pt idx="2157">
                  <c:v>36225048</c:v>
                </c:pt>
                <c:pt idx="2158">
                  <c:v>36227081</c:v>
                </c:pt>
                <c:pt idx="2159">
                  <c:v>36231562</c:v>
                </c:pt>
                <c:pt idx="2160">
                  <c:v>36232627</c:v>
                </c:pt>
                <c:pt idx="2161">
                  <c:v>36232627</c:v>
                </c:pt>
                <c:pt idx="2162">
                  <c:v>36232627</c:v>
                </c:pt>
                <c:pt idx="2163">
                  <c:v>36232627</c:v>
                </c:pt>
                <c:pt idx="2164">
                  <c:v>36232627</c:v>
                </c:pt>
                <c:pt idx="2165">
                  <c:v>36248300</c:v>
                </c:pt>
                <c:pt idx="2166">
                  <c:v>36253322</c:v>
                </c:pt>
                <c:pt idx="2167">
                  <c:v>36253322</c:v>
                </c:pt>
                <c:pt idx="2168">
                  <c:v>36255636</c:v>
                </c:pt>
                <c:pt idx="2169">
                  <c:v>36252061</c:v>
                </c:pt>
                <c:pt idx="2170">
                  <c:v>36256864</c:v>
                </c:pt>
                <c:pt idx="2171">
                  <c:v>35441166</c:v>
                </c:pt>
                <c:pt idx="2172">
                  <c:v>35446084</c:v>
                </c:pt>
                <c:pt idx="2173">
                  <c:v>35450540</c:v>
                </c:pt>
                <c:pt idx="2174">
                  <c:v>35454064</c:v>
                </c:pt>
                <c:pt idx="2175">
                  <c:v>35457452</c:v>
                </c:pt>
                <c:pt idx="2176">
                  <c:v>35457673</c:v>
                </c:pt>
                <c:pt idx="2177">
                  <c:v>35457673</c:v>
                </c:pt>
                <c:pt idx="2178">
                  <c:v>35463867</c:v>
                </c:pt>
                <c:pt idx="2179">
                  <c:v>35466687</c:v>
                </c:pt>
                <c:pt idx="2180">
                  <c:v>35468989</c:v>
                </c:pt>
                <c:pt idx="2181">
                  <c:v>35472712</c:v>
                </c:pt>
                <c:pt idx="2182">
                  <c:v>35476417</c:v>
                </c:pt>
                <c:pt idx="2183">
                  <c:v>35479381</c:v>
                </c:pt>
                <c:pt idx="2184">
                  <c:v>35488421</c:v>
                </c:pt>
                <c:pt idx="2185">
                  <c:v>35490825</c:v>
                </c:pt>
                <c:pt idx="2186">
                  <c:v>35492685</c:v>
                </c:pt>
                <c:pt idx="2187">
                  <c:v>35494374</c:v>
                </c:pt>
                <c:pt idx="2188">
                  <c:v>35496553</c:v>
                </c:pt>
                <c:pt idx="2189">
                  <c:v>35499192</c:v>
                </c:pt>
                <c:pt idx="2190">
                  <c:v>35501820</c:v>
                </c:pt>
                <c:pt idx="2191">
                  <c:v>35504317</c:v>
                </c:pt>
                <c:pt idx="2192">
                  <c:v>35506563</c:v>
                </c:pt>
                <c:pt idx="2193">
                  <c:v>35508014</c:v>
                </c:pt>
                <c:pt idx="2194">
                  <c:v>35509692</c:v>
                </c:pt>
                <c:pt idx="2195">
                  <c:v>35512385</c:v>
                </c:pt>
                <c:pt idx="2196">
                  <c:v>35515227</c:v>
                </c:pt>
                <c:pt idx="2197">
                  <c:v>35518394</c:v>
                </c:pt>
                <c:pt idx="2198">
                  <c:v>35506721</c:v>
                </c:pt>
                <c:pt idx="2199">
                  <c:v>35511496</c:v>
                </c:pt>
                <c:pt idx="2200">
                  <c:v>35513519</c:v>
                </c:pt>
                <c:pt idx="2201">
                  <c:v>35515373</c:v>
                </c:pt>
                <c:pt idx="2202">
                  <c:v>35518603</c:v>
                </c:pt>
                <c:pt idx="2203">
                  <c:v>35522307</c:v>
                </c:pt>
                <c:pt idx="2204">
                  <c:v>35525509</c:v>
                </c:pt>
                <c:pt idx="2205">
                  <c:v>35450856</c:v>
                </c:pt>
                <c:pt idx="2206">
                  <c:v>35450856</c:v>
                </c:pt>
                <c:pt idx="2207">
                  <c:v>35486930</c:v>
                </c:pt>
                <c:pt idx="2208">
                  <c:v>35498053</c:v>
                </c:pt>
                <c:pt idx="2209">
                  <c:v>35504512</c:v>
                </c:pt>
                <c:pt idx="2210">
                  <c:v>35520842</c:v>
                </c:pt>
                <c:pt idx="2211">
                  <c:v>35431409</c:v>
                </c:pt>
                <c:pt idx="2212">
                  <c:v>35424410</c:v>
                </c:pt>
                <c:pt idx="2213">
                  <c:v>35426852</c:v>
                </c:pt>
                <c:pt idx="2214">
                  <c:v>35428703</c:v>
                </c:pt>
                <c:pt idx="2215">
                  <c:v>35381237</c:v>
                </c:pt>
                <c:pt idx="2216">
                  <c:v>35381237</c:v>
                </c:pt>
                <c:pt idx="2217">
                  <c:v>35387330</c:v>
                </c:pt>
                <c:pt idx="2218">
                  <c:v>35390155</c:v>
                </c:pt>
                <c:pt idx="2219">
                  <c:v>35390155</c:v>
                </c:pt>
                <c:pt idx="2220">
                  <c:v>35395393</c:v>
                </c:pt>
                <c:pt idx="2221">
                  <c:v>35397235</c:v>
                </c:pt>
                <c:pt idx="2222">
                  <c:v>35397235</c:v>
                </c:pt>
                <c:pt idx="2223">
                  <c:v>35388538</c:v>
                </c:pt>
                <c:pt idx="2224">
                  <c:v>35388538</c:v>
                </c:pt>
                <c:pt idx="2225">
                  <c:v>35391431</c:v>
                </c:pt>
                <c:pt idx="2226">
                  <c:v>35397881</c:v>
                </c:pt>
                <c:pt idx="2227">
                  <c:v>35400871</c:v>
                </c:pt>
                <c:pt idx="2228">
                  <c:v>35403045</c:v>
                </c:pt>
                <c:pt idx="2229">
                  <c:v>35405130</c:v>
                </c:pt>
                <c:pt idx="2230">
                  <c:v>35408249</c:v>
                </c:pt>
                <c:pt idx="2231">
                  <c:v>35408249</c:v>
                </c:pt>
                <c:pt idx="2232">
                  <c:v>35412203</c:v>
                </c:pt>
                <c:pt idx="2233">
                  <c:v>35415955</c:v>
                </c:pt>
                <c:pt idx="2234">
                  <c:v>35420552</c:v>
                </c:pt>
                <c:pt idx="2235">
                  <c:v>35420552</c:v>
                </c:pt>
                <c:pt idx="2236">
                  <c:v>35426324</c:v>
                </c:pt>
                <c:pt idx="2237">
                  <c:v>35430060</c:v>
                </c:pt>
                <c:pt idx="2238">
                  <c:v>35414248</c:v>
                </c:pt>
                <c:pt idx="2239">
                  <c:v>35360723</c:v>
                </c:pt>
                <c:pt idx="2240">
                  <c:v>35363834</c:v>
                </c:pt>
                <c:pt idx="2241">
                  <c:v>35363834</c:v>
                </c:pt>
                <c:pt idx="2242">
                  <c:v>35369680</c:v>
                </c:pt>
                <c:pt idx="2243">
                  <c:v>35372214</c:v>
                </c:pt>
                <c:pt idx="2244">
                  <c:v>35375940</c:v>
                </c:pt>
                <c:pt idx="2245">
                  <c:v>35379665</c:v>
                </c:pt>
                <c:pt idx="2246">
                  <c:v>35384707</c:v>
                </c:pt>
                <c:pt idx="2247">
                  <c:v>35388635</c:v>
                </c:pt>
                <c:pt idx="2248">
                  <c:v>35391863</c:v>
                </c:pt>
                <c:pt idx="2249">
                  <c:v>35391863</c:v>
                </c:pt>
                <c:pt idx="2250">
                  <c:v>35397293</c:v>
                </c:pt>
                <c:pt idx="2251">
                  <c:v>35401923</c:v>
                </c:pt>
                <c:pt idx="2252">
                  <c:v>35411553</c:v>
                </c:pt>
                <c:pt idx="2253">
                  <c:v>35416411</c:v>
                </c:pt>
                <c:pt idx="2254">
                  <c:v>35420869</c:v>
                </c:pt>
                <c:pt idx="2255">
                  <c:v>35424548</c:v>
                </c:pt>
                <c:pt idx="2256">
                  <c:v>35424548</c:v>
                </c:pt>
                <c:pt idx="2257">
                  <c:v>35430171</c:v>
                </c:pt>
                <c:pt idx="2258">
                  <c:v>35434152</c:v>
                </c:pt>
                <c:pt idx="2259">
                  <c:v>35437721</c:v>
                </c:pt>
                <c:pt idx="2260">
                  <c:v>35441115</c:v>
                </c:pt>
                <c:pt idx="2261">
                  <c:v>35444445</c:v>
                </c:pt>
                <c:pt idx="2262">
                  <c:v>35447094</c:v>
                </c:pt>
                <c:pt idx="2263">
                  <c:v>35449489</c:v>
                </c:pt>
                <c:pt idx="2264">
                  <c:v>35451607</c:v>
                </c:pt>
                <c:pt idx="2265">
                  <c:v>35454856</c:v>
                </c:pt>
                <c:pt idx="2266">
                  <c:v>35458138</c:v>
                </c:pt>
                <c:pt idx="2267">
                  <c:v>35461183</c:v>
                </c:pt>
                <c:pt idx="2268">
                  <c:v>35463840</c:v>
                </c:pt>
                <c:pt idx="2269">
                  <c:v>35466445</c:v>
                </c:pt>
                <c:pt idx="2270">
                  <c:v>35468775</c:v>
                </c:pt>
                <c:pt idx="2271">
                  <c:v>35468775</c:v>
                </c:pt>
                <c:pt idx="2272">
                  <c:v>35471923</c:v>
                </c:pt>
                <c:pt idx="2273">
                  <c:v>35475512</c:v>
                </c:pt>
                <c:pt idx="2274">
                  <c:v>35478561</c:v>
                </c:pt>
                <c:pt idx="2275">
                  <c:v>35457332</c:v>
                </c:pt>
                <c:pt idx="2276">
                  <c:v>35456689</c:v>
                </c:pt>
                <c:pt idx="2277">
                  <c:v>35458981</c:v>
                </c:pt>
                <c:pt idx="2278">
                  <c:v>35461476</c:v>
                </c:pt>
                <c:pt idx="2279">
                  <c:v>35464949</c:v>
                </c:pt>
                <c:pt idx="2280">
                  <c:v>35468004</c:v>
                </c:pt>
                <c:pt idx="2281">
                  <c:v>35405210</c:v>
                </c:pt>
                <c:pt idx="2282">
                  <c:v>35408652</c:v>
                </c:pt>
                <c:pt idx="2283">
                  <c:v>35411811</c:v>
                </c:pt>
                <c:pt idx="2284">
                  <c:v>35413541</c:v>
                </c:pt>
                <c:pt idx="2285">
                  <c:v>35415334</c:v>
                </c:pt>
                <c:pt idx="2286">
                  <c:v>35417728</c:v>
                </c:pt>
                <c:pt idx="2287">
                  <c:v>35419245</c:v>
                </c:pt>
                <c:pt idx="2288">
                  <c:v>35421576</c:v>
                </c:pt>
                <c:pt idx="2289">
                  <c:v>35423879</c:v>
                </c:pt>
                <c:pt idx="2290">
                  <c:v>35425938</c:v>
                </c:pt>
                <c:pt idx="2291">
                  <c:v>35427243</c:v>
                </c:pt>
                <c:pt idx="2292">
                  <c:v>35428606</c:v>
                </c:pt>
                <c:pt idx="2293">
                  <c:v>35428606</c:v>
                </c:pt>
                <c:pt idx="2294">
                  <c:v>35432840</c:v>
                </c:pt>
                <c:pt idx="2295">
                  <c:v>35435204</c:v>
                </c:pt>
                <c:pt idx="2296">
                  <c:v>35424122</c:v>
                </c:pt>
                <c:pt idx="2297">
                  <c:v>35426088</c:v>
                </c:pt>
                <c:pt idx="2298">
                  <c:v>35427511</c:v>
                </c:pt>
                <c:pt idx="2299">
                  <c:v>35429031</c:v>
                </c:pt>
                <c:pt idx="2300">
                  <c:v>35681991</c:v>
                </c:pt>
                <c:pt idx="2301">
                  <c:v>35931012</c:v>
                </c:pt>
                <c:pt idx="2302">
                  <c:v>36306387</c:v>
                </c:pt>
                <c:pt idx="2303">
                  <c:v>36719246</c:v>
                </c:pt>
                <c:pt idx="2304">
                  <c:v>37151677</c:v>
                </c:pt>
                <c:pt idx="2305">
                  <c:v>37567406</c:v>
                </c:pt>
                <c:pt idx="2306">
                  <c:v>37567406</c:v>
                </c:pt>
                <c:pt idx="2307">
                  <c:v>37980738</c:v>
                </c:pt>
                <c:pt idx="2308">
                  <c:v>38927271</c:v>
                </c:pt>
                <c:pt idx="2309">
                  <c:v>38927271</c:v>
                </c:pt>
                <c:pt idx="2310">
                  <c:v>39479250</c:v>
                </c:pt>
                <c:pt idx="2311">
                  <c:v>39778305</c:v>
                </c:pt>
                <c:pt idx="2312">
                  <c:v>40028221</c:v>
                </c:pt>
                <c:pt idx="2313">
                  <c:v>40319926</c:v>
                </c:pt>
                <c:pt idx="2314">
                  <c:v>40319926</c:v>
                </c:pt>
                <c:pt idx="2315">
                  <c:v>40880770</c:v>
                </c:pt>
                <c:pt idx="2316">
                  <c:v>41156183</c:v>
                </c:pt>
                <c:pt idx="2317">
                  <c:v>41424069</c:v>
                </c:pt>
                <c:pt idx="2318">
                  <c:v>41693163</c:v>
                </c:pt>
                <c:pt idx="2319">
                  <c:v>41964617</c:v>
                </c:pt>
                <c:pt idx="2320">
                  <c:v>42236887</c:v>
                </c:pt>
                <c:pt idx="2321">
                  <c:v>42527995</c:v>
                </c:pt>
                <c:pt idx="2322">
                  <c:v>42800464</c:v>
                </c:pt>
                <c:pt idx="2323">
                  <c:v>42998176</c:v>
                </c:pt>
                <c:pt idx="2324">
                  <c:v>43336895</c:v>
                </c:pt>
                <c:pt idx="2325">
                  <c:v>43604757</c:v>
                </c:pt>
                <c:pt idx="2326">
                  <c:v>43874278</c:v>
                </c:pt>
                <c:pt idx="2327">
                  <c:v>44143150</c:v>
                </c:pt>
                <c:pt idx="2328">
                  <c:v>44452682</c:v>
                </c:pt>
                <c:pt idx="2329">
                  <c:v>38224815</c:v>
                </c:pt>
                <c:pt idx="2330">
                  <c:v>34652080</c:v>
                </c:pt>
                <c:pt idx="2331">
                  <c:v>34935369</c:v>
                </c:pt>
                <c:pt idx="2332">
                  <c:v>35215728</c:v>
                </c:pt>
                <c:pt idx="2333">
                  <c:v>35507898</c:v>
                </c:pt>
                <c:pt idx="2334">
                  <c:v>35778138</c:v>
                </c:pt>
                <c:pt idx="2335">
                  <c:v>36062556</c:v>
                </c:pt>
                <c:pt idx="2336">
                  <c:v>36346683</c:v>
                </c:pt>
                <c:pt idx="2337">
                  <c:v>36637774</c:v>
                </c:pt>
                <c:pt idx="2338">
                  <c:v>36916449</c:v>
                </c:pt>
                <c:pt idx="2339">
                  <c:v>37179907</c:v>
                </c:pt>
                <c:pt idx="2340">
                  <c:v>37439828</c:v>
                </c:pt>
                <c:pt idx="2341">
                  <c:v>37700644</c:v>
                </c:pt>
                <c:pt idx="2342">
                  <c:v>37946776</c:v>
                </c:pt>
                <c:pt idx="2343">
                  <c:v>38181678</c:v>
                </c:pt>
                <c:pt idx="2344">
                  <c:v>38430586</c:v>
                </c:pt>
                <c:pt idx="2345">
                  <c:v>38695570</c:v>
                </c:pt>
                <c:pt idx="2346">
                  <c:v>38695570</c:v>
                </c:pt>
                <c:pt idx="2347">
                  <c:v>39259454</c:v>
                </c:pt>
                <c:pt idx="2348">
                  <c:v>39551406</c:v>
                </c:pt>
                <c:pt idx="2349">
                  <c:v>39834159</c:v>
                </c:pt>
                <c:pt idx="2350">
                  <c:v>40110921</c:v>
                </c:pt>
                <c:pt idx="2351">
                  <c:v>40327219</c:v>
                </c:pt>
                <c:pt idx="2352">
                  <c:v>40572551</c:v>
                </c:pt>
                <c:pt idx="2353">
                  <c:v>40823244</c:v>
                </c:pt>
                <c:pt idx="2354">
                  <c:v>41097413</c:v>
                </c:pt>
                <c:pt idx="2355">
                  <c:v>41365679</c:v>
                </c:pt>
                <c:pt idx="2356">
                  <c:v>41630591</c:v>
                </c:pt>
                <c:pt idx="2357">
                  <c:v>41924326</c:v>
                </c:pt>
                <c:pt idx="2358">
                  <c:v>42194089</c:v>
                </c:pt>
                <c:pt idx="2359">
                  <c:v>42451626</c:v>
                </c:pt>
                <c:pt idx="2360">
                  <c:v>42700855</c:v>
                </c:pt>
                <c:pt idx="2361">
                  <c:v>42959324</c:v>
                </c:pt>
                <c:pt idx="2362">
                  <c:v>43214316</c:v>
                </c:pt>
                <c:pt idx="2363">
                  <c:v>43585656</c:v>
                </c:pt>
                <c:pt idx="2364">
                  <c:v>43585656</c:v>
                </c:pt>
                <c:pt idx="2365">
                  <c:v>45207634</c:v>
                </c:pt>
                <c:pt idx="2366">
                  <c:v>45509487</c:v>
                </c:pt>
                <c:pt idx="2367">
                  <c:v>45795370</c:v>
                </c:pt>
                <c:pt idx="2368">
                  <c:v>46086094</c:v>
                </c:pt>
                <c:pt idx="2369">
                  <c:v>46371383</c:v>
                </c:pt>
                <c:pt idx="2370">
                  <c:v>46665833</c:v>
                </c:pt>
                <c:pt idx="2371">
                  <c:v>46943601</c:v>
                </c:pt>
                <c:pt idx="2372">
                  <c:v>47221181</c:v>
                </c:pt>
                <c:pt idx="2373">
                  <c:v>47221181</c:v>
                </c:pt>
                <c:pt idx="2374">
                  <c:v>47834770</c:v>
                </c:pt>
                <c:pt idx="2375">
                  <c:v>48153373</c:v>
                </c:pt>
                <c:pt idx="2376">
                  <c:v>48478689</c:v>
                </c:pt>
                <c:pt idx="2377">
                  <c:v>48821043</c:v>
                </c:pt>
                <c:pt idx="2378">
                  <c:v>49154723</c:v>
                </c:pt>
                <c:pt idx="2379">
                  <c:v>49497244</c:v>
                </c:pt>
                <c:pt idx="2380">
                  <c:v>49849067</c:v>
                </c:pt>
                <c:pt idx="2381">
                  <c:v>50215213</c:v>
                </c:pt>
                <c:pt idx="2382">
                  <c:v>50514040</c:v>
                </c:pt>
                <c:pt idx="2383">
                  <c:v>50836952</c:v>
                </c:pt>
                <c:pt idx="2384">
                  <c:v>51346319</c:v>
                </c:pt>
                <c:pt idx="2385">
                  <c:v>51346319</c:v>
                </c:pt>
                <c:pt idx="2386">
                  <c:v>52374988</c:v>
                </c:pt>
                <c:pt idx="2387">
                  <c:v>52374988</c:v>
                </c:pt>
                <c:pt idx="2388">
                  <c:v>52866856</c:v>
                </c:pt>
                <c:pt idx="2389">
                  <c:v>53909575</c:v>
                </c:pt>
                <c:pt idx="2390">
                  <c:v>54402990</c:v>
                </c:pt>
                <c:pt idx="2391">
                  <c:v>54980828</c:v>
                </c:pt>
                <c:pt idx="2392">
                  <c:v>55548544</c:v>
                </c:pt>
                <c:pt idx="2393">
                  <c:v>56121104</c:v>
                </c:pt>
                <c:pt idx="2394">
                  <c:v>56533861</c:v>
                </c:pt>
                <c:pt idx="2395">
                  <c:v>56860169</c:v>
                </c:pt>
                <c:pt idx="2396">
                  <c:v>57193634</c:v>
                </c:pt>
                <c:pt idx="2397">
                  <c:v>57530037</c:v>
                </c:pt>
                <c:pt idx="2398">
                  <c:v>57895850</c:v>
                </c:pt>
                <c:pt idx="2399">
                  <c:v>58110239</c:v>
                </c:pt>
                <c:pt idx="2400">
                  <c:v>58132753</c:v>
                </c:pt>
                <c:pt idx="2401">
                  <c:v>58064013</c:v>
                </c:pt>
                <c:pt idx="2402">
                  <c:v>58085783</c:v>
                </c:pt>
                <c:pt idx="2403">
                  <c:v>58105259</c:v>
                </c:pt>
                <c:pt idx="2404">
                  <c:v>58124680</c:v>
                </c:pt>
                <c:pt idx="2405">
                  <c:v>58218900</c:v>
                </c:pt>
                <c:pt idx="2406">
                  <c:v>59210258</c:v>
                </c:pt>
                <c:pt idx="2407">
                  <c:v>59254442</c:v>
                </c:pt>
                <c:pt idx="2408">
                  <c:v>59342019</c:v>
                </c:pt>
                <c:pt idx="2409">
                  <c:v>59484286</c:v>
                </c:pt>
                <c:pt idx="2410">
                  <c:v>59646750</c:v>
                </c:pt>
                <c:pt idx="2411">
                  <c:v>59863153</c:v>
                </c:pt>
                <c:pt idx="2412">
                  <c:v>60162741</c:v>
                </c:pt>
                <c:pt idx="2413">
                  <c:v>60460196</c:v>
                </c:pt>
                <c:pt idx="2414">
                  <c:v>60637681</c:v>
                </c:pt>
                <c:pt idx="2415">
                  <c:v>60766369</c:v>
                </c:pt>
                <c:pt idx="2416">
                  <c:v>60875000</c:v>
                </c:pt>
                <c:pt idx="2417">
                  <c:v>60968495</c:v>
                </c:pt>
                <c:pt idx="2418">
                  <c:v>61015665</c:v>
                </c:pt>
                <c:pt idx="2419">
                  <c:v>61072723</c:v>
                </c:pt>
                <c:pt idx="2420">
                  <c:v>61064468</c:v>
                </c:pt>
                <c:pt idx="2421">
                  <c:v>61193429</c:v>
                </c:pt>
                <c:pt idx="2422">
                  <c:v>61193429</c:v>
                </c:pt>
                <c:pt idx="2423">
                  <c:v>61318027</c:v>
                </c:pt>
                <c:pt idx="2424">
                  <c:v>61394280</c:v>
                </c:pt>
                <c:pt idx="2425">
                  <c:v>61482227</c:v>
                </c:pt>
                <c:pt idx="2426">
                  <c:v>61482227</c:v>
                </c:pt>
                <c:pt idx="2427">
                  <c:v>61585104</c:v>
                </c:pt>
                <c:pt idx="2428">
                  <c:v>61699101</c:v>
                </c:pt>
                <c:pt idx="2429">
                  <c:v>62029750</c:v>
                </c:pt>
                <c:pt idx="2430">
                  <c:v>62210634</c:v>
                </c:pt>
                <c:pt idx="2431">
                  <c:v>62385823</c:v>
                </c:pt>
                <c:pt idx="2432">
                  <c:v>62569529</c:v>
                </c:pt>
                <c:pt idx="2433">
                  <c:v>62770809</c:v>
                </c:pt>
                <c:pt idx="2434">
                  <c:v>62977113</c:v>
                </c:pt>
                <c:pt idx="2435">
                  <c:v>63166503</c:v>
                </c:pt>
                <c:pt idx="2436">
                  <c:v>63347160</c:v>
                </c:pt>
                <c:pt idx="2437">
                  <c:v>63509706</c:v>
                </c:pt>
                <c:pt idx="2438">
                  <c:v>63707171</c:v>
                </c:pt>
                <c:pt idx="2439">
                  <c:v>63896621</c:v>
                </c:pt>
                <c:pt idx="2440">
                  <c:v>64072969</c:v>
                </c:pt>
                <c:pt idx="2441">
                  <c:v>64227280</c:v>
                </c:pt>
                <c:pt idx="2442">
                  <c:v>64370833</c:v>
                </c:pt>
                <c:pt idx="2443">
                  <c:v>64515126</c:v>
                </c:pt>
                <c:pt idx="2444">
                  <c:v>64515126</c:v>
                </c:pt>
                <c:pt idx="2445">
                  <c:v>64871122</c:v>
                </c:pt>
                <c:pt idx="2446">
                  <c:v>65032349</c:v>
                </c:pt>
                <c:pt idx="2447">
                  <c:v>65061794</c:v>
                </c:pt>
                <c:pt idx="2448">
                  <c:v>65186310</c:v>
                </c:pt>
                <c:pt idx="2449">
                  <c:v>65345905</c:v>
                </c:pt>
                <c:pt idx="2450">
                  <c:v>65500423</c:v>
                </c:pt>
                <c:pt idx="2451">
                  <c:v>65656081</c:v>
                </c:pt>
                <c:pt idx="2452">
                  <c:v>65790790</c:v>
                </c:pt>
                <c:pt idx="2453">
                  <c:v>65930816</c:v>
                </c:pt>
                <c:pt idx="2454">
                  <c:v>66078961</c:v>
                </c:pt>
                <c:pt idx="2455">
                  <c:v>66210886</c:v>
                </c:pt>
                <c:pt idx="2456">
                  <c:v>66322661</c:v>
                </c:pt>
                <c:pt idx="2457">
                  <c:v>66434208</c:v>
                </c:pt>
                <c:pt idx="2458">
                  <c:v>66564456</c:v>
                </c:pt>
                <c:pt idx="2459">
                  <c:v>66697560</c:v>
                </c:pt>
                <c:pt idx="2460">
                  <c:v>66817243</c:v>
                </c:pt>
                <c:pt idx="2461">
                  <c:v>66930444</c:v>
                </c:pt>
                <c:pt idx="2462">
                  <c:v>67039952</c:v>
                </c:pt>
                <c:pt idx="2463">
                  <c:v>67164700</c:v>
                </c:pt>
                <c:pt idx="2464">
                  <c:v>67164700</c:v>
                </c:pt>
                <c:pt idx="2465">
                  <c:v>67411673</c:v>
                </c:pt>
                <c:pt idx="2466">
                  <c:v>67541850</c:v>
                </c:pt>
                <c:pt idx="2467">
                  <c:v>67667185</c:v>
                </c:pt>
                <c:pt idx="2468">
                  <c:v>67667185</c:v>
                </c:pt>
                <c:pt idx="2469">
                  <c:v>67892847</c:v>
                </c:pt>
                <c:pt idx="2470">
                  <c:v>67996761</c:v>
                </c:pt>
                <c:pt idx="2471">
                  <c:v>67996761</c:v>
                </c:pt>
                <c:pt idx="2472">
                  <c:v>68111424</c:v>
                </c:pt>
                <c:pt idx="2473">
                  <c:v>68370460</c:v>
                </c:pt>
                <c:pt idx="2474">
                  <c:v>68769922</c:v>
                </c:pt>
                <c:pt idx="2475">
                  <c:v>72327275</c:v>
                </c:pt>
                <c:pt idx="2476">
                  <c:v>72456762</c:v>
                </c:pt>
                <c:pt idx="2477">
                  <c:v>72549693</c:v>
                </c:pt>
                <c:pt idx="2478">
                  <c:v>72648030</c:v>
                </c:pt>
                <c:pt idx="2479">
                  <c:v>72772106</c:v>
                </c:pt>
                <c:pt idx="2480">
                  <c:v>72893372</c:v>
                </c:pt>
                <c:pt idx="2481">
                  <c:v>73012495</c:v>
                </c:pt>
                <c:pt idx="2482">
                  <c:v>73130686</c:v>
                </c:pt>
                <c:pt idx="2483">
                  <c:v>73289942</c:v>
                </c:pt>
                <c:pt idx="2484">
                  <c:v>73439844</c:v>
                </c:pt>
                <c:pt idx="2485">
                  <c:v>73584227</c:v>
                </c:pt>
                <c:pt idx="2486">
                  <c:v>73725991</c:v>
                </c:pt>
                <c:pt idx="2487">
                  <c:v>73889034</c:v>
                </c:pt>
                <c:pt idx="2488">
                  <c:v>74026789</c:v>
                </c:pt>
                <c:pt idx="2489">
                  <c:v>74133988</c:v>
                </c:pt>
                <c:pt idx="2490">
                  <c:v>74233284</c:v>
                </c:pt>
                <c:pt idx="2491">
                  <c:v>74326933</c:v>
                </c:pt>
                <c:pt idx="2492">
                  <c:v>74447998</c:v>
                </c:pt>
                <c:pt idx="2493">
                  <c:v>74582239</c:v>
                </c:pt>
                <c:pt idx="2494">
                  <c:v>74698061</c:v>
                </c:pt>
                <c:pt idx="2495">
                  <c:v>74796674</c:v>
                </c:pt>
                <c:pt idx="2496">
                  <c:v>74880776</c:v>
                </c:pt>
                <c:pt idx="2497">
                  <c:v>74974747</c:v>
                </c:pt>
                <c:pt idx="2498">
                  <c:v>75062251</c:v>
                </c:pt>
                <c:pt idx="2499">
                  <c:v>75143139</c:v>
                </c:pt>
                <c:pt idx="2500">
                  <c:v>75236412</c:v>
                </c:pt>
                <c:pt idx="2501">
                  <c:v>75342207</c:v>
                </c:pt>
                <c:pt idx="2502">
                  <c:v>75475211</c:v>
                </c:pt>
                <c:pt idx="2503">
                  <c:v>75597036</c:v>
                </c:pt>
                <c:pt idx="2504">
                  <c:v>75730965</c:v>
                </c:pt>
                <c:pt idx="2505">
                  <c:v>75892533</c:v>
                </c:pt>
                <c:pt idx="2506">
                  <c:v>76072273</c:v>
                </c:pt>
                <c:pt idx="2507">
                  <c:v>76219813</c:v>
                </c:pt>
                <c:pt idx="2508">
                  <c:v>76361688</c:v>
                </c:pt>
                <c:pt idx="2509">
                  <c:v>76462421</c:v>
                </c:pt>
                <c:pt idx="2510">
                  <c:v>76680282</c:v>
                </c:pt>
                <c:pt idx="2511">
                  <c:v>76798630</c:v>
                </c:pt>
                <c:pt idx="2512">
                  <c:v>76910684</c:v>
                </c:pt>
                <c:pt idx="2513">
                  <c:v>77029338</c:v>
                </c:pt>
                <c:pt idx="2514">
                  <c:v>77135524</c:v>
                </c:pt>
                <c:pt idx="2515">
                  <c:v>77229704</c:v>
                </c:pt>
                <c:pt idx="2516">
                  <c:v>77322472</c:v>
                </c:pt>
                <c:pt idx="2517">
                  <c:v>77433777</c:v>
                </c:pt>
                <c:pt idx="2518">
                  <c:v>77580634</c:v>
                </c:pt>
                <c:pt idx="2519">
                  <c:v>77742885</c:v>
                </c:pt>
                <c:pt idx="2520">
                  <c:v>77885480</c:v>
                </c:pt>
                <c:pt idx="2521">
                  <c:v>78033643</c:v>
                </c:pt>
                <c:pt idx="2522">
                  <c:v>78159602</c:v>
                </c:pt>
                <c:pt idx="2523">
                  <c:v>78288664</c:v>
                </c:pt>
                <c:pt idx="2524">
                  <c:v>78436175</c:v>
                </c:pt>
                <c:pt idx="2525">
                  <c:v>78591289</c:v>
                </c:pt>
                <c:pt idx="2526">
                  <c:v>78739495</c:v>
                </c:pt>
                <c:pt idx="2527">
                  <c:v>78886259</c:v>
                </c:pt>
                <c:pt idx="2528">
                  <c:v>79040244</c:v>
                </c:pt>
                <c:pt idx="2529">
                  <c:v>79183366</c:v>
                </c:pt>
                <c:pt idx="2530">
                  <c:v>79342557</c:v>
                </c:pt>
                <c:pt idx="2531">
                  <c:v>79525572</c:v>
                </c:pt>
                <c:pt idx="2532">
                  <c:v>79707903</c:v>
                </c:pt>
                <c:pt idx="2533">
                  <c:v>79903351</c:v>
                </c:pt>
                <c:pt idx="2534">
                  <c:v>80100357</c:v>
                </c:pt>
                <c:pt idx="2535">
                  <c:v>80316054</c:v>
                </c:pt>
                <c:pt idx="2536">
                  <c:v>80508408</c:v>
                </c:pt>
                <c:pt idx="2537">
                  <c:v>80691539</c:v>
                </c:pt>
                <c:pt idx="2538">
                  <c:v>80857032</c:v>
                </c:pt>
                <c:pt idx="2539">
                  <c:v>80997601</c:v>
                </c:pt>
                <c:pt idx="2540">
                  <c:v>81169005</c:v>
                </c:pt>
                <c:pt idx="2541">
                  <c:v>81360822</c:v>
                </c:pt>
                <c:pt idx="2542">
                  <c:v>81553286</c:v>
                </c:pt>
                <c:pt idx="2543">
                  <c:v>81766821</c:v>
                </c:pt>
                <c:pt idx="2544">
                  <c:v>82057165</c:v>
                </c:pt>
                <c:pt idx="2545">
                  <c:v>82327230</c:v>
                </c:pt>
                <c:pt idx="2546">
                  <c:v>82606625</c:v>
                </c:pt>
                <c:pt idx="2547">
                  <c:v>83031689</c:v>
                </c:pt>
                <c:pt idx="2548">
                  <c:v>83520980</c:v>
                </c:pt>
                <c:pt idx="2549">
                  <c:v>84104907</c:v>
                </c:pt>
                <c:pt idx="2550">
                  <c:v>84767391</c:v>
                </c:pt>
                <c:pt idx="2551">
                  <c:v>85390361</c:v>
                </c:pt>
                <c:pt idx="2552">
                  <c:v>86164149</c:v>
                </c:pt>
                <c:pt idx="2553">
                  <c:v>86885668</c:v>
                </c:pt>
                <c:pt idx="2554">
                  <c:v>87687732</c:v>
                </c:pt>
                <c:pt idx="2555">
                  <c:v>88315505</c:v>
                </c:pt>
                <c:pt idx="2556">
                  <c:v>88633585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72CB-4970-BDDF-83CB9039A07D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Whirlpool USA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Sheet1!$A$2:$A$2558</c:f>
              <c:numCache>
                <c:formatCode>m/d/yyyy</c:formatCode>
                <c:ptCount val="2557"/>
                <c:pt idx="0">
                  <c:v>40544</c:v>
                </c:pt>
                <c:pt idx="1">
                  <c:v>40545</c:v>
                </c:pt>
                <c:pt idx="2">
                  <c:v>40546</c:v>
                </c:pt>
                <c:pt idx="3">
                  <c:v>40547</c:v>
                </c:pt>
                <c:pt idx="4">
                  <c:v>40548</c:v>
                </c:pt>
                <c:pt idx="5">
                  <c:v>40549</c:v>
                </c:pt>
                <c:pt idx="6">
                  <c:v>40550</c:v>
                </c:pt>
                <c:pt idx="7">
                  <c:v>40551</c:v>
                </c:pt>
                <c:pt idx="8">
                  <c:v>40552</c:v>
                </c:pt>
                <c:pt idx="9">
                  <c:v>40553</c:v>
                </c:pt>
                <c:pt idx="10">
                  <c:v>40554</c:v>
                </c:pt>
                <c:pt idx="11">
                  <c:v>40555</c:v>
                </c:pt>
                <c:pt idx="12">
                  <c:v>40556</c:v>
                </c:pt>
                <c:pt idx="13">
                  <c:v>40557</c:v>
                </c:pt>
                <c:pt idx="14">
                  <c:v>40558</c:v>
                </c:pt>
                <c:pt idx="15">
                  <c:v>40559</c:v>
                </c:pt>
                <c:pt idx="16">
                  <c:v>40560</c:v>
                </c:pt>
                <c:pt idx="17">
                  <c:v>40561</c:v>
                </c:pt>
                <c:pt idx="18">
                  <c:v>40562</c:v>
                </c:pt>
                <c:pt idx="19">
                  <c:v>40563</c:v>
                </c:pt>
                <c:pt idx="20">
                  <c:v>40564</c:v>
                </c:pt>
                <c:pt idx="21">
                  <c:v>40565</c:v>
                </c:pt>
                <c:pt idx="22">
                  <c:v>40566</c:v>
                </c:pt>
                <c:pt idx="23">
                  <c:v>40567</c:v>
                </c:pt>
                <c:pt idx="24">
                  <c:v>40568</c:v>
                </c:pt>
                <c:pt idx="25">
                  <c:v>40569</c:v>
                </c:pt>
                <c:pt idx="26">
                  <c:v>40570</c:v>
                </c:pt>
                <c:pt idx="27">
                  <c:v>40571</c:v>
                </c:pt>
                <c:pt idx="28">
                  <c:v>40572</c:v>
                </c:pt>
                <c:pt idx="29">
                  <c:v>40573</c:v>
                </c:pt>
                <c:pt idx="30">
                  <c:v>40574</c:v>
                </c:pt>
                <c:pt idx="31">
                  <c:v>40575</c:v>
                </c:pt>
                <c:pt idx="32">
                  <c:v>40576</c:v>
                </c:pt>
                <c:pt idx="33">
                  <c:v>40577</c:v>
                </c:pt>
                <c:pt idx="34">
                  <c:v>40578</c:v>
                </c:pt>
                <c:pt idx="35">
                  <c:v>40579</c:v>
                </c:pt>
                <c:pt idx="36">
                  <c:v>40580</c:v>
                </c:pt>
                <c:pt idx="37">
                  <c:v>40581</c:v>
                </c:pt>
                <c:pt idx="38">
                  <c:v>40582</c:v>
                </c:pt>
                <c:pt idx="39">
                  <c:v>40583</c:v>
                </c:pt>
                <c:pt idx="40">
                  <c:v>40584</c:v>
                </c:pt>
                <c:pt idx="41">
                  <c:v>40585</c:v>
                </c:pt>
                <c:pt idx="42">
                  <c:v>40586</c:v>
                </c:pt>
                <c:pt idx="43">
                  <c:v>40587</c:v>
                </c:pt>
                <c:pt idx="44">
                  <c:v>40588</c:v>
                </c:pt>
                <c:pt idx="45">
                  <c:v>40589</c:v>
                </c:pt>
                <c:pt idx="46">
                  <c:v>40590</c:v>
                </c:pt>
                <c:pt idx="47">
                  <c:v>40591</c:v>
                </c:pt>
                <c:pt idx="48">
                  <c:v>40592</c:v>
                </c:pt>
                <c:pt idx="49">
                  <c:v>40593</c:v>
                </c:pt>
                <c:pt idx="50">
                  <c:v>40594</c:v>
                </c:pt>
                <c:pt idx="51">
                  <c:v>40595</c:v>
                </c:pt>
                <c:pt idx="52">
                  <c:v>40596</c:v>
                </c:pt>
                <c:pt idx="53">
                  <c:v>40597</c:v>
                </c:pt>
                <c:pt idx="54">
                  <c:v>40598</c:v>
                </c:pt>
                <c:pt idx="55">
                  <c:v>40599</c:v>
                </c:pt>
                <c:pt idx="56">
                  <c:v>40600</c:v>
                </c:pt>
                <c:pt idx="57">
                  <c:v>40601</c:v>
                </c:pt>
                <c:pt idx="58">
                  <c:v>40602</c:v>
                </c:pt>
                <c:pt idx="59">
                  <c:v>40603</c:v>
                </c:pt>
                <c:pt idx="60">
                  <c:v>40604</c:v>
                </c:pt>
                <c:pt idx="61">
                  <c:v>40605</c:v>
                </c:pt>
                <c:pt idx="62">
                  <c:v>40606</c:v>
                </c:pt>
                <c:pt idx="63">
                  <c:v>40607</c:v>
                </c:pt>
                <c:pt idx="64">
                  <c:v>40608</c:v>
                </c:pt>
                <c:pt idx="65">
                  <c:v>40609</c:v>
                </c:pt>
                <c:pt idx="66">
                  <c:v>40610</c:v>
                </c:pt>
                <c:pt idx="67">
                  <c:v>40611</c:v>
                </c:pt>
                <c:pt idx="68">
                  <c:v>40612</c:v>
                </c:pt>
                <c:pt idx="69">
                  <c:v>40613</c:v>
                </c:pt>
                <c:pt idx="70">
                  <c:v>40614</c:v>
                </c:pt>
                <c:pt idx="71">
                  <c:v>40615</c:v>
                </c:pt>
                <c:pt idx="72">
                  <c:v>40616</c:v>
                </c:pt>
                <c:pt idx="73">
                  <c:v>40617</c:v>
                </c:pt>
                <c:pt idx="74">
                  <c:v>40618</c:v>
                </c:pt>
                <c:pt idx="75">
                  <c:v>40619</c:v>
                </c:pt>
                <c:pt idx="76">
                  <c:v>40620</c:v>
                </c:pt>
                <c:pt idx="77">
                  <c:v>40621</c:v>
                </c:pt>
                <c:pt idx="78">
                  <c:v>40622</c:v>
                </c:pt>
                <c:pt idx="79">
                  <c:v>40623</c:v>
                </c:pt>
                <c:pt idx="80">
                  <c:v>40624</c:v>
                </c:pt>
                <c:pt idx="81">
                  <c:v>40625</c:v>
                </c:pt>
                <c:pt idx="82">
                  <c:v>40626</c:v>
                </c:pt>
                <c:pt idx="83">
                  <c:v>40627</c:v>
                </c:pt>
                <c:pt idx="84">
                  <c:v>40628</c:v>
                </c:pt>
                <c:pt idx="85">
                  <c:v>40629</c:v>
                </c:pt>
                <c:pt idx="86">
                  <c:v>40630</c:v>
                </c:pt>
                <c:pt idx="87">
                  <c:v>40631</c:v>
                </c:pt>
                <c:pt idx="88">
                  <c:v>40632</c:v>
                </c:pt>
                <c:pt idx="89">
                  <c:v>40633</c:v>
                </c:pt>
                <c:pt idx="90">
                  <c:v>40634</c:v>
                </c:pt>
                <c:pt idx="91">
                  <c:v>40635</c:v>
                </c:pt>
                <c:pt idx="92">
                  <c:v>40636</c:v>
                </c:pt>
                <c:pt idx="93">
                  <c:v>40637</c:v>
                </c:pt>
                <c:pt idx="94">
                  <c:v>40638</c:v>
                </c:pt>
                <c:pt idx="95">
                  <c:v>40639</c:v>
                </c:pt>
                <c:pt idx="96">
                  <c:v>40640</c:v>
                </c:pt>
                <c:pt idx="97">
                  <c:v>40641</c:v>
                </c:pt>
                <c:pt idx="98">
                  <c:v>40642</c:v>
                </c:pt>
                <c:pt idx="99">
                  <c:v>40643</c:v>
                </c:pt>
                <c:pt idx="100">
                  <c:v>40644</c:v>
                </c:pt>
                <c:pt idx="101">
                  <c:v>40645</c:v>
                </c:pt>
                <c:pt idx="102">
                  <c:v>40646</c:v>
                </c:pt>
                <c:pt idx="103">
                  <c:v>40647</c:v>
                </c:pt>
                <c:pt idx="104">
                  <c:v>40648</c:v>
                </c:pt>
                <c:pt idx="105">
                  <c:v>40649</c:v>
                </c:pt>
                <c:pt idx="106">
                  <c:v>40650</c:v>
                </c:pt>
                <c:pt idx="107">
                  <c:v>40651</c:v>
                </c:pt>
                <c:pt idx="108">
                  <c:v>40652</c:v>
                </c:pt>
                <c:pt idx="109">
                  <c:v>40653</c:v>
                </c:pt>
                <c:pt idx="110">
                  <c:v>40654</c:v>
                </c:pt>
                <c:pt idx="111">
                  <c:v>40655</c:v>
                </c:pt>
                <c:pt idx="112">
                  <c:v>40656</c:v>
                </c:pt>
                <c:pt idx="113">
                  <c:v>40657</c:v>
                </c:pt>
                <c:pt idx="114">
                  <c:v>40658</c:v>
                </c:pt>
                <c:pt idx="115">
                  <c:v>40659</c:v>
                </c:pt>
                <c:pt idx="116">
                  <c:v>40660</c:v>
                </c:pt>
                <c:pt idx="117">
                  <c:v>40661</c:v>
                </c:pt>
                <c:pt idx="118">
                  <c:v>40662</c:v>
                </c:pt>
                <c:pt idx="119">
                  <c:v>40663</c:v>
                </c:pt>
                <c:pt idx="120">
                  <c:v>40664</c:v>
                </c:pt>
                <c:pt idx="121">
                  <c:v>40665</c:v>
                </c:pt>
                <c:pt idx="122">
                  <c:v>40666</c:v>
                </c:pt>
                <c:pt idx="123">
                  <c:v>40667</c:v>
                </c:pt>
                <c:pt idx="124">
                  <c:v>40668</c:v>
                </c:pt>
                <c:pt idx="125">
                  <c:v>40669</c:v>
                </c:pt>
                <c:pt idx="126">
                  <c:v>40670</c:v>
                </c:pt>
                <c:pt idx="127">
                  <c:v>40671</c:v>
                </c:pt>
                <c:pt idx="128">
                  <c:v>40672</c:v>
                </c:pt>
                <c:pt idx="129">
                  <c:v>40673</c:v>
                </c:pt>
                <c:pt idx="130">
                  <c:v>40674</c:v>
                </c:pt>
                <c:pt idx="131">
                  <c:v>40675</c:v>
                </c:pt>
                <c:pt idx="132">
                  <c:v>40676</c:v>
                </c:pt>
                <c:pt idx="133">
                  <c:v>40677</c:v>
                </c:pt>
                <c:pt idx="134">
                  <c:v>40678</c:v>
                </c:pt>
                <c:pt idx="135">
                  <c:v>40679</c:v>
                </c:pt>
                <c:pt idx="136">
                  <c:v>40680</c:v>
                </c:pt>
                <c:pt idx="137">
                  <c:v>40681</c:v>
                </c:pt>
                <c:pt idx="138">
                  <c:v>40682</c:v>
                </c:pt>
                <c:pt idx="139">
                  <c:v>40683</c:v>
                </c:pt>
                <c:pt idx="140">
                  <c:v>40684</c:v>
                </c:pt>
                <c:pt idx="141">
                  <c:v>40685</c:v>
                </c:pt>
                <c:pt idx="142">
                  <c:v>40686</c:v>
                </c:pt>
                <c:pt idx="143">
                  <c:v>40687</c:v>
                </c:pt>
                <c:pt idx="144">
                  <c:v>40688</c:v>
                </c:pt>
                <c:pt idx="145">
                  <c:v>40689</c:v>
                </c:pt>
                <c:pt idx="146">
                  <c:v>40690</c:v>
                </c:pt>
                <c:pt idx="147">
                  <c:v>40691</c:v>
                </c:pt>
                <c:pt idx="148">
                  <c:v>40692</c:v>
                </c:pt>
                <c:pt idx="149">
                  <c:v>40693</c:v>
                </c:pt>
                <c:pt idx="150">
                  <c:v>40694</c:v>
                </c:pt>
                <c:pt idx="151">
                  <c:v>40695</c:v>
                </c:pt>
                <c:pt idx="152">
                  <c:v>40696</c:v>
                </c:pt>
                <c:pt idx="153">
                  <c:v>40697</c:v>
                </c:pt>
                <c:pt idx="154">
                  <c:v>40698</c:v>
                </c:pt>
                <c:pt idx="155">
                  <c:v>40699</c:v>
                </c:pt>
                <c:pt idx="156">
                  <c:v>40700</c:v>
                </c:pt>
                <c:pt idx="157">
                  <c:v>40701</c:v>
                </c:pt>
                <c:pt idx="158">
                  <c:v>40702</c:v>
                </c:pt>
                <c:pt idx="159">
                  <c:v>40703</c:v>
                </c:pt>
                <c:pt idx="160">
                  <c:v>40704</c:v>
                </c:pt>
                <c:pt idx="161">
                  <c:v>40705</c:v>
                </c:pt>
                <c:pt idx="162">
                  <c:v>40706</c:v>
                </c:pt>
                <c:pt idx="163">
                  <c:v>40707</c:v>
                </c:pt>
                <c:pt idx="164">
                  <c:v>40708</c:v>
                </c:pt>
                <c:pt idx="165">
                  <c:v>40709</c:v>
                </c:pt>
                <c:pt idx="166">
                  <c:v>40710</c:v>
                </c:pt>
                <c:pt idx="167">
                  <c:v>40711</c:v>
                </c:pt>
                <c:pt idx="168">
                  <c:v>40712</c:v>
                </c:pt>
                <c:pt idx="169">
                  <c:v>40713</c:v>
                </c:pt>
                <c:pt idx="170">
                  <c:v>40714</c:v>
                </c:pt>
                <c:pt idx="171">
                  <c:v>40715</c:v>
                </c:pt>
                <c:pt idx="172">
                  <c:v>40716</c:v>
                </c:pt>
                <c:pt idx="173">
                  <c:v>40717</c:v>
                </c:pt>
                <c:pt idx="174">
                  <c:v>40718</c:v>
                </c:pt>
                <c:pt idx="175">
                  <c:v>40719</c:v>
                </c:pt>
                <c:pt idx="176">
                  <c:v>40720</c:v>
                </c:pt>
                <c:pt idx="177">
                  <c:v>40721</c:v>
                </c:pt>
                <c:pt idx="178">
                  <c:v>40722</c:v>
                </c:pt>
                <c:pt idx="179">
                  <c:v>40723</c:v>
                </c:pt>
                <c:pt idx="180">
                  <c:v>40724</c:v>
                </c:pt>
                <c:pt idx="181">
                  <c:v>40725</c:v>
                </c:pt>
                <c:pt idx="182">
                  <c:v>40726</c:v>
                </c:pt>
                <c:pt idx="183">
                  <c:v>40727</c:v>
                </c:pt>
                <c:pt idx="184">
                  <c:v>40728</c:v>
                </c:pt>
                <c:pt idx="185">
                  <c:v>40729</c:v>
                </c:pt>
                <c:pt idx="186">
                  <c:v>40730</c:v>
                </c:pt>
                <c:pt idx="187">
                  <c:v>40731</c:v>
                </c:pt>
                <c:pt idx="188">
                  <c:v>40732</c:v>
                </c:pt>
                <c:pt idx="189">
                  <c:v>40733</c:v>
                </c:pt>
                <c:pt idx="190">
                  <c:v>40734</c:v>
                </c:pt>
                <c:pt idx="191">
                  <c:v>40735</c:v>
                </c:pt>
                <c:pt idx="192">
                  <c:v>40736</c:v>
                </c:pt>
                <c:pt idx="193">
                  <c:v>40737</c:v>
                </c:pt>
                <c:pt idx="194">
                  <c:v>40738</c:v>
                </c:pt>
                <c:pt idx="195">
                  <c:v>40739</c:v>
                </c:pt>
                <c:pt idx="196">
                  <c:v>40740</c:v>
                </c:pt>
                <c:pt idx="197">
                  <c:v>40741</c:v>
                </c:pt>
                <c:pt idx="198">
                  <c:v>40742</c:v>
                </c:pt>
                <c:pt idx="199">
                  <c:v>40743</c:v>
                </c:pt>
                <c:pt idx="200">
                  <c:v>40744</c:v>
                </c:pt>
                <c:pt idx="201">
                  <c:v>40745</c:v>
                </c:pt>
                <c:pt idx="202">
                  <c:v>40746</c:v>
                </c:pt>
                <c:pt idx="203">
                  <c:v>40747</c:v>
                </c:pt>
                <c:pt idx="204">
                  <c:v>40748</c:v>
                </c:pt>
                <c:pt idx="205">
                  <c:v>40749</c:v>
                </c:pt>
                <c:pt idx="206">
                  <c:v>40750</c:v>
                </c:pt>
                <c:pt idx="207">
                  <c:v>40751</c:v>
                </c:pt>
                <c:pt idx="208">
                  <c:v>40752</c:v>
                </c:pt>
                <c:pt idx="209">
                  <c:v>40753</c:v>
                </c:pt>
                <c:pt idx="210">
                  <c:v>40754</c:v>
                </c:pt>
                <c:pt idx="211">
                  <c:v>40755</c:v>
                </c:pt>
                <c:pt idx="212">
                  <c:v>40756</c:v>
                </c:pt>
                <c:pt idx="213">
                  <c:v>40757</c:v>
                </c:pt>
                <c:pt idx="214">
                  <c:v>40758</c:v>
                </c:pt>
                <c:pt idx="215">
                  <c:v>40759</c:v>
                </c:pt>
                <c:pt idx="216">
                  <c:v>40760</c:v>
                </c:pt>
                <c:pt idx="217">
                  <c:v>40761</c:v>
                </c:pt>
                <c:pt idx="218">
                  <c:v>40762</c:v>
                </c:pt>
                <c:pt idx="219">
                  <c:v>40763</c:v>
                </c:pt>
                <c:pt idx="220">
                  <c:v>40764</c:v>
                </c:pt>
                <c:pt idx="221">
                  <c:v>40765</c:v>
                </c:pt>
                <c:pt idx="222">
                  <c:v>40766</c:v>
                </c:pt>
                <c:pt idx="223">
                  <c:v>40767</c:v>
                </c:pt>
                <c:pt idx="224">
                  <c:v>40768</c:v>
                </c:pt>
                <c:pt idx="225">
                  <c:v>40769</c:v>
                </c:pt>
                <c:pt idx="226">
                  <c:v>40770</c:v>
                </c:pt>
                <c:pt idx="227">
                  <c:v>40771</c:v>
                </c:pt>
                <c:pt idx="228">
                  <c:v>40772</c:v>
                </c:pt>
                <c:pt idx="229">
                  <c:v>40773</c:v>
                </c:pt>
                <c:pt idx="230">
                  <c:v>40774</c:v>
                </c:pt>
                <c:pt idx="231">
                  <c:v>40775</c:v>
                </c:pt>
                <c:pt idx="232">
                  <c:v>40776</c:v>
                </c:pt>
                <c:pt idx="233">
                  <c:v>40777</c:v>
                </c:pt>
                <c:pt idx="234">
                  <c:v>40778</c:v>
                </c:pt>
                <c:pt idx="235">
                  <c:v>40779</c:v>
                </c:pt>
                <c:pt idx="236">
                  <c:v>40780</c:v>
                </c:pt>
                <c:pt idx="237">
                  <c:v>40781</c:v>
                </c:pt>
                <c:pt idx="238">
                  <c:v>40782</c:v>
                </c:pt>
                <c:pt idx="239">
                  <c:v>40783</c:v>
                </c:pt>
                <c:pt idx="240">
                  <c:v>40784</c:v>
                </c:pt>
                <c:pt idx="241">
                  <c:v>40785</c:v>
                </c:pt>
                <c:pt idx="242">
                  <c:v>40786</c:v>
                </c:pt>
                <c:pt idx="243">
                  <c:v>40787</c:v>
                </c:pt>
                <c:pt idx="244">
                  <c:v>40788</c:v>
                </c:pt>
                <c:pt idx="245">
                  <c:v>40789</c:v>
                </c:pt>
                <c:pt idx="246">
                  <c:v>40790</c:v>
                </c:pt>
                <c:pt idx="247">
                  <c:v>40791</c:v>
                </c:pt>
                <c:pt idx="248">
                  <c:v>40792</c:v>
                </c:pt>
                <c:pt idx="249">
                  <c:v>40793</c:v>
                </c:pt>
                <c:pt idx="250">
                  <c:v>40794</c:v>
                </c:pt>
                <c:pt idx="251">
                  <c:v>40795</c:v>
                </c:pt>
                <c:pt idx="252">
                  <c:v>40796</c:v>
                </c:pt>
                <c:pt idx="253">
                  <c:v>40797</c:v>
                </c:pt>
                <c:pt idx="254">
                  <c:v>40798</c:v>
                </c:pt>
                <c:pt idx="255">
                  <c:v>40799</c:v>
                </c:pt>
                <c:pt idx="256">
                  <c:v>40800</c:v>
                </c:pt>
                <c:pt idx="257">
                  <c:v>40801</c:v>
                </c:pt>
                <c:pt idx="258">
                  <c:v>40802</c:v>
                </c:pt>
                <c:pt idx="259">
                  <c:v>40803</c:v>
                </c:pt>
                <c:pt idx="260">
                  <c:v>40804</c:v>
                </c:pt>
                <c:pt idx="261">
                  <c:v>40805</c:v>
                </c:pt>
                <c:pt idx="262">
                  <c:v>40806</c:v>
                </c:pt>
                <c:pt idx="263">
                  <c:v>40807</c:v>
                </c:pt>
                <c:pt idx="264">
                  <c:v>40808</c:v>
                </c:pt>
                <c:pt idx="265">
                  <c:v>40809</c:v>
                </c:pt>
                <c:pt idx="266">
                  <c:v>40810</c:v>
                </c:pt>
                <c:pt idx="267">
                  <c:v>40811</c:v>
                </c:pt>
                <c:pt idx="268">
                  <c:v>40812</c:v>
                </c:pt>
                <c:pt idx="269">
                  <c:v>40813</c:v>
                </c:pt>
                <c:pt idx="270">
                  <c:v>40814</c:v>
                </c:pt>
                <c:pt idx="271">
                  <c:v>40815</c:v>
                </c:pt>
                <c:pt idx="272">
                  <c:v>40816</c:v>
                </c:pt>
                <c:pt idx="273">
                  <c:v>40817</c:v>
                </c:pt>
                <c:pt idx="274">
                  <c:v>40818</c:v>
                </c:pt>
                <c:pt idx="275">
                  <c:v>40819</c:v>
                </c:pt>
                <c:pt idx="276">
                  <c:v>40820</c:v>
                </c:pt>
                <c:pt idx="277">
                  <c:v>40821</c:v>
                </c:pt>
                <c:pt idx="278">
                  <c:v>40822</c:v>
                </c:pt>
                <c:pt idx="279">
                  <c:v>40823</c:v>
                </c:pt>
                <c:pt idx="280">
                  <c:v>40824</c:v>
                </c:pt>
                <c:pt idx="281">
                  <c:v>40825</c:v>
                </c:pt>
                <c:pt idx="282">
                  <c:v>40826</c:v>
                </c:pt>
                <c:pt idx="283">
                  <c:v>40827</c:v>
                </c:pt>
                <c:pt idx="284">
                  <c:v>40828</c:v>
                </c:pt>
                <c:pt idx="285">
                  <c:v>40829</c:v>
                </c:pt>
                <c:pt idx="286">
                  <c:v>40830</c:v>
                </c:pt>
                <c:pt idx="287">
                  <c:v>40831</c:v>
                </c:pt>
                <c:pt idx="288">
                  <c:v>40832</c:v>
                </c:pt>
                <c:pt idx="289">
                  <c:v>40833</c:v>
                </c:pt>
                <c:pt idx="290">
                  <c:v>40834</c:v>
                </c:pt>
                <c:pt idx="291">
                  <c:v>40835</c:v>
                </c:pt>
                <c:pt idx="292">
                  <c:v>40836</c:v>
                </c:pt>
                <c:pt idx="293">
                  <c:v>40837</c:v>
                </c:pt>
                <c:pt idx="294">
                  <c:v>40838</c:v>
                </c:pt>
                <c:pt idx="295">
                  <c:v>40839</c:v>
                </c:pt>
                <c:pt idx="296">
                  <c:v>40840</c:v>
                </c:pt>
                <c:pt idx="297">
                  <c:v>40841</c:v>
                </c:pt>
                <c:pt idx="298">
                  <c:v>40842</c:v>
                </c:pt>
                <c:pt idx="299">
                  <c:v>40843</c:v>
                </c:pt>
                <c:pt idx="300">
                  <c:v>40844</c:v>
                </c:pt>
                <c:pt idx="301">
                  <c:v>40845</c:v>
                </c:pt>
                <c:pt idx="302">
                  <c:v>40846</c:v>
                </c:pt>
                <c:pt idx="303">
                  <c:v>40847</c:v>
                </c:pt>
                <c:pt idx="304">
                  <c:v>40848</c:v>
                </c:pt>
                <c:pt idx="305">
                  <c:v>40849</c:v>
                </c:pt>
                <c:pt idx="306">
                  <c:v>40850</c:v>
                </c:pt>
                <c:pt idx="307">
                  <c:v>40851</c:v>
                </c:pt>
                <c:pt idx="308">
                  <c:v>40852</c:v>
                </c:pt>
                <c:pt idx="309">
                  <c:v>40853</c:v>
                </c:pt>
                <c:pt idx="310">
                  <c:v>40854</c:v>
                </c:pt>
                <c:pt idx="311">
                  <c:v>40855</c:v>
                </c:pt>
                <c:pt idx="312">
                  <c:v>40856</c:v>
                </c:pt>
                <c:pt idx="313">
                  <c:v>40857</c:v>
                </c:pt>
                <c:pt idx="314">
                  <c:v>40858</c:v>
                </c:pt>
                <c:pt idx="315">
                  <c:v>40859</c:v>
                </c:pt>
                <c:pt idx="316">
                  <c:v>40860</c:v>
                </c:pt>
                <c:pt idx="317">
                  <c:v>40861</c:v>
                </c:pt>
                <c:pt idx="318">
                  <c:v>40862</c:v>
                </c:pt>
                <c:pt idx="319">
                  <c:v>40863</c:v>
                </c:pt>
                <c:pt idx="320">
                  <c:v>40864</c:v>
                </c:pt>
                <c:pt idx="321">
                  <c:v>40865</c:v>
                </c:pt>
                <c:pt idx="322">
                  <c:v>40866</c:v>
                </c:pt>
                <c:pt idx="323">
                  <c:v>40867</c:v>
                </c:pt>
                <c:pt idx="324">
                  <c:v>40868</c:v>
                </c:pt>
                <c:pt idx="325">
                  <c:v>40869</c:v>
                </c:pt>
                <c:pt idx="326">
                  <c:v>40870</c:v>
                </c:pt>
                <c:pt idx="327">
                  <c:v>40871</c:v>
                </c:pt>
                <c:pt idx="328">
                  <c:v>40872</c:v>
                </c:pt>
                <c:pt idx="329">
                  <c:v>40873</c:v>
                </c:pt>
                <c:pt idx="330">
                  <c:v>40874</c:v>
                </c:pt>
                <c:pt idx="331">
                  <c:v>40875</c:v>
                </c:pt>
                <c:pt idx="332">
                  <c:v>40876</c:v>
                </c:pt>
                <c:pt idx="333">
                  <c:v>40877</c:v>
                </c:pt>
                <c:pt idx="334">
                  <c:v>40878</c:v>
                </c:pt>
                <c:pt idx="335">
                  <c:v>40879</c:v>
                </c:pt>
                <c:pt idx="336">
                  <c:v>40880</c:v>
                </c:pt>
                <c:pt idx="337">
                  <c:v>40881</c:v>
                </c:pt>
                <c:pt idx="338">
                  <c:v>40882</c:v>
                </c:pt>
                <c:pt idx="339">
                  <c:v>40883</c:v>
                </c:pt>
                <c:pt idx="340">
                  <c:v>40884</c:v>
                </c:pt>
                <c:pt idx="341">
                  <c:v>40885</c:v>
                </c:pt>
                <c:pt idx="342">
                  <c:v>40886</c:v>
                </c:pt>
                <c:pt idx="343">
                  <c:v>40887</c:v>
                </c:pt>
                <c:pt idx="344">
                  <c:v>40888</c:v>
                </c:pt>
                <c:pt idx="345">
                  <c:v>40889</c:v>
                </c:pt>
                <c:pt idx="346">
                  <c:v>40890</c:v>
                </c:pt>
                <c:pt idx="347">
                  <c:v>40891</c:v>
                </c:pt>
                <c:pt idx="348">
                  <c:v>40892</c:v>
                </c:pt>
                <c:pt idx="349">
                  <c:v>40893</c:v>
                </c:pt>
                <c:pt idx="350">
                  <c:v>40894</c:v>
                </c:pt>
                <c:pt idx="351">
                  <c:v>40895</c:v>
                </c:pt>
                <c:pt idx="352">
                  <c:v>40896</c:v>
                </c:pt>
                <c:pt idx="353">
                  <c:v>40897</c:v>
                </c:pt>
                <c:pt idx="354">
                  <c:v>40898</c:v>
                </c:pt>
                <c:pt idx="355">
                  <c:v>40899</c:v>
                </c:pt>
                <c:pt idx="356">
                  <c:v>40900</c:v>
                </c:pt>
                <c:pt idx="357">
                  <c:v>40901</c:v>
                </c:pt>
                <c:pt idx="358">
                  <c:v>40902</c:v>
                </c:pt>
                <c:pt idx="359">
                  <c:v>40903</c:v>
                </c:pt>
                <c:pt idx="360">
                  <c:v>40904</c:v>
                </c:pt>
                <c:pt idx="361">
                  <c:v>40905</c:v>
                </c:pt>
                <c:pt idx="362">
                  <c:v>40906</c:v>
                </c:pt>
                <c:pt idx="363">
                  <c:v>40907</c:v>
                </c:pt>
                <c:pt idx="364">
                  <c:v>40908</c:v>
                </c:pt>
                <c:pt idx="365">
                  <c:v>40909</c:v>
                </c:pt>
                <c:pt idx="366">
                  <c:v>40910</c:v>
                </c:pt>
                <c:pt idx="367">
                  <c:v>40911</c:v>
                </c:pt>
                <c:pt idx="368">
                  <c:v>40912</c:v>
                </c:pt>
                <c:pt idx="369">
                  <c:v>40913</c:v>
                </c:pt>
                <c:pt idx="370">
                  <c:v>40914</c:v>
                </c:pt>
                <c:pt idx="371">
                  <c:v>40915</c:v>
                </c:pt>
                <c:pt idx="372">
                  <c:v>40916</c:v>
                </c:pt>
                <c:pt idx="373">
                  <c:v>40917</c:v>
                </c:pt>
                <c:pt idx="374">
                  <c:v>40918</c:v>
                </c:pt>
                <c:pt idx="375">
                  <c:v>40919</c:v>
                </c:pt>
                <c:pt idx="376">
                  <c:v>40920</c:v>
                </c:pt>
                <c:pt idx="377">
                  <c:v>40921</c:v>
                </c:pt>
                <c:pt idx="378">
                  <c:v>40922</c:v>
                </c:pt>
                <c:pt idx="379">
                  <c:v>40923</c:v>
                </c:pt>
                <c:pt idx="380">
                  <c:v>40924</c:v>
                </c:pt>
                <c:pt idx="381">
                  <c:v>40925</c:v>
                </c:pt>
                <c:pt idx="382">
                  <c:v>40926</c:v>
                </c:pt>
                <c:pt idx="383">
                  <c:v>40927</c:v>
                </c:pt>
                <c:pt idx="384">
                  <c:v>40928</c:v>
                </c:pt>
                <c:pt idx="385">
                  <c:v>40929</c:v>
                </c:pt>
                <c:pt idx="386">
                  <c:v>40930</c:v>
                </c:pt>
                <c:pt idx="387">
                  <c:v>40931</c:v>
                </c:pt>
                <c:pt idx="388">
                  <c:v>40932</c:v>
                </c:pt>
                <c:pt idx="389">
                  <c:v>40933</c:v>
                </c:pt>
                <c:pt idx="390">
                  <c:v>40934</c:v>
                </c:pt>
                <c:pt idx="391">
                  <c:v>40935</c:v>
                </c:pt>
                <c:pt idx="392">
                  <c:v>40936</c:v>
                </c:pt>
                <c:pt idx="393">
                  <c:v>40937</c:v>
                </c:pt>
                <c:pt idx="394">
                  <c:v>40938</c:v>
                </c:pt>
                <c:pt idx="395">
                  <c:v>40939</c:v>
                </c:pt>
                <c:pt idx="396">
                  <c:v>40940</c:v>
                </c:pt>
                <c:pt idx="397">
                  <c:v>40941</c:v>
                </c:pt>
                <c:pt idx="398">
                  <c:v>40942</c:v>
                </c:pt>
                <c:pt idx="399">
                  <c:v>40943</c:v>
                </c:pt>
                <c:pt idx="400">
                  <c:v>40944</c:v>
                </c:pt>
                <c:pt idx="401">
                  <c:v>40945</c:v>
                </c:pt>
                <c:pt idx="402">
                  <c:v>40946</c:v>
                </c:pt>
                <c:pt idx="403">
                  <c:v>40947</c:v>
                </c:pt>
                <c:pt idx="404">
                  <c:v>40948</c:v>
                </c:pt>
                <c:pt idx="405">
                  <c:v>40949</c:v>
                </c:pt>
                <c:pt idx="406">
                  <c:v>40950</c:v>
                </c:pt>
                <c:pt idx="407">
                  <c:v>40951</c:v>
                </c:pt>
                <c:pt idx="408">
                  <c:v>40952</c:v>
                </c:pt>
                <c:pt idx="409">
                  <c:v>40953</c:v>
                </c:pt>
                <c:pt idx="410">
                  <c:v>40954</c:v>
                </c:pt>
                <c:pt idx="411">
                  <c:v>40955</c:v>
                </c:pt>
                <c:pt idx="412">
                  <c:v>40956</c:v>
                </c:pt>
                <c:pt idx="413">
                  <c:v>40957</c:v>
                </c:pt>
                <c:pt idx="414">
                  <c:v>40958</c:v>
                </c:pt>
                <c:pt idx="415">
                  <c:v>40959</c:v>
                </c:pt>
                <c:pt idx="416">
                  <c:v>40960</c:v>
                </c:pt>
                <c:pt idx="417">
                  <c:v>40961</c:v>
                </c:pt>
                <c:pt idx="418">
                  <c:v>40962</c:v>
                </c:pt>
                <c:pt idx="419">
                  <c:v>40963</c:v>
                </c:pt>
                <c:pt idx="420">
                  <c:v>40964</c:v>
                </c:pt>
                <c:pt idx="421">
                  <c:v>40965</c:v>
                </c:pt>
                <c:pt idx="422">
                  <c:v>40966</c:v>
                </c:pt>
                <c:pt idx="423">
                  <c:v>40967</c:v>
                </c:pt>
                <c:pt idx="424">
                  <c:v>40968</c:v>
                </c:pt>
                <c:pt idx="425">
                  <c:v>40969</c:v>
                </c:pt>
                <c:pt idx="426">
                  <c:v>40970</c:v>
                </c:pt>
                <c:pt idx="427">
                  <c:v>40971</c:v>
                </c:pt>
                <c:pt idx="428">
                  <c:v>40972</c:v>
                </c:pt>
                <c:pt idx="429">
                  <c:v>40973</c:v>
                </c:pt>
                <c:pt idx="430">
                  <c:v>40974</c:v>
                </c:pt>
                <c:pt idx="431">
                  <c:v>40975</c:v>
                </c:pt>
                <c:pt idx="432">
                  <c:v>40976</c:v>
                </c:pt>
                <c:pt idx="433">
                  <c:v>40977</c:v>
                </c:pt>
                <c:pt idx="434">
                  <c:v>40978</c:v>
                </c:pt>
                <c:pt idx="435">
                  <c:v>40979</c:v>
                </c:pt>
                <c:pt idx="436">
                  <c:v>40980</c:v>
                </c:pt>
                <c:pt idx="437">
                  <c:v>40981</c:v>
                </c:pt>
                <c:pt idx="438">
                  <c:v>40982</c:v>
                </c:pt>
                <c:pt idx="439">
                  <c:v>40983</c:v>
                </c:pt>
                <c:pt idx="440">
                  <c:v>40984</c:v>
                </c:pt>
                <c:pt idx="441">
                  <c:v>40985</c:v>
                </c:pt>
                <c:pt idx="442">
                  <c:v>40986</c:v>
                </c:pt>
                <c:pt idx="443">
                  <c:v>40987</c:v>
                </c:pt>
                <c:pt idx="444">
                  <c:v>40988</c:v>
                </c:pt>
                <c:pt idx="445">
                  <c:v>40989</c:v>
                </c:pt>
                <c:pt idx="446">
                  <c:v>40990</c:v>
                </c:pt>
                <c:pt idx="447">
                  <c:v>40991</c:v>
                </c:pt>
                <c:pt idx="448">
                  <c:v>40992</c:v>
                </c:pt>
                <c:pt idx="449">
                  <c:v>40993</c:v>
                </c:pt>
                <c:pt idx="450">
                  <c:v>40994</c:v>
                </c:pt>
                <c:pt idx="451">
                  <c:v>40995</c:v>
                </c:pt>
                <c:pt idx="452">
                  <c:v>40996</c:v>
                </c:pt>
                <c:pt idx="453">
                  <c:v>40997</c:v>
                </c:pt>
                <c:pt idx="454">
                  <c:v>40998</c:v>
                </c:pt>
                <c:pt idx="455">
                  <c:v>40999</c:v>
                </c:pt>
                <c:pt idx="456">
                  <c:v>41000</c:v>
                </c:pt>
                <c:pt idx="457">
                  <c:v>41001</c:v>
                </c:pt>
                <c:pt idx="458">
                  <c:v>41002</c:v>
                </c:pt>
                <c:pt idx="459">
                  <c:v>41003</c:v>
                </c:pt>
                <c:pt idx="460">
                  <c:v>41004</c:v>
                </c:pt>
                <c:pt idx="461">
                  <c:v>41005</c:v>
                </c:pt>
                <c:pt idx="462">
                  <c:v>41006</c:v>
                </c:pt>
                <c:pt idx="463">
                  <c:v>41007</c:v>
                </c:pt>
                <c:pt idx="464">
                  <c:v>41008</c:v>
                </c:pt>
                <c:pt idx="465">
                  <c:v>41009</c:v>
                </c:pt>
                <c:pt idx="466">
                  <c:v>41010</c:v>
                </c:pt>
                <c:pt idx="467">
                  <c:v>41011</c:v>
                </c:pt>
                <c:pt idx="468">
                  <c:v>41012</c:v>
                </c:pt>
                <c:pt idx="469">
                  <c:v>41013</c:v>
                </c:pt>
                <c:pt idx="470">
                  <c:v>41014</c:v>
                </c:pt>
                <c:pt idx="471">
                  <c:v>41015</c:v>
                </c:pt>
                <c:pt idx="472">
                  <c:v>41016</c:v>
                </c:pt>
                <c:pt idx="473">
                  <c:v>41017</c:v>
                </c:pt>
                <c:pt idx="474">
                  <c:v>41018</c:v>
                </c:pt>
                <c:pt idx="475">
                  <c:v>41019</c:v>
                </c:pt>
                <c:pt idx="476">
                  <c:v>41020</c:v>
                </c:pt>
                <c:pt idx="477">
                  <c:v>41021</c:v>
                </c:pt>
                <c:pt idx="478">
                  <c:v>41022</c:v>
                </c:pt>
                <c:pt idx="479">
                  <c:v>41023</c:v>
                </c:pt>
                <c:pt idx="480">
                  <c:v>41024</c:v>
                </c:pt>
                <c:pt idx="481">
                  <c:v>41025</c:v>
                </c:pt>
                <c:pt idx="482">
                  <c:v>41026</c:v>
                </c:pt>
                <c:pt idx="483">
                  <c:v>41027</c:v>
                </c:pt>
                <c:pt idx="484">
                  <c:v>41028</c:v>
                </c:pt>
                <c:pt idx="485">
                  <c:v>41029</c:v>
                </c:pt>
                <c:pt idx="486">
                  <c:v>41030</c:v>
                </c:pt>
                <c:pt idx="487">
                  <c:v>41031</c:v>
                </c:pt>
                <c:pt idx="488">
                  <c:v>41032</c:v>
                </c:pt>
                <c:pt idx="489">
                  <c:v>41033</c:v>
                </c:pt>
                <c:pt idx="490">
                  <c:v>41034</c:v>
                </c:pt>
                <c:pt idx="491">
                  <c:v>41035</c:v>
                </c:pt>
                <c:pt idx="492">
                  <c:v>41036</c:v>
                </c:pt>
                <c:pt idx="493">
                  <c:v>41037</c:v>
                </c:pt>
                <c:pt idx="494">
                  <c:v>41038</c:v>
                </c:pt>
                <c:pt idx="495">
                  <c:v>41039</c:v>
                </c:pt>
                <c:pt idx="496">
                  <c:v>41040</c:v>
                </c:pt>
                <c:pt idx="497">
                  <c:v>41041</c:v>
                </c:pt>
                <c:pt idx="498">
                  <c:v>41042</c:v>
                </c:pt>
                <c:pt idx="499">
                  <c:v>41043</c:v>
                </c:pt>
                <c:pt idx="500">
                  <c:v>41044</c:v>
                </c:pt>
                <c:pt idx="501">
                  <c:v>41045</c:v>
                </c:pt>
                <c:pt idx="502">
                  <c:v>41046</c:v>
                </c:pt>
                <c:pt idx="503">
                  <c:v>41047</c:v>
                </c:pt>
                <c:pt idx="504">
                  <c:v>41048</c:v>
                </c:pt>
                <c:pt idx="505">
                  <c:v>41049</c:v>
                </c:pt>
                <c:pt idx="506">
                  <c:v>41050</c:v>
                </c:pt>
                <c:pt idx="507">
                  <c:v>41051</c:v>
                </c:pt>
                <c:pt idx="508">
                  <c:v>41052</c:v>
                </c:pt>
                <c:pt idx="509">
                  <c:v>41053</c:v>
                </c:pt>
                <c:pt idx="510">
                  <c:v>41054</c:v>
                </c:pt>
                <c:pt idx="511">
                  <c:v>41055</c:v>
                </c:pt>
                <c:pt idx="512">
                  <c:v>41056</c:v>
                </c:pt>
                <c:pt idx="513">
                  <c:v>41057</c:v>
                </c:pt>
                <c:pt idx="514">
                  <c:v>41058</c:v>
                </c:pt>
                <c:pt idx="515">
                  <c:v>41059</c:v>
                </c:pt>
                <c:pt idx="516">
                  <c:v>41060</c:v>
                </c:pt>
                <c:pt idx="517">
                  <c:v>41061</c:v>
                </c:pt>
                <c:pt idx="518">
                  <c:v>41062</c:v>
                </c:pt>
                <c:pt idx="519">
                  <c:v>41063</c:v>
                </c:pt>
                <c:pt idx="520">
                  <c:v>41064</c:v>
                </c:pt>
                <c:pt idx="521">
                  <c:v>41065</c:v>
                </c:pt>
                <c:pt idx="522">
                  <c:v>41066</c:v>
                </c:pt>
                <c:pt idx="523">
                  <c:v>41067</c:v>
                </c:pt>
                <c:pt idx="524">
                  <c:v>41068</c:v>
                </c:pt>
                <c:pt idx="525">
                  <c:v>41069</c:v>
                </c:pt>
                <c:pt idx="526">
                  <c:v>41070</c:v>
                </c:pt>
                <c:pt idx="527">
                  <c:v>41071</c:v>
                </c:pt>
                <c:pt idx="528">
                  <c:v>41072</c:v>
                </c:pt>
                <c:pt idx="529">
                  <c:v>41073</c:v>
                </c:pt>
                <c:pt idx="530">
                  <c:v>41074</c:v>
                </c:pt>
                <c:pt idx="531">
                  <c:v>41075</c:v>
                </c:pt>
                <c:pt idx="532">
                  <c:v>41076</c:v>
                </c:pt>
                <c:pt idx="533">
                  <c:v>41077</c:v>
                </c:pt>
                <c:pt idx="534">
                  <c:v>41078</c:v>
                </c:pt>
                <c:pt idx="535">
                  <c:v>41079</c:v>
                </c:pt>
                <c:pt idx="536">
                  <c:v>41080</c:v>
                </c:pt>
                <c:pt idx="537">
                  <c:v>41081</c:v>
                </c:pt>
                <c:pt idx="538">
                  <c:v>41082</c:v>
                </c:pt>
                <c:pt idx="539">
                  <c:v>41083</c:v>
                </c:pt>
                <c:pt idx="540">
                  <c:v>41084</c:v>
                </c:pt>
                <c:pt idx="541">
                  <c:v>41085</c:v>
                </c:pt>
                <c:pt idx="542">
                  <c:v>41086</c:v>
                </c:pt>
                <c:pt idx="543">
                  <c:v>41087</c:v>
                </c:pt>
                <c:pt idx="544">
                  <c:v>41088</c:v>
                </c:pt>
                <c:pt idx="545">
                  <c:v>41089</c:v>
                </c:pt>
                <c:pt idx="546">
                  <c:v>41090</c:v>
                </c:pt>
                <c:pt idx="547">
                  <c:v>41091</c:v>
                </c:pt>
                <c:pt idx="548">
                  <c:v>41092</c:v>
                </c:pt>
                <c:pt idx="549">
                  <c:v>41093</c:v>
                </c:pt>
                <c:pt idx="550">
                  <c:v>41094</c:v>
                </c:pt>
                <c:pt idx="551">
                  <c:v>41095</c:v>
                </c:pt>
                <c:pt idx="552">
                  <c:v>41096</c:v>
                </c:pt>
                <c:pt idx="553">
                  <c:v>41097</c:v>
                </c:pt>
                <c:pt idx="554">
                  <c:v>41098</c:v>
                </c:pt>
                <c:pt idx="555">
                  <c:v>41099</c:v>
                </c:pt>
                <c:pt idx="556">
                  <c:v>41100</c:v>
                </c:pt>
                <c:pt idx="557">
                  <c:v>41101</c:v>
                </c:pt>
                <c:pt idx="558">
                  <c:v>41102</c:v>
                </c:pt>
                <c:pt idx="559">
                  <c:v>41103</c:v>
                </c:pt>
                <c:pt idx="560">
                  <c:v>41104</c:v>
                </c:pt>
                <c:pt idx="561">
                  <c:v>41105</c:v>
                </c:pt>
                <c:pt idx="562">
                  <c:v>41106</c:v>
                </c:pt>
                <c:pt idx="563">
                  <c:v>41107</c:v>
                </c:pt>
                <c:pt idx="564">
                  <c:v>41108</c:v>
                </c:pt>
                <c:pt idx="565">
                  <c:v>41109</c:v>
                </c:pt>
                <c:pt idx="566">
                  <c:v>41110</c:v>
                </c:pt>
                <c:pt idx="567">
                  <c:v>41111</c:v>
                </c:pt>
                <c:pt idx="568">
                  <c:v>41112</c:v>
                </c:pt>
                <c:pt idx="569">
                  <c:v>41113</c:v>
                </c:pt>
                <c:pt idx="570">
                  <c:v>41114</c:v>
                </c:pt>
                <c:pt idx="571">
                  <c:v>41115</c:v>
                </c:pt>
                <c:pt idx="572">
                  <c:v>41116</c:v>
                </c:pt>
                <c:pt idx="573">
                  <c:v>41117</c:v>
                </c:pt>
                <c:pt idx="574">
                  <c:v>41118</c:v>
                </c:pt>
                <c:pt idx="575">
                  <c:v>41119</c:v>
                </c:pt>
                <c:pt idx="576">
                  <c:v>41120</c:v>
                </c:pt>
                <c:pt idx="577">
                  <c:v>41121</c:v>
                </c:pt>
                <c:pt idx="578">
                  <c:v>41122</c:v>
                </c:pt>
                <c:pt idx="579">
                  <c:v>41123</c:v>
                </c:pt>
                <c:pt idx="580">
                  <c:v>41124</c:v>
                </c:pt>
                <c:pt idx="581">
                  <c:v>41125</c:v>
                </c:pt>
                <c:pt idx="582">
                  <c:v>41126</c:v>
                </c:pt>
                <c:pt idx="583">
                  <c:v>41127</c:v>
                </c:pt>
                <c:pt idx="584">
                  <c:v>41128</c:v>
                </c:pt>
                <c:pt idx="585">
                  <c:v>41129</c:v>
                </c:pt>
                <c:pt idx="586">
                  <c:v>41130</c:v>
                </c:pt>
                <c:pt idx="587">
                  <c:v>41131</c:v>
                </c:pt>
                <c:pt idx="588">
                  <c:v>41132</c:v>
                </c:pt>
                <c:pt idx="589">
                  <c:v>41133</c:v>
                </c:pt>
                <c:pt idx="590">
                  <c:v>41134</c:v>
                </c:pt>
                <c:pt idx="591">
                  <c:v>41135</c:v>
                </c:pt>
                <c:pt idx="592">
                  <c:v>41136</c:v>
                </c:pt>
                <c:pt idx="593">
                  <c:v>41137</c:v>
                </c:pt>
                <c:pt idx="594">
                  <c:v>41138</c:v>
                </c:pt>
                <c:pt idx="595">
                  <c:v>41139</c:v>
                </c:pt>
                <c:pt idx="596">
                  <c:v>41140</c:v>
                </c:pt>
                <c:pt idx="597">
                  <c:v>41141</c:v>
                </c:pt>
                <c:pt idx="598">
                  <c:v>41142</c:v>
                </c:pt>
                <c:pt idx="599">
                  <c:v>41143</c:v>
                </c:pt>
                <c:pt idx="600">
                  <c:v>41144</c:v>
                </c:pt>
                <c:pt idx="601">
                  <c:v>41145</c:v>
                </c:pt>
                <c:pt idx="602">
                  <c:v>41146</c:v>
                </c:pt>
                <c:pt idx="603">
                  <c:v>41147</c:v>
                </c:pt>
                <c:pt idx="604">
                  <c:v>41148</c:v>
                </c:pt>
                <c:pt idx="605">
                  <c:v>41149</c:v>
                </c:pt>
                <c:pt idx="606">
                  <c:v>41150</c:v>
                </c:pt>
                <c:pt idx="607">
                  <c:v>41151</c:v>
                </c:pt>
                <c:pt idx="608">
                  <c:v>41152</c:v>
                </c:pt>
                <c:pt idx="609">
                  <c:v>41153</c:v>
                </c:pt>
                <c:pt idx="610">
                  <c:v>41154</c:v>
                </c:pt>
                <c:pt idx="611">
                  <c:v>41155</c:v>
                </c:pt>
                <c:pt idx="612">
                  <c:v>41156</c:v>
                </c:pt>
                <c:pt idx="613">
                  <c:v>41157</c:v>
                </c:pt>
                <c:pt idx="614">
                  <c:v>41158</c:v>
                </c:pt>
                <c:pt idx="615">
                  <c:v>41159</c:v>
                </c:pt>
                <c:pt idx="616">
                  <c:v>41160</c:v>
                </c:pt>
                <c:pt idx="617">
                  <c:v>41161</c:v>
                </c:pt>
                <c:pt idx="618">
                  <c:v>41162</c:v>
                </c:pt>
                <c:pt idx="619">
                  <c:v>41163</c:v>
                </c:pt>
                <c:pt idx="620">
                  <c:v>41164</c:v>
                </c:pt>
                <c:pt idx="621">
                  <c:v>41165</c:v>
                </c:pt>
                <c:pt idx="622">
                  <c:v>41166</c:v>
                </c:pt>
                <c:pt idx="623">
                  <c:v>41167</c:v>
                </c:pt>
                <c:pt idx="624">
                  <c:v>41168</c:v>
                </c:pt>
                <c:pt idx="625">
                  <c:v>41169</c:v>
                </c:pt>
                <c:pt idx="626">
                  <c:v>41170</c:v>
                </c:pt>
                <c:pt idx="627">
                  <c:v>41171</c:v>
                </c:pt>
                <c:pt idx="628">
                  <c:v>41172</c:v>
                </c:pt>
                <c:pt idx="629">
                  <c:v>41173</c:v>
                </c:pt>
                <c:pt idx="630">
                  <c:v>41174</c:v>
                </c:pt>
                <c:pt idx="631">
                  <c:v>41175</c:v>
                </c:pt>
                <c:pt idx="632">
                  <c:v>41176</c:v>
                </c:pt>
                <c:pt idx="633">
                  <c:v>41177</c:v>
                </c:pt>
                <c:pt idx="634">
                  <c:v>41178</c:v>
                </c:pt>
                <c:pt idx="635">
                  <c:v>41179</c:v>
                </c:pt>
                <c:pt idx="636">
                  <c:v>41180</c:v>
                </c:pt>
                <c:pt idx="637">
                  <c:v>41181</c:v>
                </c:pt>
                <c:pt idx="638">
                  <c:v>41182</c:v>
                </c:pt>
                <c:pt idx="639">
                  <c:v>41183</c:v>
                </c:pt>
                <c:pt idx="640">
                  <c:v>41184</c:v>
                </c:pt>
                <c:pt idx="641">
                  <c:v>41185</c:v>
                </c:pt>
                <c:pt idx="642">
                  <c:v>41186</c:v>
                </c:pt>
                <c:pt idx="643">
                  <c:v>41187</c:v>
                </c:pt>
                <c:pt idx="644">
                  <c:v>41188</c:v>
                </c:pt>
                <c:pt idx="645">
                  <c:v>41189</c:v>
                </c:pt>
                <c:pt idx="646">
                  <c:v>41190</c:v>
                </c:pt>
                <c:pt idx="647">
                  <c:v>41191</c:v>
                </c:pt>
                <c:pt idx="648">
                  <c:v>41192</c:v>
                </c:pt>
                <c:pt idx="649">
                  <c:v>41193</c:v>
                </c:pt>
                <c:pt idx="650">
                  <c:v>41194</c:v>
                </c:pt>
                <c:pt idx="651">
                  <c:v>41195</c:v>
                </c:pt>
                <c:pt idx="652">
                  <c:v>41196</c:v>
                </c:pt>
                <c:pt idx="653">
                  <c:v>41197</c:v>
                </c:pt>
                <c:pt idx="654">
                  <c:v>41198</c:v>
                </c:pt>
                <c:pt idx="655">
                  <c:v>41199</c:v>
                </c:pt>
                <c:pt idx="656">
                  <c:v>41200</c:v>
                </c:pt>
                <c:pt idx="657">
                  <c:v>41201</c:v>
                </c:pt>
                <c:pt idx="658">
                  <c:v>41202</c:v>
                </c:pt>
                <c:pt idx="659">
                  <c:v>41203</c:v>
                </c:pt>
                <c:pt idx="660">
                  <c:v>41204</c:v>
                </c:pt>
                <c:pt idx="661">
                  <c:v>41205</c:v>
                </c:pt>
                <c:pt idx="662">
                  <c:v>41206</c:v>
                </c:pt>
                <c:pt idx="663">
                  <c:v>41207</c:v>
                </c:pt>
                <c:pt idx="664">
                  <c:v>41208</c:v>
                </c:pt>
                <c:pt idx="665">
                  <c:v>41209</c:v>
                </c:pt>
                <c:pt idx="666">
                  <c:v>41210</c:v>
                </c:pt>
                <c:pt idx="667">
                  <c:v>41211</c:v>
                </c:pt>
                <c:pt idx="668">
                  <c:v>41212</c:v>
                </c:pt>
                <c:pt idx="669">
                  <c:v>41213</c:v>
                </c:pt>
                <c:pt idx="670">
                  <c:v>41214</c:v>
                </c:pt>
                <c:pt idx="671">
                  <c:v>41215</c:v>
                </c:pt>
                <c:pt idx="672">
                  <c:v>41216</c:v>
                </c:pt>
                <c:pt idx="673">
                  <c:v>41217</c:v>
                </c:pt>
                <c:pt idx="674">
                  <c:v>41218</c:v>
                </c:pt>
                <c:pt idx="675">
                  <c:v>41219</c:v>
                </c:pt>
                <c:pt idx="676">
                  <c:v>41220</c:v>
                </c:pt>
                <c:pt idx="677">
                  <c:v>41221</c:v>
                </c:pt>
                <c:pt idx="678">
                  <c:v>41222</c:v>
                </c:pt>
                <c:pt idx="679">
                  <c:v>41223</c:v>
                </c:pt>
                <c:pt idx="680">
                  <c:v>41224</c:v>
                </c:pt>
                <c:pt idx="681">
                  <c:v>41225</c:v>
                </c:pt>
                <c:pt idx="682">
                  <c:v>41226</c:v>
                </c:pt>
                <c:pt idx="683">
                  <c:v>41227</c:v>
                </c:pt>
                <c:pt idx="684">
                  <c:v>41228</c:v>
                </c:pt>
                <c:pt idx="685">
                  <c:v>41229</c:v>
                </c:pt>
                <c:pt idx="686">
                  <c:v>41230</c:v>
                </c:pt>
                <c:pt idx="687">
                  <c:v>41231</c:v>
                </c:pt>
                <c:pt idx="688">
                  <c:v>41232</c:v>
                </c:pt>
                <c:pt idx="689">
                  <c:v>41233</c:v>
                </c:pt>
                <c:pt idx="690">
                  <c:v>41234</c:v>
                </c:pt>
                <c:pt idx="691">
                  <c:v>41235</c:v>
                </c:pt>
                <c:pt idx="692">
                  <c:v>41236</c:v>
                </c:pt>
                <c:pt idx="693">
                  <c:v>41237</c:v>
                </c:pt>
                <c:pt idx="694">
                  <c:v>41238</c:v>
                </c:pt>
                <c:pt idx="695">
                  <c:v>41239</c:v>
                </c:pt>
                <c:pt idx="696">
                  <c:v>41240</c:v>
                </c:pt>
                <c:pt idx="697">
                  <c:v>41241</c:v>
                </c:pt>
                <c:pt idx="698">
                  <c:v>41242</c:v>
                </c:pt>
                <c:pt idx="699">
                  <c:v>41243</c:v>
                </c:pt>
                <c:pt idx="700">
                  <c:v>41244</c:v>
                </c:pt>
                <c:pt idx="701">
                  <c:v>41245</c:v>
                </c:pt>
                <c:pt idx="702">
                  <c:v>41246</c:v>
                </c:pt>
                <c:pt idx="703">
                  <c:v>41247</c:v>
                </c:pt>
                <c:pt idx="704">
                  <c:v>41248</c:v>
                </c:pt>
                <c:pt idx="705">
                  <c:v>41249</c:v>
                </c:pt>
                <c:pt idx="706">
                  <c:v>41250</c:v>
                </c:pt>
                <c:pt idx="707">
                  <c:v>41251</c:v>
                </c:pt>
                <c:pt idx="708">
                  <c:v>41252</c:v>
                </c:pt>
                <c:pt idx="709">
                  <c:v>41253</c:v>
                </c:pt>
                <c:pt idx="710">
                  <c:v>41254</c:v>
                </c:pt>
                <c:pt idx="711">
                  <c:v>41255</c:v>
                </c:pt>
                <c:pt idx="712">
                  <c:v>41256</c:v>
                </c:pt>
                <c:pt idx="713">
                  <c:v>41257</c:v>
                </c:pt>
                <c:pt idx="714">
                  <c:v>41258</c:v>
                </c:pt>
                <c:pt idx="715">
                  <c:v>41259</c:v>
                </c:pt>
                <c:pt idx="716">
                  <c:v>41260</c:v>
                </c:pt>
                <c:pt idx="717">
                  <c:v>41261</c:v>
                </c:pt>
                <c:pt idx="718">
                  <c:v>41262</c:v>
                </c:pt>
                <c:pt idx="719">
                  <c:v>41263</c:v>
                </c:pt>
                <c:pt idx="720">
                  <c:v>41264</c:v>
                </c:pt>
                <c:pt idx="721">
                  <c:v>41265</c:v>
                </c:pt>
                <c:pt idx="722">
                  <c:v>41266</c:v>
                </c:pt>
                <c:pt idx="723">
                  <c:v>41267</c:v>
                </c:pt>
                <c:pt idx="724">
                  <c:v>41268</c:v>
                </c:pt>
                <c:pt idx="725">
                  <c:v>41269</c:v>
                </c:pt>
                <c:pt idx="726">
                  <c:v>41270</c:v>
                </c:pt>
                <c:pt idx="727">
                  <c:v>41271</c:v>
                </c:pt>
                <c:pt idx="728">
                  <c:v>41272</c:v>
                </c:pt>
                <c:pt idx="729">
                  <c:v>41273</c:v>
                </c:pt>
                <c:pt idx="730">
                  <c:v>41274</c:v>
                </c:pt>
                <c:pt idx="731">
                  <c:v>41275</c:v>
                </c:pt>
                <c:pt idx="732">
                  <c:v>41276</c:v>
                </c:pt>
                <c:pt idx="733">
                  <c:v>41277</c:v>
                </c:pt>
                <c:pt idx="734">
                  <c:v>41278</c:v>
                </c:pt>
                <c:pt idx="735">
                  <c:v>41279</c:v>
                </c:pt>
                <c:pt idx="736">
                  <c:v>41280</c:v>
                </c:pt>
                <c:pt idx="737">
                  <c:v>41281</c:v>
                </c:pt>
                <c:pt idx="738">
                  <c:v>41282</c:v>
                </c:pt>
                <c:pt idx="739">
                  <c:v>41283</c:v>
                </c:pt>
                <c:pt idx="740">
                  <c:v>41284</c:v>
                </c:pt>
                <c:pt idx="741">
                  <c:v>41285</c:v>
                </c:pt>
                <c:pt idx="742">
                  <c:v>41286</c:v>
                </c:pt>
                <c:pt idx="743">
                  <c:v>41287</c:v>
                </c:pt>
                <c:pt idx="744">
                  <c:v>41288</c:v>
                </c:pt>
                <c:pt idx="745">
                  <c:v>41289</c:v>
                </c:pt>
                <c:pt idx="746">
                  <c:v>41290</c:v>
                </c:pt>
                <c:pt idx="747">
                  <c:v>41291</c:v>
                </c:pt>
                <c:pt idx="748">
                  <c:v>41292</c:v>
                </c:pt>
                <c:pt idx="749">
                  <c:v>41293</c:v>
                </c:pt>
                <c:pt idx="750">
                  <c:v>41294</c:v>
                </c:pt>
                <c:pt idx="751">
                  <c:v>41295</c:v>
                </c:pt>
                <c:pt idx="752">
                  <c:v>41296</c:v>
                </c:pt>
                <c:pt idx="753">
                  <c:v>41297</c:v>
                </c:pt>
                <c:pt idx="754">
                  <c:v>41298</c:v>
                </c:pt>
                <c:pt idx="755">
                  <c:v>41299</c:v>
                </c:pt>
                <c:pt idx="756">
                  <c:v>41300</c:v>
                </c:pt>
                <c:pt idx="757">
                  <c:v>41301</c:v>
                </c:pt>
                <c:pt idx="758">
                  <c:v>41302</c:v>
                </c:pt>
                <c:pt idx="759">
                  <c:v>41303</c:v>
                </c:pt>
                <c:pt idx="760">
                  <c:v>41304</c:v>
                </c:pt>
                <c:pt idx="761">
                  <c:v>41305</c:v>
                </c:pt>
                <c:pt idx="762">
                  <c:v>41306</c:v>
                </c:pt>
                <c:pt idx="763">
                  <c:v>41307</c:v>
                </c:pt>
                <c:pt idx="764">
                  <c:v>41308</c:v>
                </c:pt>
                <c:pt idx="765">
                  <c:v>41309</c:v>
                </c:pt>
                <c:pt idx="766">
                  <c:v>41310</c:v>
                </c:pt>
                <c:pt idx="767">
                  <c:v>41311</c:v>
                </c:pt>
                <c:pt idx="768">
                  <c:v>41312</c:v>
                </c:pt>
                <c:pt idx="769">
                  <c:v>41313</c:v>
                </c:pt>
                <c:pt idx="770">
                  <c:v>41314</c:v>
                </c:pt>
                <c:pt idx="771">
                  <c:v>41315</c:v>
                </c:pt>
                <c:pt idx="772">
                  <c:v>41316</c:v>
                </c:pt>
                <c:pt idx="773">
                  <c:v>41317</c:v>
                </c:pt>
                <c:pt idx="774">
                  <c:v>41318</c:v>
                </c:pt>
                <c:pt idx="775">
                  <c:v>41319</c:v>
                </c:pt>
                <c:pt idx="776">
                  <c:v>41320</c:v>
                </c:pt>
                <c:pt idx="777">
                  <c:v>41321</c:v>
                </c:pt>
                <c:pt idx="778">
                  <c:v>41322</c:v>
                </c:pt>
                <c:pt idx="779">
                  <c:v>41323</c:v>
                </c:pt>
                <c:pt idx="780">
                  <c:v>41324</c:v>
                </c:pt>
                <c:pt idx="781">
                  <c:v>41325</c:v>
                </c:pt>
                <c:pt idx="782">
                  <c:v>41326</c:v>
                </c:pt>
                <c:pt idx="783">
                  <c:v>41327</c:v>
                </c:pt>
                <c:pt idx="784">
                  <c:v>41328</c:v>
                </c:pt>
                <c:pt idx="785">
                  <c:v>41329</c:v>
                </c:pt>
                <c:pt idx="786">
                  <c:v>41330</c:v>
                </c:pt>
                <c:pt idx="787">
                  <c:v>41331</c:v>
                </c:pt>
                <c:pt idx="788">
                  <c:v>41332</c:v>
                </c:pt>
                <c:pt idx="789">
                  <c:v>41333</c:v>
                </c:pt>
                <c:pt idx="790">
                  <c:v>41334</c:v>
                </c:pt>
                <c:pt idx="791">
                  <c:v>41335</c:v>
                </c:pt>
                <c:pt idx="792">
                  <c:v>41336</c:v>
                </c:pt>
                <c:pt idx="793">
                  <c:v>41337</c:v>
                </c:pt>
                <c:pt idx="794">
                  <c:v>41338</c:v>
                </c:pt>
                <c:pt idx="795">
                  <c:v>41339</c:v>
                </c:pt>
                <c:pt idx="796">
                  <c:v>41340</c:v>
                </c:pt>
                <c:pt idx="797">
                  <c:v>41341</c:v>
                </c:pt>
                <c:pt idx="798">
                  <c:v>41342</c:v>
                </c:pt>
                <c:pt idx="799">
                  <c:v>41343</c:v>
                </c:pt>
                <c:pt idx="800">
                  <c:v>41344</c:v>
                </c:pt>
                <c:pt idx="801">
                  <c:v>41345</c:v>
                </c:pt>
                <c:pt idx="802">
                  <c:v>41346</c:v>
                </c:pt>
                <c:pt idx="803">
                  <c:v>41347</c:v>
                </c:pt>
                <c:pt idx="804">
                  <c:v>41348</c:v>
                </c:pt>
                <c:pt idx="805">
                  <c:v>41349</c:v>
                </c:pt>
                <c:pt idx="806">
                  <c:v>41350</c:v>
                </c:pt>
                <c:pt idx="807">
                  <c:v>41351</c:v>
                </c:pt>
                <c:pt idx="808">
                  <c:v>41352</c:v>
                </c:pt>
                <c:pt idx="809">
                  <c:v>41353</c:v>
                </c:pt>
                <c:pt idx="810">
                  <c:v>41354</c:v>
                </c:pt>
                <c:pt idx="811">
                  <c:v>41355</c:v>
                </c:pt>
                <c:pt idx="812">
                  <c:v>41356</c:v>
                </c:pt>
                <c:pt idx="813">
                  <c:v>41357</c:v>
                </c:pt>
                <c:pt idx="814">
                  <c:v>41358</c:v>
                </c:pt>
                <c:pt idx="815">
                  <c:v>41359</c:v>
                </c:pt>
                <c:pt idx="816">
                  <c:v>41360</c:v>
                </c:pt>
                <c:pt idx="817">
                  <c:v>41361</c:v>
                </c:pt>
                <c:pt idx="818">
                  <c:v>41362</c:v>
                </c:pt>
                <c:pt idx="819">
                  <c:v>41363</c:v>
                </c:pt>
                <c:pt idx="820">
                  <c:v>41364</c:v>
                </c:pt>
                <c:pt idx="821">
                  <c:v>41365</c:v>
                </c:pt>
                <c:pt idx="822">
                  <c:v>41366</c:v>
                </c:pt>
                <c:pt idx="823">
                  <c:v>41367</c:v>
                </c:pt>
                <c:pt idx="824">
                  <c:v>41368</c:v>
                </c:pt>
                <c:pt idx="825">
                  <c:v>41369</c:v>
                </c:pt>
                <c:pt idx="826">
                  <c:v>41370</c:v>
                </c:pt>
                <c:pt idx="827">
                  <c:v>41371</c:v>
                </c:pt>
                <c:pt idx="828">
                  <c:v>41372</c:v>
                </c:pt>
                <c:pt idx="829">
                  <c:v>41373</c:v>
                </c:pt>
                <c:pt idx="830">
                  <c:v>41374</c:v>
                </c:pt>
                <c:pt idx="831">
                  <c:v>41375</c:v>
                </c:pt>
                <c:pt idx="832">
                  <c:v>41376</c:v>
                </c:pt>
                <c:pt idx="833">
                  <c:v>41377</c:v>
                </c:pt>
                <c:pt idx="834">
                  <c:v>41378</c:v>
                </c:pt>
                <c:pt idx="835">
                  <c:v>41379</c:v>
                </c:pt>
                <c:pt idx="836">
                  <c:v>41380</c:v>
                </c:pt>
                <c:pt idx="837">
                  <c:v>41381</c:v>
                </c:pt>
                <c:pt idx="838">
                  <c:v>41382</c:v>
                </c:pt>
                <c:pt idx="839">
                  <c:v>41383</c:v>
                </c:pt>
                <c:pt idx="840">
                  <c:v>41384</c:v>
                </c:pt>
                <c:pt idx="841">
                  <c:v>41385</c:v>
                </c:pt>
                <c:pt idx="842">
                  <c:v>41386</c:v>
                </c:pt>
                <c:pt idx="843">
                  <c:v>41387</c:v>
                </c:pt>
                <c:pt idx="844">
                  <c:v>41388</c:v>
                </c:pt>
                <c:pt idx="845">
                  <c:v>41389</c:v>
                </c:pt>
                <c:pt idx="846">
                  <c:v>41390</c:v>
                </c:pt>
                <c:pt idx="847">
                  <c:v>41391</c:v>
                </c:pt>
                <c:pt idx="848">
                  <c:v>41392</c:v>
                </c:pt>
                <c:pt idx="849">
                  <c:v>41393</c:v>
                </c:pt>
                <c:pt idx="850">
                  <c:v>41394</c:v>
                </c:pt>
                <c:pt idx="851">
                  <c:v>41395</c:v>
                </c:pt>
                <c:pt idx="852">
                  <c:v>41396</c:v>
                </c:pt>
                <c:pt idx="853">
                  <c:v>41397</c:v>
                </c:pt>
                <c:pt idx="854">
                  <c:v>41398</c:v>
                </c:pt>
                <c:pt idx="855">
                  <c:v>41399</c:v>
                </c:pt>
                <c:pt idx="856">
                  <c:v>41400</c:v>
                </c:pt>
                <c:pt idx="857">
                  <c:v>41401</c:v>
                </c:pt>
                <c:pt idx="858">
                  <c:v>41402</c:v>
                </c:pt>
                <c:pt idx="859">
                  <c:v>41403</c:v>
                </c:pt>
                <c:pt idx="860">
                  <c:v>41404</c:v>
                </c:pt>
                <c:pt idx="861">
                  <c:v>41405</c:v>
                </c:pt>
                <c:pt idx="862">
                  <c:v>41406</c:v>
                </c:pt>
                <c:pt idx="863">
                  <c:v>41407</c:v>
                </c:pt>
                <c:pt idx="864">
                  <c:v>41408</c:v>
                </c:pt>
                <c:pt idx="865">
                  <c:v>41409</c:v>
                </c:pt>
                <c:pt idx="866">
                  <c:v>41410</c:v>
                </c:pt>
                <c:pt idx="867">
                  <c:v>41411</c:v>
                </c:pt>
                <c:pt idx="868">
                  <c:v>41412</c:v>
                </c:pt>
                <c:pt idx="869">
                  <c:v>41413</c:v>
                </c:pt>
                <c:pt idx="870">
                  <c:v>41414</c:v>
                </c:pt>
                <c:pt idx="871">
                  <c:v>41415</c:v>
                </c:pt>
                <c:pt idx="872">
                  <c:v>41416</c:v>
                </c:pt>
                <c:pt idx="873">
                  <c:v>41417</c:v>
                </c:pt>
                <c:pt idx="874">
                  <c:v>41418</c:v>
                </c:pt>
                <c:pt idx="875">
                  <c:v>41419</c:v>
                </c:pt>
                <c:pt idx="876">
                  <c:v>41420</c:v>
                </c:pt>
                <c:pt idx="877">
                  <c:v>41421</c:v>
                </c:pt>
                <c:pt idx="878">
                  <c:v>41422</c:v>
                </c:pt>
                <c:pt idx="879">
                  <c:v>41423</c:v>
                </c:pt>
                <c:pt idx="880">
                  <c:v>41424</c:v>
                </c:pt>
                <c:pt idx="881">
                  <c:v>41425</c:v>
                </c:pt>
                <c:pt idx="882">
                  <c:v>41426</c:v>
                </c:pt>
                <c:pt idx="883">
                  <c:v>41427</c:v>
                </c:pt>
                <c:pt idx="884">
                  <c:v>41428</c:v>
                </c:pt>
                <c:pt idx="885">
                  <c:v>41429</c:v>
                </c:pt>
                <c:pt idx="886">
                  <c:v>41430</c:v>
                </c:pt>
                <c:pt idx="887">
                  <c:v>41431</c:v>
                </c:pt>
                <c:pt idx="888">
                  <c:v>41432</c:v>
                </c:pt>
                <c:pt idx="889">
                  <c:v>41433</c:v>
                </c:pt>
                <c:pt idx="890">
                  <c:v>41434</c:v>
                </c:pt>
                <c:pt idx="891">
                  <c:v>41435</c:v>
                </c:pt>
                <c:pt idx="892">
                  <c:v>41436</c:v>
                </c:pt>
                <c:pt idx="893">
                  <c:v>41437</c:v>
                </c:pt>
                <c:pt idx="894">
                  <c:v>41438</c:v>
                </c:pt>
                <c:pt idx="895">
                  <c:v>41439</c:v>
                </c:pt>
                <c:pt idx="896">
                  <c:v>41440</c:v>
                </c:pt>
                <c:pt idx="897">
                  <c:v>41441</c:v>
                </c:pt>
                <c:pt idx="898">
                  <c:v>41442</c:v>
                </c:pt>
                <c:pt idx="899">
                  <c:v>41443</c:v>
                </c:pt>
                <c:pt idx="900">
                  <c:v>41444</c:v>
                </c:pt>
                <c:pt idx="901">
                  <c:v>41445</c:v>
                </c:pt>
                <c:pt idx="902">
                  <c:v>41446</c:v>
                </c:pt>
                <c:pt idx="903">
                  <c:v>41447</c:v>
                </c:pt>
                <c:pt idx="904">
                  <c:v>41448</c:v>
                </c:pt>
                <c:pt idx="905">
                  <c:v>41449</c:v>
                </c:pt>
                <c:pt idx="906">
                  <c:v>41450</c:v>
                </c:pt>
                <c:pt idx="907">
                  <c:v>41451</c:v>
                </c:pt>
                <c:pt idx="908">
                  <c:v>41452</c:v>
                </c:pt>
                <c:pt idx="909">
                  <c:v>41453</c:v>
                </c:pt>
                <c:pt idx="910">
                  <c:v>41454</c:v>
                </c:pt>
                <c:pt idx="911">
                  <c:v>41455</c:v>
                </c:pt>
                <c:pt idx="912">
                  <c:v>41456</c:v>
                </c:pt>
                <c:pt idx="913">
                  <c:v>41457</c:v>
                </c:pt>
                <c:pt idx="914">
                  <c:v>41458</c:v>
                </c:pt>
                <c:pt idx="915">
                  <c:v>41459</c:v>
                </c:pt>
                <c:pt idx="916">
                  <c:v>41460</c:v>
                </c:pt>
                <c:pt idx="917">
                  <c:v>41461</c:v>
                </c:pt>
                <c:pt idx="918">
                  <c:v>41462</c:v>
                </c:pt>
                <c:pt idx="919">
                  <c:v>41463</c:v>
                </c:pt>
                <c:pt idx="920">
                  <c:v>41464</c:v>
                </c:pt>
                <c:pt idx="921">
                  <c:v>41465</c:v>
                </c:pt>
                <c:pt idx="922">
                  <c:v>41466</c:v>
                </c:pt>
                <c:pt idx="923">
                  <c:v>41467</c:v>
                </c:pt>
                <c:pt idx="924">
                  <c:v>41468</c:v>
                </c:pt>
                <c:pt idx="925">
                  <c:v>41469</c:v>
                </c:pt>
                <c:pt idx="926">
                  <c:v>41470</c:v>
                </c:pt>
                <c:pt idx="927">
                  <c:v>41471</c:v>
                </c:pt>
                <c:pt idx="928">
                  <c:v>41472</c:v>
                </c:pt>
                <c:pt idx="929">
                  <c:v>41473</c:v>
                </c:pt>
                <c:pt idx="930">
                  <c:v>41474</c:v>
                </c:pt>
                <c:pt idx="931">
                  <c:v>41475</c:v>
                </c:pt>
                <c:pt idx="932">
                  <c:v>41476</c:v>
                </c:pt>
                <c:pt idx="933">
                  <c:v>41477</c:v>
                </c:pt>
                <c:pt idx="934">
                  <c:v>41478</c:v>
                </c:pt>
                <c:pt idx="935">
                  <c:v>41479</c:v>
                </c:pt>
                <c:pt idx="936">
                  <c:v>41480</c:v>
                </c:pt>
                <c:pt idx="937">
                  <c:v>41481</c:v>
                </c:pt>
                <c:pt idx="938">
                  <c:v>41482</c:v>
                </c:pt>
                <c:pt idx="939">
                  <c:v>41483</c:v>
                </c:pt>
                <c:pt idx="940">
                  <c:v>41484</c:v>
                </c:pt>
                <c:pt idx="941">
                  <c:v>41485</c:v>
                </c:pt>
                <c:pt idx="942">
                  <c:v>41486</c:v>
                </c:pt>
                <c:pt idx="943">
                  <c:v>41487</c:v>
                </c:pt>
                <c:pt idx="944">
                  <c:v>41488</c:v>
                </c:pt>
                <c:pt idx="945">
                  <c:v>41489</c:v>
                </c:pt>
                <c:pt idx="946">
                  <c:v>41490</c:v>
                </c:pt>
                <c:pt idx="947">
                  <c:v>41491</c:v>
                </c:pt>
                <c:pt idx="948">
                  <c:v>41492</c:v>
                </c:pt>
                <c:pt idx="949">
                  <c:v>41493</c:v>
                </c:pt>
                <c:pt idx="950">
                  <c:v>41494</c:v>
                </c:pt>
                <c:pt idx="951">
                  <c:v>41495</c:v>
                </c:pt>
                <c:pt idx="952">
                  <c:v>41496</c:v>
                </c:pt>
                <c:pt idx="953">
                  <c:v>41497</c:v>
                </c:pt>
                <c:pt idx="954">
                  <c:v>41498</c:v>
                </c:pt>
                <c:pt idx="955">
                  <c:v>41499</c:v>
                </c:pt>
                <c:pt idx="956">
                  <c:v>41500</c:v>
                </c:pt>
                <c:pt idx="957">
                  <c:v>41501</c:v>
                </c:pt>
                <c:pt idx="958">
                  <c:v>41502</c:v>
                </c:pt>
                <c:pt idx="959">
                  <c:v>41503</c:v>
                </c:pt>
                <c:pt idx="960">
                  <c:v>41504</c:v>
                </c:pt>
                <c:pt idx="961">
                  <c:v>41505</c:v>
                </c:pt>
                <c:pt idx="962">
                  <c:v>41506</c:v>
                </c:pt>
                <c:pt idx="963">
                  <c:v>41507</c:v>
                </c:pt>
                <c:pt idx="964">
                  <c:v>41508</c:v>
                </c:pt>
                <c:pt idx="965">
                  <c:v>41509</c:v>
                </c:pt>
                <c:pt idx="966">
                  <c:v>41510</c:v>
                </c:pt>
                <c:pt idx="967">
                  <c:v>41511</c:v>
                </c:pt>
                <c:pt idx="968">
                  <c:v>41512</c:v>
                </c:pt>
                <c:pt idx="969">
                  <c:v>41513</c:v>
                </c:pt>
                <c:pt idx="970">
                  <c:v>41514</c:v>
                </c:pt>
                <c:pt idx="971">
                  <c:v>41515</c:v>
                </c:pt>
                <c:pt idx="972">
                  <c:v>41516</c:v>
                </c:pt>
                <c:pt idx="973">
                  <c:v>41517</c:v>
                </c:pt>
                <c:pt idx="974">
                  <c:v>41518</c:v>
                </c:pt>
                <c:pt idx="975">
                  <c:v>41519</c:v>
                </c:pt>
                <c:pt idx="976">
                  <c:v>41520</c:v>
                </c:pt>
                <c:pt idx="977">
                  <c:v>41521</c:v>
                </c:pt>
                <c:pt idx="978">
                  <c:v>41522</c:v>
                </c:pt>
                <c:pt idx="979">
                  <c:v>41523</c:v>
                </c:pt>
                <c:pt idx="980">
                  <c:v>41524</c:v>
                </c:pt>
                <c:pt idx="981">
                  <c:v>41525</c:v>
                </c:pt>
                <c:pt idx="982">
                  <c:v>41526</c:v>
                </c:pt>
                <c:pt idx="983">
                  <c:v>41527</c:v>
                </c:pt>
                <c:pt idx="984">
                  <c:v>41528</c:v>
                </c:pt>
                <c:pt idx="985">
                  <c:v>41529</c:v>
                </c:pt>
                <c:pt idx="986">
                  <c:v>41530</c:v>
                </c:pt>
                <c:pt idx="987">
                  <c:v>41531</c:v>
                </c:pt>
                <c:pt idx="988">
                  <c:v>41532</c:v>
                </c:pt>
                <c:pt idx="989">
                  <c:v>41533</c:v>
                </c:pt>
                <c:pt idx="990">
                  <c:v>41534</c:v>
                </c:pt>
                <c:pt idx="991">
                  <c:v>41535</c:v>
                </c:pt>
                <c:pt idx="992">
                  <c:v>41536</c:v>
                </c:pt>
                <c:pt idx="993">
                  <c:v>41537</c:v>
                </c:pt>
                <c:pt idx="994">
                  <c:v>41538</c:v>
                </c:pt>
                <c:pt idx="995">
                  <c:v>41539</c:v>
                </c:pt>
                <c:pt idx="996">
                  <c:v>41540</c:v>
                </c:pt>
                <c:pt idx="997">
                  <c:v>41541</c:v>
                </c:pt>
                <c:pt idx="998">
                  <c:v>41542</c:v>
                </c:pt>
                <c:pt idx="999">
                  <c:v>41543</c:v>
                </c:pt>
                <c:pt idx="1000">
                  <c:v>41544</c:v>
                </c:pt>
                <c:pt idx="1001">
                  <c:v>41545</c:v>
                </c:pt>
                <c:pt idx="1002">
                  <c:v>41546</c:v>
                </c:pt>
                <c:pt idx="1003">
                  <c:v>41547</c:v>
                </c:pt>
                <c:pt idx="1004">
                  <c:v>41548</c:v>
                </c:pt>
                <c:pt idx="1005">
                  <c:v>41549</c:v>
                </c:pt>
                <c:pt idx="1006">
                  <c:v>41550</c:v>
                </c:pt>
                <c:pt idx="1007">
                  <c:v>41551</c:v>
                </c:pt>
                <c:pt idx="1008">
                  <c:v>41552</c:v>
                </c:pt>
                <c:pt idx="1009">
                  <c:v>41553</c:v>
                </c:pt>
                <c:pt idx="1010">
                  <c:v>41554</c:v>
                </c:pt>
                <c:pt idx="1011">
                  <c:v>41555</c:v>
                </c:pt>
                <c:pt idx="1012">
                  <c:v>41556</c:v>
                </c:pt>
                <c:pt idx="1013">
                  <c:v>41557</c:v>
                </c:pt>
                <c:pt idx="1014">
                  <c:v>41558</c:v>
                </c:pt>
                <c:pt idx="1015">
                  <c:v>41559</c:v>
                </c:pt>
                <c:pt idx="1016">
                  <c:v>41560</c:v>
                </c:pt>
                <c:pt idx="1017">
                  <c:v>41561</c:v>
                </c:pt>
                <c:pt idx="1018">
                  <c:v>41562</c:v>
                </c:pt>
                <c:pt idx="1019">
                  <c:v>41563</c:v>
                </c:pt>
                <c:pt idx="1020">
                  <c:v>41564</c:v>
                </c:pt>
                <c:pt idx="1021">
                  <c:v>41565</c:v>
                </c:pt>
                <c:pt idx="1022">
                  <c:v>41566</c:v>
                </c:pt>
                <c:pt idx="1023">
                  <c:v>41567</c:v>
                </c:pt>
                <c:pt idx="1024">
                  <c:v>41568</c:v>
                </c:pt>
                <c:pt idx="1025">
                  <c:v>41569</c:v>
                </c:pt>
                <c:pt idx="1026">
                  <c:v>41570</c:v>
                </c:pt>
                <c:pt idx="1027">
                  <c:v>41571</c:v>
                </c:pt>
                <c:pt idx="1028">
                  <c:v>41572</c:v>
                </c:pt>
                <c:pt idx="1029">
                  <c:v>41573</c:v>
                </c:pt>
                <c:pt idx="1030">
                  <c:v>41574</c:v>
                </c:pt>
                <c:pt idx="1031">
                  <c:v>41575</c:v>
                </c:pt>
                <c:pt idx="1032">
                  <c:v>41576</c:v>
                </c:pt>
                <c:pt idx="1033">
                  <c:v>41577</c:v>
                </c:pt>
                <c:pt idx="1034">
                  <c:v>41578</c:v>
                </c:pt>
                <c:pt idx="1035">
                  <c:v>41579</c:v>
                </c:pt>
                <c:pt idx="1036">
                  <c:v>41580</c:v>
                </c:pt>
                <c:pt idx="1037">
                  <c:v>41581</c:v>
                </c:pt>
                <c:pt idx="1038">
                  <c:v>41582</c:v>
                </c:pt>
                <c:pt idx="1039">
                  <c:v>41583</c:v>
                </c:pt>
                <c:pt idx="1040">
                  <c:v>41584</c:v>
                </c:pt>
                <c:pt idx="1041">
                  <c:v>41585</c:v>
                </c:pt>
                <c:pt idx="1042">
                  <c:v>41586</c:v>
                </c:pt>
                <c:pt idx="1043">
                  <c:v>41587</c:v>
                </c:pt>
                <c:pt idx="1044">
                  <c:v>41588</c:v>
                </c:pt>
                <c:pt idx="1045">
                  <c:v>41589</c:v>
                </c:pt>
                <c:pt idx="1046">
                  <c:v>41590</c:v>
                </c:pt>
                <c:pt idx="1047">
                  <c:v>41591</c:v>
                </c:pt>
                <c:pt idx="1048">
                  <c:v>41592</c:v>
                </c:pt>
                <c:pt idx="1049">
                  <c:v>41593</c:v>
                </c:pt>
                <c:pt idx="1050">
                  <c:v>41594</c:v>
                </c:pt>
                <c:pt idx="1051">
                  <c:v>41595</c:v>
                </c:pt>
                <c:pt idx="1052">
                  <c:v>41596</c:v>
                </c:pt>
                <c:pt idx="1053">
                  <c:v>41597</c:v>
                </c:pt>
                <c:pt idx="1054">
                  <c:v>41598</c:v>
                </c:pt>
                <c:pt idx="1055">
                  <c:v>41599</c:v>
                </c:pt>
                <c:pt idx="1056">
                  <c:v>41600</c:v>
                </c:pt>
                <c:pt idx="1057">
                  <c:v>41601</c:v>
                </c:pt>
                <c:pt idx="1058">
                  <c:v>41602</c:v>
                </c:pt>
                <c:pt idx="1059">
                  <c:v>41603</c:v>
                </c:pt>
                <c:pt idx="1060">
                  <c:v>41604</c:v>
                </c:pt>
                <c:pt idx="1061">
                  <c:v>41605</c:v>
                </c:pt>
                <c:pt idx="1062">
                  <c:v>41606</c:v>
                </c:pt>
                <c:pt idx="1063">
                  <c:v>41607</c:v>
                </c:pt>
                <c:pt idx="1064">
                  <c:v>41608</c:v>
                </c:pt>
                <c:pt idx="1065">
                  <c:v>41609</c:v>
                </c:pt>
                <c:pt idx="1066">
                  <c:v>41610</c:v>
                </c:pt>
                <c:pt idx="1067">
                  <c:v>41611</c:v>
                </c:pt>
                <c:pt idx="1068">
                  <c:v>41612</c:v>
                </c:pt>
                <c:pt idx="1069">
                  <c:v>41613</c:v>
                </c:pt>
                <c:pt idx="1070">
                  <c:v>41614</c:v>
                </c:pt>
                <c:pt idx="1071">
                  <c:v>41615</c:v>
                </c:pt>
                <c:pt idx="1072">
                  <c:v>41616</c:v>
                </c:pt>
                <c:pt idx="1073">
                  <c:v>41617</c:v>
                </c:pt>
                <c:pt idx="1074">
                  <c:v>41618</c:v>
                </c:pt>
                <c:pt idx="1075">
                  <c:v>41619</c:v>
                </c:pt>
                <c:pt idx="1076">
                  <c:v>41620</c:v>
                </c:pt>
                <c:pt idx="1077">
                  <c:v>41621</c:v>
                </c:pt>
                <c:pt idx="1078">
                  <c:v>41622</c:v>
                </c:pt>
                <c:pt idx="1079">
                  <c:v>41623</c:v>
                </c:pt>
                <c:pt idx="1080">
                  <c:v>41624</c:v>
                </c:pt>
                <c:pt idx="1081">
                  <c:v>41625</c:v>
                </c:pt>
                <c:pt idx="1082">
                  <c:v>41626</c:v>
                </c:pt>
                <c:pt idx="1083">
                  <c:v>41627</c:v>
                </c:pt>
                <c:pt idx="1084">
                  <c:v>41628</c:v>
                </c:pt>
                <c:pt idx="1085">
                  <c:v>41629</c:v>
                </c:pt>
                <c:pt idx="1086">
                  <c:v>41630</c:v>
                </c:pt>
                <c:pt idx="1087">
                  <c:v>41631</c:v>
                </c:pt>
                <c:pt idx="1088">
                  <c:v>41632</c:v>
                </c:pt>
                <c:pt idx="1089">
                  <c:v>41633</c:v>
                </c:pt>
                <c:pt idx="1090">
                  <c:v>41634</c:v>
                </c:pt>
                <c:pt idx="1091">
                  <c:v>41635</c:v>
                </c:pt>
                <c:pt idx="1092">
                  <c:v>41636</c:v>
                </c:pt>
                <c:pt idx="1093">
                  <c:v>41637</c:v>
                </c:pt>
                <c:pt idx="1094">
                  <c:v>41638</c:v>
                </c:pt>
                <c:pt idx="1095">
                  <c:v>41639</c:v>
                </c:pt>
                <c:pt idx="1096">
                  <c:v>41640</c:v>
                </c:pt>
                <c:pt idx="1097">
                  <c:v>41641</c:v>
                </c:pt>
                <c:pt idx="1098">
                  <c:v>41642</c:v>
                </c:pt>
                <c:pt idx="1099">
                  <c:v>41643</c:v>
                </c:pt>
                <c:pt idx="1100">
                  <c:v>41644</c:v>
                </c:pt>
                <c:pt idx="1101">
                  <c:v>41645</c:v>
                </c:pt>
                <c:pt idx="1102">
                  <c:v>41646</c:v>
                </c:pt>
                <c:pt idx="1103">
                  <c:v>41647</c:v>
                </c:pt>
                <c:pt idx="1104">
                  <c:v>41648</c:v>
                </c:pt>
                <c:pt idx="1105">
                  <c:v>41649</c:v>
                </c:pt>
                <c:pt idx="1106">
                  <c:v>41650</c:v>
                </c:pt>
                <c:pt idx="1107">
                  <c:v>41651</c:v>
                </c:pt>
                <c:pt idx="1108">
                  <c:v>41652</c:v>
                </c:pt>
                <c:pt idx="1109">
                  <c:v>41653</c:v>
                </c:pt>
                <c:pt idx="1110">
                  <c:v>41654</c:v>
                </c:pt>
                <c:pt idx="1111">
                  <c:v>41655</c:v>
                </c:pt>
                <c:pt idx="1112">
                  <c:v>41656</c:v>
                </c:pt>
                <c:pt idx="1113">
                  <c:v>41657</c:v>
                </c:pt>
                <c:pt idx="1114">
                  <c:v>41658</c:v>
                </c:pt>
                <c:pt idx="1115">
                  <c:v>41659</c:v>
                </c:pt>
                <c:pt idx="1116">
                  <c:v>41660</c:v>
                </c:pt>
                <c:pt idx="1117">
                  <c:v>41661</c:v>
                </c:pt>
                <c:pt idx="1118">
                  <c:v>41662</c:v>
                </c:pt>
                <c:pt idx="1119">
                  <c:v>41663</c:v>
                </c:pt>
                <c:pt idx="1120">
                  <c:v>41664</c:v>
                </c:pt>
                <c:pt idx="1121">
                  <c:v>41665</c:v>
                </c:pt>
                <c:pt idx="1122">
                  <c:v>41666</c:v>
                </c:pt>
                <c:pt idx="1123">
                  <c:v>41667</c:v>
                </c:pt>
                <c:pt idx="1124">
                  <c:v>41668</c:v>
                </c:pt>
                <c:pt idx="1125">
                  <c:v>41669</c:v>
                </c:pt>
                <c:pt idx="1126">
                  <c:v>41670</c:v>
                </c:pt>
                <c:pt idx="1127">
                  <c:v>41671</c:v>
                </c:pt>
                <c:pt idx="1128">
                  <c:v>41672</c:v>
                </c:pt>
                <c:pt idx="1129">
                  <c:v>41673</c:v>
                </c:pt>
                <c:pt idx="1130">
                  <c:v>41674</c:v>
                </c:pt>
                <c:pt idx="1131">
                  <c:v>41675</c:v>
                </c:pt>
                <c:pt idx="1132">
                  <c:v>41676</c:v>
                </c:pt>
                <c:pt idx="1133">
                  <c:v>41677</c:v>
                </c:pt>
                <c:pt idx="1134">
                  <c:v>41678</c:v>
                </c:pt>
                <c:pt idx="1135">
                  <c:v>41679</c:v>
                </c:pt>
                <c:pt idx="1136">
                  <c:v>41680</c:v>
                </c:pt>
                <c:pt idx="1137">
                  <c:v>41681</c:v>
                </c:pt>
                <c:pt idx="1138">
                  <c:v>41682</c:v>
                </c:pt>
                <c:pt idx="1139">
                  <c:v>41683</c:v>
                </c:pt>
                <c:pt idx="1140">
                  <c:v>41684</c:v>
                </c:pt>
                <c:pt idx="1141">
                  <c:v>41685</c:v>
                </c:pt>
                <c:pt idx="1142">
                  <c:v>41686</c:v>
                </c:pt>
                <c:pt idx="1143">
                  <c:v>41687</c:v>
                </c:pt>
                <c:pt idx="1144">
                  <c:v>41688</c:v>
                </c:pt>
                <c:pt idx="1145">
                  <c:v>41689</c:v>
                </c:pt>
                <c:pt idx="1146">
                  <c:v>41690</c:v>
                </c:pt>
                <c:pt idx="1147">
                  <c:v>41691</c:v>
                </c:pt>
                <c:pt idx="1148">
                  <c:v>41692</c:v>
                </c:pt>
                <c:pt idx="1149">
                  <c:v>41693</c:v>
                </c:pt>
                <c:pt idx="1150">
                  <c:v>41694</c:v>
                </c:pt>
                <c:pt idx="1151">
                  <c:v>41695</c:v>
                </c:pt>
                <c:pt idx="1152">
                  <c:v>41696</c:v>
                </c:pt>
                <c:pt idx="1153">
                  <c:v>41697</c:v>
                </c:pt>
                <c:pt idx="1154">
                  <c:v>41698</c:v>
                </c:pt>
                <c:pt idx="1155">
                  <c:v>41699</c:v>
                </c:pt>
                <c:pt idx="1156">
                  <c:v>41700</c:v>
                </c:pt>
                <c:pt idx="1157">
                  <c:v>41701</c:v>
                </c:pt>
                <c:pt idx="1158">
                  <c:v>41702</c:v>
                </c:pt>
                <c:pt idx="1159">
                  <c:v>41703</c:v>
                </c:pt>
                <c:pt idx="1160">
                  <c:v>41704</c:v>
                </c:pt>
                <c:pt idx="1161">
                  <c:v>41705</c:v>
                </c:pt>
                <c:pt idx="1162">
                  <c:v>41706</c:v>
                </c:pt>
                <c:pt idx="1163">
                  <c:v>41707</c:v>
                </c:pt>
                <c:pt idx="1164">
                  <c:v>41708</c:v>
                </c:pt>
                <c:pt idx="1165">
                  <c:v>41709</c:v>
                </c:pt>
                <c:pt idx="1166">
                  <c:v>41710</c:v>
                </c:pt>
                <c:pt idx="1167">
                  <c:v>41711</c:v>
                </c:pt>
                <c:pt idx="1168">
                  <c:v>41712</c:v>
                </c:pt>
                <c:pt idx="1169">
                  <c:v>41713</c:v>
                </c:pt>
                <c:pt idx="1170">
                  <c:v>41714</c:v>
                </c:pt>
                <c:pt idx="1171">
                  <c:v>41715</c:v>
                </c:pt>
                <c:pt idx="1172">
                  <c:v>41716</c:v>
                </c:pt>
                <c:pt idx="1173">
                  <c:v>41717</c:v>
                </c:pt>
                <c:pt idx="1174">
                  <c:v>41718</c:v>
                </c:pt>
                <c:pt idx="1175">
                  <c:v>41719</c:v>
                </c:pt>
                <c:pt idx="1176">
                  <c:v>41720</c:v>
                </c:pt>
                <c:pt idx="1177">
                  <c:v>41721</c:v>
                </c:pt>
                <c:pt idx="1178">
                  <c:v>41722</c:v>
                </c:pt>
                <c:pt idx="1179">
                  <c:v>41723</c:v>
                </c:pt>
                <c:pt idx="1180">
                  <c:v>41724</c:v>
                </c:pt>
                <c:pt idx="1181">
                  <c:v>41725</c:v>
                </c:pt>
                <c:pt idx="1182">
                  <c:v>41726</c:v>
                </c:pt>
                <c:pt idx="1183">
                  <c:v>41727</c:v>
                </c:pt>
                <c:pt idx="1184">
                  <c:v>41728</c:v>
                </c:pt>
                <c:pt idx="1185">
                  <c:v>41729</c:v>
                </c:pt>
                <c:pt idx="1186">
                  <c:v>41730</c:v>
                </c:pt>
                <c:pt idx="1187">
                  <c:v>41731</c:v>
                </c:pt>
                <c:pt idx="1188">
                  <c:v>41732</c:v>
                </c:pt>
                <c:pt idx="1189">
                  <c:v>41733</c:v>
                </c:pt>
                <c:pt idx="1190">
                  <c:v>41734</c:v>
                </c:pt>
                <c:pt idx="1191">
                  <c:v>41735</c:v>
                </c:pt>
                <c:pt idx="1192">
                  <c:v>41736</c:v>
                </c:pt>
                <c:pt idx="1193">
                  <c:v>41737</c:v>
                </c:pt>
                <c:pt idx="1194">
                  <c:v>41738</c:v>
                </c:pt>
                <c:pt idx="1195">
                  <c:v>41739</c:v>
                </c:pt>
                <c:pt idx="1196">
                  <c:v>41740</c:v>
                </c:pt>
                <c:pt idx="1197">
                  <c:v>41741</c:v>
                </c:pt>
                <c:pt idx="1198">
                  <c:v>41742</c:v>
                </c:pt>
                <c:pt idx="1199">
                  <c:v>41743</c:v>
                </c:pt>
                <c:pt idx="1200">
                  <c:v>41744</c:v>
                </c:pt>
                <c:pt idx="1201">
                  <c:v>41745</c:v>
                </c:pt>
                <c:pt idx="1202">
                  <c:v>41746</c:v>
                </c:pt>
                <c:pt idx="1203">
                  <c:v>41747</c:v>
                </c:pt>
                <c:pt idx="1204">
                  <c:v>41748</c:v>
                </c:pt>
                <c:pt idx="1205">
                  <c:v>41749</c:v>
                </c:pt>
                <c:pt idx="1206">
                  <c:v>41750</c:v>
                </c:pt>
                <c:pt idx="1207">
                  <c:v>41751</c:v>
                </c:pt>
                <c:pt idx="1208">
                  <c:v>41752</c:v>
                </c:pt>
                <c:pt idx="1209">
                  <c:v>41753</c:v>
                </c:pt>
                <c:pt idx="1210">
                  <c:v>41754</c:v>
                </c:pt>
                <c:pt idx="1211">
                  <c:v>41755</c:v>
                </c:pt>
                <c:pt idx="1212">
                  <c:v>41756</c:v>
                </c:pt>
                <c:pt idx="1213">
                  <c:v>41757</c:v>
                </c:pt>
                <c:pt idx="1214">
                  <c:v>41758</c:v>
                </c:pt>
                <c:pt idx="1215">
                  <c:v>41759</c:v>
                </c:pt>
                <c:pt idx="1216">
                  <c:v>41760</c:v>
                </c:pt>
                <c:pt idx="1217">
                  <c:v>41761</c:v>
                </c:pt>
                <c:pt idx="1218">
                  <c:v>41762</c:v>
                </c:pt>
                <c:pt idx="1219">
                  <c:v>41763</c:v>
                </c:pt>
                <c:pt idx="1220">
                  <c:v>41764</c:v>
                </c:pt>
                <c:pt idx="1221">
                  <c:v>41765</c:v>
                </c:pt>
                <c:pt idx="1222">
                  <c:v>41766</c:v>
                </c:pt>
                <c:pt idx="1223">
                  <c:v>41767</c:v>
                </c:pt>
                <c:pt idx="1224">
                  <c:v>41768</c:v>
                </c:pt>
                <c:pt idx="1225">
                  <c:v>41769</c:v>
                </c:pt>
                <c:pt idx="1226">
                  <c:v>41770</c:v>
                </c:pt>
                <c:pt idx="1227">
                  <c:v>41771</c:v>
                </c:pt>
                <c:pt idx="1228">
                  <c:v>41772</c:v>
                </c:pt>
                <c:pt idx="1229">
                  <c:v>41773</c:v>
                </c:pt>
                <c:pt idx="1230">
                  <c:v>41774</c:v>
                </c:pt>
                <c:pt idx="1231">
                  <c:v>41775</c:v>
                </c:pt>
                <c:pt idx="1232">
                  <c:v>41776</c:v>
                </c:pt>
                <c:pt idx="1233">
                  <c:v>41777</c:v>
                </c:pt>
                <c:pt idx="1234">
                  <c:v>41778</c:v>
                </c:pt>
                <c:pt idx="1235">
                  <c:v>41779</c:v>
                </c:pt>
                <c:pt idx="1236">
                  <c:v>41780</c:v>
                </c:pt>
                <c:pt idx="1237">
                  <c:v>41781</c:v>
                </c:pt>
                <c:pt idx="1238">
                  <c:v>41782</c:v>
                </c:pt>
                <c:pt idx="1239">
                  <c:v>41783</c:v>
                </c:pt>
                <c:pt idx="1240">
                  <c:v>41784</c:v>
                </c:pt>
                <c:pt idx="1241">
                  <c:v>41785</c:v>
                </c:pt>
                <c:pt idx="1242">
                  <c:v>41786</c:v>
                </c:pt>
                <c:pt idx="1243">
                  <c:v>41787</c:v>
                </c:pt>
                <c:pt idx="1244">
                  <c:v>41788</c:v>
                </c:pt>
                <c:pt idx="1245">
                  <c:v>41789</c:v>
                </c:pt>
                <c:pt idx="1246">
                  <c:v>41790</c:v>
                </c:pt>
                <c:pt idx="1247">
                  <c:v>41791</c:v>
                </c:pt>
                <c:pt idx="1248">
                  <c:v>41792</c:v>
                </c:pt>
                <c:pt idx="1249">
                  <c:v>41793</c:v>
                </c:pt>
                <c:pt idx="1250">
                  <c:v>41794</c:v>
                </c:pt>
                <c:pt idx="1251">
                  <c:v>41795</c:v>
                </c:pt>
                <c:pt idx="1252">
                  <c:v>41796</c:v>
                </c:pt>
                <c:pt idx="1253">
                  <c:v>41797</c:v>
                </c:pt>
                <c:pt idx="1254">
                  <c:v>41798</c:v>
                </c:pt>
                <c:pt idx="1255">
                  <c:v>41799</c:v>
                </c:pt>
                <c:pt idx="1256">
                  <c:v>41800</c:v>
                </c:pt>
                <c:pt idx="1257">
                  <c:v>41801</c:v>
                </c:pt>
                <c:pt idx="1258">
                  <c:v>41802</c:v>
                </c:pt>
                <c:pt idx="1259">
                  <c:v>41803</c:v>
                </c:pt>
                <c:pt idx="1260">
                  <c:v>41804</c:v>
                </c:pt>
                <c:pt idx="1261">
                  <c:v>41805</c:v>
                </c:pt>
                <c:pt idx="1262">
                  <c:v>41806</c:v>
                </c:pt>
                <c:pt idx="1263">
                  <c:v>41807</c:v>
                </c:pt>
                <c:pt idx="1264">
                  <c:v>41808</c:v>
                </c:pt>
                <c:pt idx="1265">
                  <c:v>41809</c:v>
                </c:pt>
                <c:pt idx="1266">
                  <c:v>41810</c:v>
                </c:pt>
                <c:pt idx="1267">
                  <c:v>41811</c:v>
                </c:pt>
                <c:pt idx="1268">
                  <c:v>41812</c:v>
                </c:pt>
                <c:pt idx="1269">
                  <c:v>41813</c:v>
                </c:pt>
                <c:pt idx="1270">
                  <c:v>41814</c:v>
                </c:pt>
                <c:pt idx="1271">
                  <c:v>41815</c:v>
                </c:pt>
                <c:pt idx="1272">
                  <c:v>41816</c:v>
                </c:pt>
                <c:pt idx="1273">
                  <c:v>41817</c:v>
                </c:pt>
                <c:pt idx="1274">
                  <c:v>41818</c:v>
                </c:pt>
                <c:pt idx="1275">
                  <c:v>41819</c:v>
                </c:pt>
                <c:pt idx="1276">
                  <c:v>41820</c:v>
                </c:pt>
                <c:pt idx="1277">
                  <c:v>41821</c:v>
                </c:pt>
                <c:pt idx="1278">
                  <c:v>41822</c:v>
                </c:pt>
                <c:pt idx="1279">
                  <c:v>41823</c:v>
                </c:pt>
                <c:pt idx="1280">
                  <c:v>41824</c:v>
                </c:pt>
                <c:pt idx="1281">
                  <c:v>41825</c:v>
                </c:pt>
                <c:pt idx="1282">
                  <c:v>41826</c:v>
                </c:pt>
                <c:pt idx="1283">
                  <c:v>41827</c:v>
                </c:pt>
                <c:pt idx="1284">
                  <c:v>41828</c:v>
                </c:pt>
                <c:pt idx="1285">
                  <c:v>41829</c:v>
                </c:pt>
                <c:pt idx="1286">
                  <c:v>41830</c:v>
                </c:pt>
                <c:pt idx="1287">
                  <c:v>41831</c:v>
                </c:pt>
                <c:pt idx="1288">
                  <c:v>41832</c:v>
                </c:pt>
                <c:pt idx="1289">
                  <c:v>41833</c:v>
                </c:pt>
                <c:pt idx="1290">
                  <c:v>41834</c:v>
                </c:pt>
                <c:pt idx="1291">
                  <c:v>41835</c:v>
                </c:pt>
                <c:pt idx="1292">
                  <c:v>41836</c:v>
                </c:pt>
                <c:pt idx="1293">
                  <c:v>41837</c:v>
                </c:pt>
                <c:pt idx="1294">
                  <c:v>41838</c:v>
                </c:pt>
                <c:pt idx="1295">
                  <c:v>41839</c:v>
                </c:pt>
                <c:pt idx="1296">
                  <c:v>41840</c:v>
                </c:pt>
                <c:pt idx="1297">
                  <c:v>41841</c:v>
                </c:pt>
                <c:pt idx="1298">
                  <c:v>41842</c:v>
                </c:pt>
                <c:pt idx="1299">
                  <c:v>41843</c:v>
                </c:pt>
                <c:pt idx="1300">
                  <c:v>41844</c:v>
                </c:pt>
                <c:pt idx="1301">
                  <c:v>41845</c:v>
                </c:pt>
                <c:pt idx="1302">
                  <c:v>41846</c:v>
                </c:pt>
                <c:pt idx="1303">
                  <c:v>41847</c:v>
                </c:pt>
                <c:pt idx="1304">
                  <c:v>41848</c:v>
                </c:pt>
                <c:pt idx="1305">
                  <c:v>41849</c:v>
                </c:pt>
                <c:pt idx="1306">
                  <c:v>41850</c:v>
                </c:pt>
                <c:pt idx="1307">
                  <c:v>41851</c:v>
                </c:pt>
                <c:pt idx="1308">
                  <c:v>41852</c:v>
                </c:pt>
                <c:pt idx="1309">
                  <c:v>41853</c:v>
                </c:pt>
                <c:pt idx="1310">
                  <c:v>41854</c:v>
                </c:pt>
                <c:pt idx="1311">
                  <c:v>41855</c:v>
                </c:pt>
                <c:pt idx="1312">
                  <c:v>41856</c:v>
                </c:pt>
                <c:pt idx="1313">
                  <c:v>41857</c:v>
                </c:pt>
                <c:pt idx="1314">
                  <c:v>41858</c:v>
                </c:pt>
                <c:pt idx="1315">
                  <c:v>41859</c:v>
                </c:pt>
                <c:pt idx="1316">
                  <c:v>41860</c:v>
                </c:pt>
                <c:pt idx="1317">
                  <c:v>41861</c:v>
                </c:pt>
                <c:pt idx="1318">
                  <c:v>41862</c:v>
                </c:pt>
                <c:pt idx="1319">
                  <c:v>41863</c:v>
                </c:pt>
                <c:pt idx="1320">
                  <c:v>41864</c:v>
                </c:pt>
                <c:pt idx="1321">
                  <c:v>41865</c:v>
                </c:pt>
                <c:pt idx="1322">
                  <c:v>41866</c:v>
                </c:pt>
                <c:pt idx="1323">
                  <c:v>41867</c:v>
                </c:pt>
                <c:pt idx="1324">
                  <c:v>41868</c:v>
                </c:pt>
                <c:pt idx="1325">
                  <c:v>41869</c:v>
                </c:pt>
                <c:pt idx="1326">
                  <c:v>41870</c:v>
                </c:pt>
                <c:pt idx="1327">
                  <c:v>41871</c:v>
                </c:pt>
                <c:pt idx="1328">
                  <c:v>41872</c:v>
                </c:pt>
                <c:pt idx="1329">
                  <c:v>41873</c:v>
                </c:pt>
                <c:pt idx="1330">
                  <c:v>41874</c:v>
                </c:pt>
                <c:pt idx="1331">
                  <c:v>41875</c:v>
                </c:pt>
                <c:pt idx="1332">
                  <c:v>41876</c:v>
                </c:pt>
                <c:pt idx="1333">
                  <c:v>41877</c:v>
                </c:pt>
                <c:pt idx="1334">
                  <c:v>41878</c:v>
                </c:pt>
                <c:pt idx="1335">
                  <c:v>41879</c:v>
                </c:pt>
                <c:pt idx="1336">
                  <c:v>41880</c:v>
                </c:pt>
                <c:pt idx="1337">
                  <c:v>41881</c:v>
                </c:pt>
                <c:pt idx="1338">
                  <c:v>41882</c:v>
                </c:pt>
                <c:pt idx="1339">
                  <c:v>41883</c:v>
                </c:pt>
                <c:pt idx="1340">
                  <c:v>41884</c:v>
                </c:pt>
                <c:pt idx="1341">
                  <c:v>41885</c:v>
                </c:pt>
                <c:pt idx="1342">
                  <c:v>41886</c:v>
                </c:pt>
                <c:pt idx="1343">
                  <c:v>41887</c:v>
                </c:pt>
                <c:pt idx="1344">
                  <c:v>41888</c:v>
                </c:pt>
                <c:pt idx="1345">
                  <c:v>41889</c:v>
                </c:pt>
                <c:pt idx="1346">
                  <c:v>41890</c:v>
                </c:pt>
                <c:pt idx="1347">
                  <c:v>41891</c:v>
                </c:pt>
                <c:pt idx="1348">
                  <c:v>41892</c:v>
                </c:pt>
                <c:pt idx="1349">
                  <c:v>41893</c:v>
                </c:pt>
                <c:pt idx="1350">
                  <c:v>41894</c:v>
                </c:pt>
                <c:pt idx="1351">
                  <c:v>41895</c:v>
                </c:pt>
                <c:pt idx="1352">
                  <c:v>41896</c:v>
                </c:pt>
                <c:pt idx="1353">
                  <c:v>41897</c:v>
                </c:pt>
                <c:pt idx="1354">
                  <c:v>41898</c:v>
                </c:pt>
                <c:pt idx="1355">
                  <c:v>41899</c:v>
                </c:pt>
                <c:pt idx="1356">
                  <c:v>41900</c:v>
                </c:pt>
                <c:pt idx="1357">
                  <c:v>41901</c:v>
                </c:pt>
                <c:pt idx="1358">
                  <c:v>41902</c:v>
                </c:pt>
                <c:pt idx="1359">
                  <c:v>41903</c:v>
                </c:pt>
                <c:pt idx="1360">
                  <c:v>41904</c:v>
                </c:pt>
                <c:pt idx="1361">
                  <c:v>41905</c:v>
                </c:pt>
                <c:pt idx="1362">
                  <c:v>41906</c:v>
                </c:pt>
                <c:pt idx="1363">
                  <c:v>41907</c:v>
                </c:pt>
                <c:pt idx="1364">
                  <c:v>41908</c:v>
                </c:pt>
                <c:pt idx="1365">
                  <c:v>41909</c:v>
                </c:pt>
                <c:pt idx="1366">
                  <c:v>41910</c:v>
                </c:pt>
                <c:pt idx="1367">
                  <c:v>41911</c:v>
                </c:pt>
                <c:pt idx="1368">
                  <c:v>41912</c:v>
                </c:pt>
                <c:pt idx="1369">
                  <c:v>41913</c:v>
                </c:pt>
                <c:pt idx="1370">
                  <c:v>41914</c:v>
                </c:pt>
                <c:pt idx="1371">
                  <c:v>41915</c:v>
                </c:pt>
                <c:pt idx="1372">
                  <c:v>41916</c:v>
                </c:pt>
                <c:pt idx="1373">
                  <c:v>41917</c:v>
                </c:pt>
                <c:pt idx="1374">
                  <c:v>41918</c:v>
                </c:pt>
                <c:pt idx="1375">
                  <c:v>41919</c:v>
                </c:pt>
                <c:pt idx="1376">
                  <c:v>41920</c:v>
                </c:pt>
                <c:pt idx="1377">
                  <c:v>41921</c:v>
                </c:pt>
                <c:pt idx="1378">
                  <c:v>41922</c:v>
                </c:pt>
                <c:pt idx="1379">
                  <c:v>41923</c:v>
                </c:pt>
                <c:pt idx="1380">
                  <c:v>41924</c:v>
                </c:pt>
                <c:pt idx="1381">
                  <c:v>41925</c:v>
                </c:pt>
                <c:pt idx="1382">
                  <c:v>41926</c:v>
                </c:pt>
                <c:pt idx="1383">
                  <c:v>41927</c:v>
                </c:pt>
                <c:pt idx="1384">
                  <c:v>41928</c:v>
                </c:pt>
                <c:pt idx="1385">
                  <c:v>41929</c:v>
                </c:pt>
                <c:pt idx="1386">
                  <c:v>41930</c:v>
                </c:pt>
                <c:pt idx="1387">
                  <c:v>41931</c:v>
                </c:pt>
                <c:pt idx="1388">
                  <c:v>41932</c:v>
                </c:pt>
                <c:pt idx="1389">
                  <c:v>41933</c:v>
                </c:pt>
                <c:pt idx="1390">
                  <c:v>41934</c:v>
                </c:pt>
                <c:pt idx="1391">
                  <c:v>41935</c:v>
                </c:pt>
                <c:pt idx="1392">
                  <c:v>41936</c:v>
                </c:pt>
                <c:pt idx="1393">
                  <c:v>41937</c:v>
                </c:pt>
                <c:pt idx="1394">
                  <c:v>41938</c:v>
                </c:pt>
                <c:pt idx="1395">
                  <c:v>41939</c:v>
                </c:pt>
                <c:pt idx="1396">
                  <c:v>41940</c:v>
                </c:pt>
                <c:pt idx="1397">
                  <c:v>41941</c:v>
                </c:pt>
                <c:pt idx="1398">
                  <c:v>41942</c:v>
                </c:pt>
                <c:pt idx="1399">
                  <c:v>41943</c:v>
                </c:pt>
                <c:pt idx="1400">
                  <c:v>41944</c:v>
                </c:pt>
                <c:pt idx="1401">
                  <c:v>41945</c:v>
                </c:pt>
                <c:pt idx="1402">
                  <c:v>41946</c:v>
                </c:pt>
                <c:pt idx="1403">
                  <c:v>41947</c:v>
                </c:pt>
                <c:pt idx="1404">
                  <c:v>41948</c:v>
                </c:pt>
                <c:pt idx="1405">
                  <c:v>41949</c:v>
                </c:pt>
                <c:pt idx="1406">
                  <c:v>41950</c:v>
                </c:pt>
                <c:pt idx="1407">
                  <c:v>41951</c:v>
                </c:pt>
                <c:pt idx="1408">
                  <c:v>41952</c:v>
                </c:pt>
                <c:pt idx="1409">
                  <c:v>41953</c:v>
                </c:pt>
                <c:pt idx="1410">
                  <c:v>41954</c:v>
                </c:pt>
                <c:pt idx="1411">
                  <c:v>41955</c:v>
                </c:pt>
                <c:pt idx="1412">
                  <c:v>41956</c:v>
                </c:pt>
                <c:pt idx="1413">
                  <c:v>41957</c:v>
                </c:pt>
                <c:pt idx="1414">
                  <c:v>41958</c:v>
                </c:pt>
                <c:pt idx="1415">
                  <c:v>41959</c:v>
                </c:pt>
                <c:pt idx="1416">
                  <c:v>41960</c:v>
                </c:pt>
                <c:pt idx="1417">
                  <c:v>41961</c:v>
                </c:pt>
                <c:pt idx="1418">
                  <c:v>41962</c:v>
                </c:pt>
                <c:pt idx="1419">
                  <c:v>41963</c:v>
                </c:pt>
                <c:pt idx="1420">
                  <c:v>41964</c:v>
                </c:pt>
                <c:pt idx="1421">
                  <c:v>41965</c:v>
                </c:pt>
                <c:pt idx="1422">
                  <c:v>41966</c:v>
                </c:pt>
                <c:pt idx="1423">
                  <c:v>41967</c:v>
                </c:pt>
                <c:pt idx="1424">
                  <c:v>41968</c:v>
                </c:pt>
                <c:pt idx="1425">
                  <c:v>41969</c:v>
                </c:pt>
                <c:pt idx="1426">
                  <c:v>41970</c:v>
                </c:pt>
                <c:pt idx="1427">
                  <c:v>41971</c:v>
                </c:pt>
                <c:pt idx="1428">
                  <c:v>41972</c:v>
                </c:pt>
                <c:pt idx="1429">
                  <c:v>41973</c:v>
                </c:pt>
                <c:pt idx="1430">
                  <c:v>41974</c:v>
                </c:pt>
                <c:pt idx="1431">
                  <c:v>41975</c:v>
                </c:pt>
                <c:pt idx="1432">
                  <c:v>41976</c:v>
                </c:pt>
                <c:pt idx="1433">
                  <c:v>41977</c:v>
                </c:pt>
                <c:pt idx="1434">
                  <c:v>41978</c:v>
                </c:pt>
                <c:pt idx="1435">
                  <c:v>41979</c:v>
                </c:pt>
                <c:pt idx="1436">
                  <c:v>41980</c:v>
                </c:pt>
                <c:pt idx="1437">
                  <c:v>41981</c:v>
                </c:pt>
                <c:pt idx="1438">
                  <c:v>41982</c:v>
                </c:pt>
                <c:pt idx="1439">
                  <c:v>41983</c:v>
                </c:pt>
                <c:pt idx="1440">
                  <c:v>41984</c:v>
                </c:pt>
                <c:pt idx="1441">
                  <c:v>41985</c:v>
                </c:pt>
                <c:pt idx="1442">
                  <c:v>41986</c:v>
                </c:pt>
                <c:pt idx="1443">
                  <c:v>41987</c:v>
                </c:pt>
                <c:pt idx="1444">
                  <c:v>41988</c:v>
                </c:pt>
                <c:pt idx="1445">
                  <c:v>41989</c:v>
                </c:pt>
                <c:pt idx="1446">
                  <c:v>41990</c:v>
                </c:pt>
                <c:pt idx="1447">
                  <c:v>41991</c:v>
                </c:pt>
                <c:pt idx="1448">
                  <c:v>41992</c:v>
                </c:pt>
                <c:pt idx="1449">
                  <c:v>41993</c:v>
                </c:pt>
                <c:pt idx="1450">
                  <c:v>41994</c:v>
                </c:pt>
                <c:pt idx="1451">
                  <c:v>41995</c:v>
                </c:pt>
                <c:pt idx="1452">
                  <c:v>41996</c:v>
                </c:pt>
                <c:pt idx="1453">
                  <c:v>41997</c:v>
                </c:pt>
                <c:pt idx="1454">
                  <c:v>41998</c:v>
                </c:pt>
                <c:pt idx="1455">
                  <c:v>41999</c:v>
                </c:pt>
                <c:pt idx="1456">
                  <c:v>42000</c:v>
                </c:pt>
                <c:pt idx="1457">
                  <c:v>42001</c:v>
                </c:pt>
                <c:pt idx="1458">
                  <c:v>42002</c:v>
                </c:pt>
                <c:pt idx="1459">
                  <c:v>42003</c:v>
                </c:pt>
                <c:pt idx="1460">
                  <c:v>42004</c:v>
                </c:pt>
                <c:pt idx="1461">
                  <c:v>42005</c:v>
                </c:pt>
                <c:pt idx="1462">
                  <c:v>42006</c:v>
                </c:pt>
                <c:pt idx="1463">
                  <c:v>42007</c:v>
                </c:pt>
                <c:pt idx="1464">
                  <c:v>42008</c:v>
                </c:pt>
                <c:pt idx="1465">
                  <c:v>42009</c:v>
                </c:pt>
                <c:pt idx="1466">
                  <c:v>42010</c:v>
                </c:pt>
                <c:pt idx="1467">
                  <c:v>42011</c:v>
                </c:pt>
                <c:pt idx="1468">
                  <c:v>42012</c:v>
                </c:pt>
                <c:pt idx="1469">
                  <c:v>42013</c:v>
                </c:pt>
                <c:pt idx="1470">
                  <c:v>42014</c:v>
                </c:pt>
                <c:pt idx="1471">
                  <c:v>42015</c:v>
                </c:pt>
                <c:pt idx="1472">
                  <c:v>42016</c:v>
                </c:pt>
                <c:pt idx="1473">
                  <c:v>42017</c:v>
                </c:pt>
                <c:pt idx="1474">
                  <c:v>42018</c:v>
                </c:pt>
                <c:pt idx="1475">
                  <c:v>42019</c:v>
                </c:pt>
                <c:pt idx="1476">
                  <c:v>42020</c:v>
                </c:pt>
                <c:pt idx="1477">
                  <c:v>42021</c:v>
                </c:pt>
                <c:pt idx="1478">
                  <c:v>42022</c:v>
                </c:pt>
                <c:pt idx="1479">
                  <c:v>42023</c:v>
                </c:pt>
                <c:pt idx="1480">
                  <c:v>42024</c:v>
                </c:pt>
                <c:pt idx="1481">
                  <c:v>42025</c:v>
                </c:pt>
                <c:pt idx="1482">
                  <c:v>42026</c:v>
                </c:pt>
                <c:pt idx="1483">
                  <c:v>42027</c:v>
                </c:pt>
                <c:pt idx="1484">
                  <c:v>42028</c:v>
                </c:pt>
                <c:pt idx="1485">
                  <c:v>42029</c:v>
                </c:pt>
                <c:pt idx="1486">
                  <c:v>42030</c:v>
                </c:pt>
                <c:pt idx="1487">
                  <c:v>42031</c:v>
                </c:pt>
                <c:pt idx="1488">
                  <c:v>42032</c:v>
                </c:pt>
                <c:pt idx="1489">
                  <c:v>42033</c:v>
                </c:pt>
                <c:pt idx="1490">
                  <c:v>42034</c:v>
                </c:pt>
                <c:pt idx="1491">
                  <c:v>42035</c:v>
                </c:pt>
                <c:pt idx="1492">
                  <c:v>42036</c:v>
                </c:pt>
                <c:pt idx="1493">
                  <c:v>42037</c:v>
                </c:pt>
                <c:pt idx="1494">
                  <c:v>42038</c:v>
                </c:pt>
                <c:pt idx="1495">
                  <c:v>42039</c:v>
                </c:pt>
                <c:pt idx="1496">
                  <c:v>42040</c:v>
                </c:pt>
                <c:pt idx="1497">
                  <c:v>42041</c:v>
                </c:pt>
                <c:pt idx="1498">
                  <c:v>42042</c:v>
                </c:pt>
                <c:pt idx="1499">
                  <c:v>42043</c:v>
                </c:pt>
                <c:pt idx="1500">
                  <c:v>42044</c:v>
                </c:pt>
                <c:pt idx="1501">
                  <c:v>42045</c:v>
                </c:pt>
                <c:pt idx="1502">
                  <c:v>42046</c:v>
                </c:pt>
                <c:pt idx="1503">
                  <c:v>42047</c:v>
                </c:pt>
                <c:pt idx="1504">
                  <c:v>42048</c:v>
                </c:pt>
                <c:pt idx="1505">
                  <c:v>42049</c:v>
                </c:pt>
                <c:pt idx="1506">
                  <c:v>42050</c:v>
                </c:pt>
                <c:pt idx="1507">
                  <c:v>42051</c:v>
                </c:pt>
                <c:pt idx="1508">
                  <c:v>42052</c:v>
                </c:pt>
                <c:pt idx="1509">
                  <c:v>42053</c:v>
                </c:pt>
                <c:pt idx="1510">
                  <c:v>42054</c:v>
                </c:pt>
                <c:pt idx="1511">
                  <c:v>42055</c:v>
                </c:pt>
                <c:pt idx="1512">
                  <c:v>42056</c:v>
                </c:pt>
                <c:pt idx="1513">
                  <c:v>42057</c:v>
                </c:pt>
                <c:pt idx="1514">
                  <c:v>42058</c:v>
                </c:pt>
                <c:pt idx="1515">
                  <c:v>42059</c:v>
                </c:pt>
                <c:pt idx="1516">
                  <c:v>42060</c:v>
                </c:pt>
                <c:pt idx="1517">
                  <c:v>42061</c:v>
                </c:pt>
                <c:pt idx="1518">
                  <c:v>42062</c:v>
                </c:pt>
                <c:pt idx="1519">
                  <c:v>42063</c:v>
                </c:pt>
                <c:pt idx="1520">
                  <c:v>42064</c:v>
                </c:pt>
                <c:pt idx="1521">
                  <c:v>42065</c:v>
                </c:pt>
                <c:pt idx="1522">
                  <c:v>42066</c:v>
                </c:pt>
                <c:pt idx="1523">
                  <c:v>42067</c:v>
                </c:pt>
                <c:pt idx="1524">
                  <c:v>42068</c:v>
                </c:pt>
                <c:pt idx="1525">
                  <c:v>42069</c:v>
                </c:pt>
                <c:pt idx="1526">
                  <c:v>42070</c:v>
                </c:pt>
                <c:pt idx="1527">
                  <c:v>42071</c:v>
                </c:pt>
                <c:pt idx="1528">
                  <c:v>42072</c:v>
                </c:pt>
                <c:pt idx="1529">
                  <c:v>42073</c:v>
                </c:pt>
                <c:pt idx="1530">
                  <c:v>42074</c:v>
                </c:pt>
                <c:pt idx="1531">
                  <c:v>42075</c:v>
                </c:pt>
                <c:pt idx="1532">
                  <c:v>42076</c:v>
                </c:pt>
                <c:pt idx="1533">
                  <c:v>42077</c:v>
                </c:pt>
                <c:pt idx="1534">
                  <c:v>42078</c:v>
                </c:pt>
                <c:pt idx="1535">
                  <c:v>42079</c:v>
                </c:pt>
                <c:pt idx="1536">
                  <c:v>42080</c:v>
                </c:pt>
                <c:pt idx="1537">
                  <c:v>42081</c:v>
                </c:pt>
                <c:pt idx="1538">
                  <c:v>42082</c:v>
                </c:pt>
                <c:pt idx="1539">
                  <c:v>42083</c:v>
                </c:pt>
                <c:pt idx="1540">
                  <c:v>42084</c:v>
                </c:pt>
                <c:pt idx="1541">
                  <c:v>42085</c:v>
                </c:pt>
                <c:pt idx="1542">
                  <c:v>42086</c:v>
                </c:pt>
                <c:pt idx="1543">
                  <c:v>42087</c:v>
                </c:pt>
                <c:pt idx="1544">
                  <c:v>42088</c:v>
                </c:pt>
                <c:pt idx="1545">
                  <c:v>42089</c:v>
                </c:pt>
                <c:pt idx="1546">
                  <c:v>42090</c:v>
                </c:pt>
                <c:pt idx="1547">
                  <c:v>42091</c:v>
                </c:pt>
                <c:pt idx="1548">
                  <c:v>42092</c:v>
                </c:pt>
                <c:pt idx="1549">
                  <c:v>42093</c:v>
                </c:pt>
                <c:pt idx="1550">
                  <c:v>42094</c:v>
                </c:pt>
                <c:pt idx="1551">
                  <c:v>42095</c:v>
                </c:pt>
                <c:pt idx="1552">
                  <c:v>42096</c:v>
                </c:pt>
                <c:pt idx="1553">
                  <c:v>42097</c:v>
                </c:pt>
                <c:pt idx="1554">
                  <c:v>42098</c:v>
                </c:pt>
                <c:pt idx="1555">
                  <c:v>42099</c:v>
                </c:pt>
                <c:pt idx="1556">
                  <c:v>42100</c:v>
                </c:pt>
                <c:pt idx="1557">
                  <c:v>42101</c:v>
                </c:pt>
                <c:pt idx="1558">
                  <c:v>42102</c:v>
                </c:pt>
                <c:pt idx="1559">
                  <c:v>42103</c:v>
                </c:pt>
                <c:pt idx="1560">
                  <c:v>42104</c:v>
                </c:pt>
                <c:pt idx="1561">
                  <c:v>42105</c:v>
                </c:pt>
                <c:pt idx="1562">
                  <c:v>42106</c:v>
                </c:pt>
                <c:pt idx="1563">
                  <c:v>42107</c:v>
                </c:pt>
                <c:pt idx="1564">
                  <c:v>42108</c:v>
                </c:pt>
                <c:pt idx="1565">
                  <c:v>42109</c:v>
                </c:pt>
                <c:pt idx="1566">
                  <c:v>42110</c:v>
                </c:pt>
                <c:pt idx="1567">
                  <c:v>42111</c:v>
                </c:pt>
                <c:pt idx="1568">
                  <c:v>42112</c:v>
                </c:pt>
                <c:pt idx="1569">
                  <c:v>42113</c:v>
                </c:pt>
                <c:pt idx="1570">
                  <c:v>42114</c:v>
                </c:pt>
                <c:pt idx="1571">
                  <c:v>42115</c:v>
                </c:pt>
                <c:pt idx="1572">
                  <c:v>42116</c:v>
                </c:pt>
                <c:pt idx="1573">
                  <c:v>42117</c:v>
                </c:pt>
                <c:pt idx="1574">
                  <c:v>42118</c:v>
                </c:pt>
                <c:pt idx="1575">
                  <c:v>42119</c:v>
                </c:pt>
                <c:pt idx="1576">
                  <c:v>42120</c:v>
                </c:pt>
                <c:pt idx="1577">
                  <c:v>42121</c:v>
                </c:pt>
                <c:pt idx="1578">
                  <c:v>42122</c:v>
                </c:pt>
                <c:pt idx="1579">
                  <c:v>42123</c:v>
                </c:pt>
                <c:pt idx="1580">
                  <c:v>42124</c:v>
                </c:pt>
                <c:pt idx="1581">
                  <c:v>42125</c:v>
                </c:pt>
                <c:pt idx="1582">
                  <c:v>42126</c:v>
                </c:pt>
                <c:pt idx="1583">
                  <c:v>42127</c:v>
                </c:pt>
                <c:pt idx="1584">
                  <c:v>42128</c:v>
                </c:pt>
                <c:pt idx="1585">
                  <c:v>42129</c:v>
                </c:pt>
                <c:pt idx="1586">
                  <c:v>42130</c:v>
                </c:pt>
                <c:pt idx="1587">
                  <c:v>42131</c:v>
                </c:pt>
                <c:pt idx="1588">
                  <c:v>42132</c:v>
                </c:pt>
                <c:pt idx="1589">
                  <c:v>42133</c:v>
                </c:pt>
                <c:pt idx="1590">
                  <c:v>42134</c:v>
                </c:pt>
                <c:pt idx="1591">
                  <c:v>42135</c:v>
                </c:pt>
                <c:pt idx="1592">
                  <c:v>42136</c:v>
                </c:pt>
                <c:pt idx="1593">
                  <c:v>42137</c:v>
                </c:pt>
                <c:pt idx="1594">
                  <c:v>42138</c:v>
                </c:pt>
                <c:pt idx="1595">
                  <c:v>42139</c:v>
                </c:pt>
                <c:pt idx="1596">
                  <c:v>42140</c:v>
                </c:pt>
                <c:pt idx="1597">
                  <c:v>42141</c:v>
                </c:pt>
                <c:pt idx="1598">
                  <c:v>42142</c:v>
                </c:pt>
                <c:pt idx="1599">
                  <c:v>42143</c:v>
                </c:pt>
                <c:pt idx="1600">
                  <c:v>42144</c:v>
                </c:pt>
                <c:pt idx="1601">
                  <c:v>42145</c:v>
                </c:pt>
                <c:pt idx="1602">
                  <c:v>42146</c:v>
                </c:pt>
                <c:pt idx="1603">
                  <c:v>42147</c:v>
                </c:pt>
                <c:pt idx="1604">
                  <c:v>42148</c:v>
                </c:pt>
                <c:pt idx="1605">
                  <c:v>42149</c:v>
                </c:pt>
                <c:pt idx="1606">
                  <c:v>42150</c:v>
                </c:pt>
                <c:pt idx="1607">
                  <c:v>42151</c:v>
                </c:pt>
                <c:pt idx="1608">
                  <c:v>42152</c:v>
                </c:pt>
                <c:pt idx="1609">
                  <c:v>42153</c:v>
                </c:pt>
                <c:pt idx="1610">
                  <c:v>42154</c:v>
                </c:pt>
                <c:pt idx="1611">
                  <c:v>42155</c:v>
                </c:pt>
                <c:pt idx="1612">
                  <c:v>42156</c:v>
                </c:pt>
                <c:pt idx="1613">
                  <c:v>42157</c:v>
                </c:pt>
                <c:pt idx="1614">
                  <c:v>42158</c:v>
                </c:pt>
                <c:pt idx="1615">
                  <c:v>42159</c:v>
                </c:pt>
                <c:pt idx="1616">
                  <c:v>42160</c:v>
                </c:pt>
                <c:pt idx="1617">
                  <c:v>42161</c:v>
                </c:pt>
                <c:pt idx="1618">
                  <c:v>42162</c:v>
                </c:pt>
                <c:pt idx="1619">
                  <c:v>42163</c:v>
                </c:pt>
                <c:pt idx="1620">
                  <c:v>42164</c:v>
                </c:pt>
                <c:pt idx="1621">
                  <c:v>42165</c:v>
                </c:pt>
                <c:pt idx="1622">
                  <c:v>42166</c:v>
                </c:pt>
                <c:pt idx="1623">
                  <c:v>42167</c:v>
                </c:pt>
                <c:pt idx="1624">
                  <c:v>42168</c:v>
                </c:pt>
                <c:pt idx="1625">
                  <c:v>42169</c:v>
                </c:pt>
                <c:pt idx="1626">
                  <c:v>42170</c:v>
                </c:pt>
                <c:pt idx="1627">
                  <c:v>42171</c:v>
                </c:pt>
                <c:pt idx="1628">
                  <c:v>42172</c:v>
                </c:pt>
                <c:pt idx="1629">
                  <c:v>42173</c:v>
                </c:pt>
                <c:pt idx="1630">
                  <c:v>42174</c:v>
                </c:pt>
                <c:pt idx="1631">
                  <c:v>42175</c:v>
                </c:pt>
                <c:pt idx="1632">
                  <c:v>42176</c:v>
                </c:pt>
                <c:pt idx="1633">
                  <c:v>42177</c:v>
                </c:pt>
                <c:pt idx="1634">
                  <c:v>42178</c:v>
                </c:pt>
                <c:pt idx="1635">
                  <c:v>42179</c:v>
                </c:pt>
                <c:pt idx="1636">
                  <c:v>42180</c:v>
                </c:pt>
                <c:pt idx="1637">
                  <c:v>42181</c:v>
                </c:pt>
                <c:pt idx="1638">
                  <c:v>42182</c:v>
                </c:pt>
                <c:pt idx="1639">
                  <c:v>42183</c:v>
                </c:pt>
                <c:pt idx="1640">
                  <c:v>42184</c:v>
                </c:pt>
                <c:pt idx="1641">
                  <c:v>42185</c:v>
                </c:pt>
                <c:pt idx="1642">
                  <c:v>42186</c:v>
                </c:pt>
                <c:pt idx="1643">
                  <c:v>42187</c:v>
                </c:pt>
                <c:pt idx="1644">
                  <c:v>42188</c:v>
                </c:pt>
                <c:pt idx="1645">
                  <c:v>42189</c:v>
                </c:pt>
                <c:pt idx="1646">
                  <c:v>42190</c:v>
                </c:pt>
                <c:pt idx="1647">
                  <c:v>42191</c:v>
                </c:pt>
                <c:pt idx="1648">
                  <c:v>42192</c:v>
                </c:pt>
                <c:pt idx="1649">
                  <c:v>42193</c:v>
                </c:pt>
                <c:pt idx="1650">
                  <c:v>42194</c:v>
                </c:pt>
                <c:pt idx="1651">
                  <c:v>42195</c:v>
                </c:pt>
                <c:pt idx="1652">
                  <c:v>42196</c:v>
                </c:pt>
                <c:pt idx="1653">
                  <c:v>42197</c:v>
                </c:pt>
                <c:pt idx="1654">
                  <c:v>42198</c:v>
                </c:pt>
                <c:pt idx="1655">
                  <c:v>42199</c:v>
                </c:pt>
                <c:pt idx="1656">
                  <c:v>42200</c:v>
                </c:pt>
                <c:pt idx="1657">
                  <c:v>42201</c:v>
                </c:pt>
                <c:pt idx="1658">
                  <c:v>42202</c:v>
                </c:pt>
                <c:pt idx="1659">
                  <c:v>42203</c:v>
                </c:pt>
                <c:pt idx="1660">
                  <c:v>42204</c:v>
                </c:pt>
                <c:pt idx="1661">
                  <c:v>42205</c:v>
                </c:pt>
                <c:pt idx="1662">
                  <c:v>42206</c:v>
                </c:pt>
                <c:pt idx="1663">
                  <c:v>42207</c:v>
                </c:pt>
                <c:pt idx="1664">
                  <c:v>42208</c:v>
                </c:pt>
                <c:pt idx="1665">
                  <c:v>42209</c:v>
                </c:pt>
                <c:pt idx="1666">
                  <c:v>42210</c:v>
                </c:pt>
                <c:pt idx="1667">
                  <c:v>42211</c:v>
                </c:pt>
                <c:pt idx="1668">
                  <c:v>42212</c:v>
                </c:pt>
                <c:pt idx="1669">
                  <c:v>42213</c:v>
                </c:pt>
                <c:pt idx="1670">
                  <c:v>42214</c:v>
                </c:pt>
                <c:pt idx="1671">
                  <c:v>42215</c:v>
                </c:pt>
                <c:pt idx="1672">
                  <c:v>42216</c:v>
                </c:pt>
                <c:pt idx="1673">
                  <c:v>42217</c:v>
                </c:pt>
                <c:pt idx="1674">
                  <c:v>42218</c:v>
                </c:pt>
                <c:pt idx="1675">
                  <c:v>42219</c:v>
                </c:pt>
                <c:pt idx="1676">
                  <c:v>42220</c:v>
                </c:pt>
                <c:pt idx="1677">
                  <c:v>42221</c:v>
                </c:pt>
                <c:pt idx="1678">
                  <c:v>42222</c:v>
                </c:pt>
                <c:pt idx="1679">
                  <c:v>42223</c:v>
                </c:pt>
                <c:pt idx="1680">
                  <c:v>42224</c:v>
                </c:pt>
                <c:pt idx="1681">
                  <c:v>42225</c:v>
                </c:pt>
                <c:pt idx="1682">
                  <c:v>42226</c:v>
                </c:pt>
                <c:pt idx="1683">
                  <c:v>42227</c:v>
                </c:pt>
                <c:pt idx="1684">
                  <c:v>42228</c:v>
                </c:pt>
                <c:pt idx="1685">
                  <c:v>42229</c:v>
                </c:pt>
                <c:pt idx="1686">
                  <c:v>42230</c:v>
                </c:pt>
                <c:pt idx="1687">
                  <c:v>42231</c:v>
                </c:pt>
                <c:pt idx="1688">
                  <c:v>42232</c:v>
                </c:pt>
                <c:pt idx="1689">
                  <c:v>42233</c:v>
                </c:pt>
                <c:pt idx="1690">
                  <c:v>42234</c:v>
                </c:pt>
                <c:pt idx="1691">
                  <c:v>42235</c:v>
                </c:pt>
                <c:pt idx="1692">
                  <c:v>42236</c:v>
                </c:pt>
                <c:pt idx="1693">
                  <c:v>42237</c:v>
                </c:pt>
                <c:pt idx="1694">
                  <c:v>42238</c:v>
                </c:pt>
                <c:pt idx="1695">
                  <c:v>42239</c:v>
                </c:pt>
                <c:pt idx="1696">
                  <c:v>42240</c:v>
                </c:pt>
                <c:pt idx="1697">
                  <c:v>42241</c:v>
                </c:pt>
                <c:pt idx="1698">
                  <c:v>42242</c:v>
                </c:pt>
                <c:pt idx="1699">
                  <c:v>42243</c:v>
                </c:pt>
                <c:pt idx="1700">
                  <c:v>42244</c:v>
                </c:pt>
                <c:pt idx="1701">
                  <c:v>42245</c:v>
                </c:pt>
                <c:pt idx="1702">
                  <c:v>42246</c:v>
                </c:pt>
                <c:pt idx="1703">
                  <c:v>42247</c:v>
                </c:pt>
                <c:pt idx="1704">
                  <c:v>42248</c:v>
                </c:pt>
                <c:pt idx="1705">
                  <c:v>42249</c:v>
                </c:pt>
                <c:pt idx="1706">
                  <c:v>42250</c:v>
                </c:pt>
                <c:pt idx="1707">
                  <c:v>42251</c:v>
                </c:pt>
                <c:pt idx="1708">
                  <c:v>42252</c:v>
                </c:pt>
                <c:pt idx="1709">
                  <c:v>42253</c:v>
                </c:pt>
                <c:pt idx="1710">
                  <c:v>42254</c:v>
                </c:pt>
                <c:pt idx="1711">
                  <c:v>42255</c:v>
                </c:pt>
                <c:pt idx="1712">
                  <c:v>42256</c:v>
                </c:pt>
                <c:pt idx="1713">
                  <c:v>42257</c:v>
                </c:pt>
                <c:pt idx="1714">
                  <c:v>42258</c:v>
                </c:pt>
                <c:pt idx="1715">
                  <c:v>42259</c:v>
                </c:pt>
                <c:pt idx="1716">
                  <c:v>42260</c:v>
                </c:pt>
                <c:pt idx="1717">
                  <c:v>42261</c:v>
                </c:pt>
                <c:pt idx="1718">
                  <c:v>42262</c:v>
                </c:pt>
                <c:pt idx="1719">
                  <c:v>42263</c:v>
                </c:pt>
                <c:pt idx="1720">
                  <c:v>42264</c:v>
                </c:pt>
                <c:pt idx="1721">
                  <c:v>42265</c:v>
                </c:pt>
                <c:pt idx="1722">
                  <c:v>42266</c:v>
                </c:pt>
                <c:pt idx="1723">
                  <c:v>42267</c:v>
                </c:pt>
                <c:pt idx="1724">
                  <c:v>42268</c:v>
                </c:pt>
                <c:pt idx="1725">
                  <c:v>42269</c:v>
                </c:pt>
                <c:pt idx="1726">
                  <c:v>42270</c:v>
                </c:pt>
                <c:pt idx="1727">
                  <c:v>42271</c:v>
                </c:pt>
                <c:pt idx="1728">
                  <c:v>42272</c:v>
                </c:pt>
                <c:pt idx="1729">
                  <c:v>42273</c:v>
                </c:pt>
                <c:pt idx="1730">
                  <c:v>42274</c:v>
                </c:pt>
                <c:pt idx="1731">
                  <c:v>42275</c:v>
                </c:pt>
                <c:pt idx="1732">
                  <c:v>42276</c:v>
                </c:pt>
                <c:pt idx="1733">
                  <c:v>42277</c:v>
                </c:pt>
                <c:pt idx="1734">
                  <c:v>42278</c:v>
                </c:pt>
                <c:pt idx="1735">
                  <c:v>42279</c:v>
                </c:pt>
                <c:pt idx="1736">
                  <c:v>42280</c:v>
                </c:pt>
                <c:pt idx="1737">
                  <c:v>42281</c:v>
                </c:pt>
                <c:pt idx="1738">
                  <c:v>42282</c:v>
                </c:pt>
                <c:pt idx="1739">
                  <c:v>42283</c:v>
                </c:pt>
                <c:pt idx="1740">
                  <c:v>42284</c:v>
                </c:pt>
                <c:pt idx="1741">
                  <c:v>42285</c:v>
                </c:pt>
                <c:pt idx="1742">
                  <c:v>42286</c:v>
                </c:pt>
                <c:pt idx="1743">
                  <c:v>42287</c:v>
                </c:pt>
                <c:pt idx="1744">
                  <c:v>42288</c:v>
                </c:pt>
                <c:pt idx="1745">
                  <c:v>42289</c:v>
                </c:pt>
                <c:pt idx="1746">
                  <c:v>42290</c:v>
                </c:pt>
                <c:pt idx="1747">
                  <c:v>42291</c:v>
                </c:pt>
                <c:pt idx="1748">
                  <c:v>42292</c:v>
                </c:pt>
                <c:pt idx="1749">
                  <c:v>42293</c:v>
                </c:pt>
                <c:pt idx="1750">
                  <c:v>42294</c:v>
                </c:pt>
                <c:pt idx="1751">
                  <c:v>42295</c:v>
                </c:pt>
                <c:pt idx="1752">
                  <c:v>42296</c:v>
                </c:pt>
                <c:pt idx="1753">
                  <c:v>42297</c:v>
                </c:pt>
                <c:pt idx="1754">
                  <c:v>42298</c:v>
                </c:pt>
                <c:pt idx="1755">
                  <c:v>42299</c:v>
                </c:pt>
                <c:pt idx="1756">
                  <c:v>42300</c:v>
                </c:pt>
                <c:pt idx="1757">
                  <c:v>42301</c:v>
                </c:pt>
                <c:pt idx="1758">
                  <c:v>42302</c:v>
                </c:pt>
                <c:pt idx="1759">
                  <c:v>42303</c:v>
                </c:pt>
                <c:pt idx="1760">
                  <c:v>42304</c:v>
                </c:pt>
                <c:pt idx="1761">
                  <c:v>42305</c:v>
                </c:pt>
                <c:pt idx="1762">
                  <c:v>42306</c:v>
                </c:pt>
                <c:pt idx="1763">
                  <c:v>42307</c:v>
                </c:pt>
                <c:pt idx="1764">
                  <c:v>42308</c:v>
                </c:pt>
                <c:pt idx="1765">
                  <c:v>42309</c:v>
                </c:pt>
                <c:pt idx="1766">
                  <c:v>42310</c:v>
                </c:pt>
                <c:pt idx="1767">
                  <c:v>42311</c:v>
                </c:pt>
                <c:pt idx="1768">
                  <c:v>42312</c:v>
                </c:pt>
                <c:pt idx="1769">
                  <c:v>42313</c:v>
                </c:pt>
                <c:pt idx="1770">
                  <c:v>42314</c:v>
                </c:pt>
                <c:pt idx="1771">
                  <c:v>42315</c:v>
                </c:pt>
                <c:pt idx="1772">
                  <c:v>42316</c:v>
                </c:pt>
                <c:pt idx="1773">
                  <c:v>42317</c:v>
                </c:pt>
                <c:pt idx="1774">
                  <c:v>42318</c:v>
                </c:pt>
                <c:pt idx="1775">
                  <c:v>42319</c:v>
                </c:pt>
                <c:pt idx="1776">
                  <c:v>42320</c:v>
                </c:pt>
                <c:pt idx="1777">
                  <c:v>42321</c:v>
                </c:pt>
                <c:pt idx="1778">
                  <c:v>42322</c:v>
                </c:pt>
                <c:pt idx="1779">
                  <c:v>42323</c:v>
                </c:pt>
                <c:pt idx="1780">
                  <c:v>42324</c:v>
                </c:pt>
                <c:pt idx="1781">
                  <c:v>42325</c:v>
                </c:pt>
                <c:pt idx="1782">
                  <c:v>42326</c:v>
                </c:pt>
                <c:pt idx="1783">
                  <c:v>42327</c:v>
                </c:pt>
                <c:pt idx="1784">
                  <c:v>42328</c:v>
                </c:pt>
                <c:pt idx="1785">
                  <c:v>42329</c:v>
                </c:pt>
                <c:pt idx="1786">
                  <c:v>42330</c:v>
                </c:pt>
                <c:pt idx="1787">
                  <c:v>42331</c:v>
                </c:pt>
                <c:pt idx="1788">
                  <c:v>42332</c:v>
                </c:pt>
                <c:pt idx="1789">
                  <c:v>42333</c:v>
                </c:pt>
                <c:pt idx="1790">
                  <c:v>42334</c:v>
                </c:pt>
                <c:pt idx="1791">
                  <c:v>42335</c:v>
                </c:pt>
                <c:pt idx="1792">
                  <c:v>42336</c:v>
                </c:pt>
                <c:pt idx="1793">
                  <c:v>42337</c:v>
                </c:pt>
                <c:pt idx="1794">
                  <c:v>42338</c:v>
                </c:pt>
                <c:pt idx="1795">
                  <c:v>42339</c:v>
                </c:pt>
                <c:pt idx="1796">
                  <c:v>42340</c:v>
                </c:pt>
                <c:pt idx="1797">
                  <c:v>42341</c:v>
                </c:pt>
                <c:pt idx="1798">
                  <c:v>42342</c:v>
                </c:pt>
                <c:pt idx="1799">
                  <c:v>42343</c:v>
                </c:pt>
                <c:pt idx="1800">
                  <c:v>42344</c:v>
                </c:pt>
                <c:pt idx="1801">
                  <c:v>42345</c:v>
                </c:pt>
                <c:pt idx="1802">
                  <c:v>42346</c:v>
                </c:pt>
                <c:pt idx="1803">
                  <c:v>42347</c:v>
                </c:pt>
                <c:pt idx="1804">
                  <c:v>42348</c:v>
                </c:pt>
                <c:pt idx="1805">
                  <c:v>42349</c:v>
                </c:pt>
                <c:pt idx="1806">
                  <c:v>42350</c:v>
                </c:pt>
                <c:pt idx="1807">
                  <c:v>42351</c:v>
                </c:pt>
                <c:pt idx="1808">
                  <c:v>42352</c:v>
                </c:pt>
                <c:pt idx="1809">
                  <c:v>42353</c:v>
                </c:pt>
                <c:pt idx="1810">
                  <c:v>42354</c:v>
                </c:pt>
                <c:pt idx="1811">
                  <c:v>42355</c:v>
                </c:pt>
                <c:pt idx="1812">
                  <c:v>42356</c:v>
                </c:pt>
                <c:pt idx="1813">
                  <c:v>42357</c:v>
                </c:pt>
                <c:pt idx="1814">
                  <c:v>42358</c:v>
                </c:pt>
                <c:pt idx="1815">
                  <c:v>42359</c:v>
                </c:pt>
                <c:pt idx="1816">
                  <c:v>42360</c:v>
                </c:pt>
                <c:pt idx="1817">
                  <c:v>42361</c:v>
                </c:pt>
                <c:pt idx="1818">
                  <c:v>42362</c:v>
                </c:pt>
                <c:pt idx="1819">
                  <c:v>42363</c:v>
                </c:pt>
                <c:pt idx="1820">
                  <c:v>42364</c:v>
                </c:pt>
                <c:pt idx="1821">
                  <c:v>42365</c:v>
                </c:pt>
                <c:pt idx="1822">
                  <c:v>42366</c:v>
                </c:pt>
                <c:pt idx="1823">
                  <c:v>42367</c:v>
                </c:pt>
                <c:pt idx="1824">
                  <c:v>42368</c:v>
                </c:pt>
                <c:pt idx="1825">
                  <c:v>42369</c:v>
                </c:pt>
                <c:pt idx="1826">
                  <c:v>42370</c:v>
                </c:pt>
                <c:pt idx="1827">
                  <c:v>42371</c:v>
                </c:pt>
                <c:pt idx="1828">
                  <c:v>42372</c:v>
                </c:pt>
                <c:pt idx="1829">
                  <c:v>42373</c:v>
                </c:pt>
                <c:pt idx="1830">
                  <c:v>42374</c:v>
                </c:pt>
                <c:pt idx="1831">
                  <c:v>42375</c:v>
                </c:pt>
                <c:pt idx="1832">
                  <c:v>42376</c:v>
                </c:pt>
                <c:pt idx="1833">
                  <c:v>42377</c:v>
                </c:pt>
                <c:pt idx="1834">
                  <c:v>42378</c:v>
                </c:pt>
                <c:pt idx="1835">
                  <c:v>42379</c:v>
                </c:pt>
                <c:pt idx="1836">
                  <c:v>42380</c:v>
                </c:pt>
                <c:pt idx="1837">
                  <c:v>42381</c:v>
                </c:pt>
                <c:pt idx="1838">
                  <c:v>42382</c:v>
                </c:pt>
                <c:pt idx="1839">
                  <c:v>42383</c:v>
                </c:pt>
                <c:pt idx="1840">
                  <c:v>42384</c:v>
                </c:pt>
                <c:pt idx="1841">
                  <c:v>42385</c:v>
                </c:pt>
                <c:pt idx="1842">
                  <c:v>42386</c:v>
                </c:pt>
                <c:pt idx="1843">
                  <c:v>42387</c:v>
                </c:pt>
                <c:pt idx="1844">
                  <c:v>42388</c:v>
                </c:pt>
                <c:pt idx="1845">
                  <c:v>42389</c:v>
                </c:pt>
                <c:pt idx="1846">
                  <c:v>42390</c:v>
                </c:pt>
                <c:pt idx="1847">
                  <c:v>42391</c:v>
                </c:pt>
                <c:pt idx="1848">
                  <c:v>42392</c:v>
                </c:pt>
                <c:pt idx="1849">
                  <c:v>42393</c:v>
                </c:pt>
                <c:pt idx="1850">
                  <c:v>42394</c:v>
                </c:pt>
                <c:pt idx="1851">
                  <c:v>42395</c:v>
                </c:pt>
                <c:pt idx="1852">
                  <c:v>42396</c:v>
                </c:pt>
                <c:pt idx="1853">
                  <c:v>42397</c:v>
                </c:pt>
                <c:pt idx="1854">
                  <c:v>42398</c:v>
                </c:pt>
                <c:pt idx="1855">
                  <c:v>42399</c:v>
                </c:pt>
                <c:pt idx="1856">
                  <c:v>42400</c:v>
                </c:pt>
                <c:pt idx="1857">
                  <c:v>42401</c:v>
                </c:pt>
                <c:pt idx="1858">
                  <c:v>42402</c:v>
                </c:pt>
                <c:pt idx="1859">
                  <c:v>42403</c:v>
                </c:pt>
                <c:pt idx="1860">
                  <c:v>42404</c:v>
                </c:pt>
                <c:pt idx="1861">
                  <c:v>42405</c:v>
                </c:pt>
                <c:pt idx="1862">
                  <c:v>42406</c:v>
                </c:pt>
                <c:pt idx="1863">
                  <c:v>42407</c:v>
                </c:pt>
                <c:pt idx="1864">
                  <c:v>42408</c:v>
                </c:pt>
                <c:pt idx="1865">
                  <c:v>42409</c:v>
                </c:pt>
                <c:pt idx="1866">
                  <c:v>42410</c:v>
                </c:pt>
                <c:pt idx="1867">
                  <c:v>42411</c:v>
                </c:pt>
                <c:pt idx="1868">
                  <c:v>42412</c:v>
                </c:pt>
                <c:pt idx="1869">
                  <c:v>42413</c:v>
                </c:pt>
                <c:pt idx="1870">
                  <c:v>42414</c:v>
                </c:pt>
                <c:pt idx="1871">
                  <c:v>42415</c:v>
                </c:pt>
                <c:pt idx="1872">
                  <c:v>42416</c:v>
                </c:pt>
                <c:pt idx="1873">
                  <c:v>42417</c:v>
                </c:pt>
                <c:pt idx="1874">
                  <c:v>42418</c:v>
                </c:pt>
                <c:pt idx="1875">
                  <c:v>42419</c:v>
                </c:pt>
                <c:pt idx="1876">
                  <c:v>42420</c:v>
                </c:pt>
                <c:pt idx="1877">
                  <c:v>42421</c:v>
                </c:pt>
                <c:pt idx="1878">
                  <c:v>42422</c:v>
                </c:pt>
                <c:pt idx="1879">
                  <c:v>42423</c:v>
                </c:pt>
                <c:pt idx="1880">
                  <c:v>42424</c:v>
                </c:pt>
                <c:pt idx="1881">
                  <c:v>42425</c:v>
                </c:pt>
                <c:pt idx="1882">
                  <c:v>42426</c:v>
                </c:pt>
                <c:pt idx="1883">
                  <c:v>42427</c:v>
                </c:pt>
                <c:pt idx="1884">
                  <c:v>42428</c:v>
                </c:pt>
                <c:pt idx="1885">
                  <c:v>42429</c:v>
                </c:pt>
                <c:pt idx="1886">
                  <c:v>42430</c:v>
                </c:pt>
                <c:pt idx="1887">
                  <c:v>42431</c:v>
                </c:pt>
                <c:pt idx="1888">
                  <c:v>42432</c:v>
                </c:pt>
                <c:pt idx="1889">
                  <c:v>42433</c:v>
                </c:pt>
                <c:pt idx="1890">
                  <c:v>42434</c:v>
                </c:pt>
                <c:pt idx="1891">
                  <c:v>42435</c:v>
                </c:pt>
                <c:pt idx="1892">
                  <c:v>42436</c:v>
                </c:pt>
                <c:pt idx="1893">
                  <c:v>42437</c:v>
                </c:pt>
                <c:pt idx="1894">
                  <c:v>42438</c:v>
                </c:pt>
                <c:pt idx="1895">
                  <c:v>42439</c:v>
                </c:pt>
                <c:pt idx="1896">
                  <c:v>42440</c:v>
                </c:pt>
                <c:pt idx="1897">
                  <c:v>42441</c:v>
                </c:pt>
                <c:pt idx="1898">
                  <c:v>42442</c:v>
                </c:pt>
                <c:pt idx="1899">
                  <c:v>42443</c:v>
                </c:pt>
                <c:pt idx="1900">
                  <c:v>42444</c:v>
                </c:pt>
                <c:pt idx="1901">
                  <c:v>42445</c:v>
                </c:pt>
                <c:pt idx="1902">
                  <c:v>42446</c:v>
                </c:pt>
                <c:pt idx="1903">
                  <c:v>42447</c:v>
                </c:pt>
                <c:pt idx="1904">
                  <c:v>42448</c:v>
                </c:pt>
                <c:pt idx="1905">
                  <c:v>42449</c:v>
                </c:pt>
                <c:pt idx="1906">
                  <c:v>42450</c:v>
                </c:pt>
                <c:pt idx="1907">
                  <c:v>42451</c:v>
                </c:pt>
                <c:pt idx="1908">
                  <c:v>42452</c:v>
                </c:pt>
                <c:pt idx="1909">
                  <c:v>42453</c:v>
                </c:pt>
                <c:pt idx="1910">
                  <c:v>42454</c:v>
                </c:pt>
                <c:pt idx="1911">
                  <c:v>42455</c:v>
                </c:pt>
                <c:pt idx="1912">
                  <c:v>42456</c:v>
                </c:pt>
                <c:pt idx="1913">
                  <c:v>42457</c:v>
                </c:pt>
                <c:pt idx="1914">
                  <c:v>42458</c:v>
                </c:pt>
                <c:pt idx="1915">
                  <c:v>42459</c:v>
                </c:pt>
                <c:pt idx="1916">
                  <c:v>42460</c:v>
                </c:pt>
                <c:pt idx="1917">
                  <c:v>42461</c:v>
                </c:pt>
                <c:pt idx="1918">
                  <c:v>42462</c:v>
                </c:pt>
                <c:pt idx="1919">
                  <c:v>42463</c:v>
                </c:pt>
                <c:pt idx="1920">
                  <c:v>42464</c:v>
                </c:pt>
                <c:pt idx="1921">
                  <c:v>42465</c:v>
                </c:pt>
                <c:pt idx="1922">
                  <c:v>42466</c:v>
                </c:pt>
                <c:pt idx="1923">
                  <c:v>42467</c:v>
                </c:pt>
                <c:pt idx="1924">
                  <c:v>42468</c:v>
                </c:pt>
                <c:pt idx="1925">
                  <c:v>42469</c:v>
                </c:pt>
                <c:pt idx="1926">
                  <c:v>42470</c:v>
                </c:pt>
                <c:pt idx="1927">
                  <c:v>42471</c:v>
                </c:pt>
                <c:pt idx="1928">
                  <c:v>42472</c:v>
                </c:pt>
                <c:pt idx="1929">
                  <c:v>42473</c:v>
                </c:pt>
                <c:pt idx="1930">
                  <c:v>42474</c:v>
                </c:pt>
                <c:pt idx="1931">
                  <c:v>42475</c:v>
                </c:pt>
                <c:pt idx="1932">
                  <c:v>42476</c:v>
                </c:pt>
                <c:pt idx="1933">
                  <c:v>42477</c:v>
                </c:pt>
                <c:pt idx="1934">
                  <c:v>42478</c:v>
                </c:pt>
                <c:pt idx="1935">
                  <c:v>42479</c:v>
                </c:pt>
                <c:pt idx="1936">
                  <c:v>42480</c:v>
                </c:pt>
                <c:pt idx="1937">
                  <c:v>42481</c:v>
                </c:pt>
                <c:pt idx="1938">
                  <c:v>42482</c:v>
                </c:pt>
                <c:pt idx="1939">
                  <c:v>42483</c:v>
                </c:pt>
                <c:pt idx="1940">
                  <c:v>42484</c:v>
                </c:pt>
                <c:pt idx="1941">
                  <c:v>42485</c:v>
                </c:pt>
                <c:pt idx="1942">
                  <c:v>42486</c:v>
                </c:pt>
                <c:pt idx="1943">
                  <c:v>42487</c:v>
                </c:pt>
                <c:pt idx="1944">
                  <c:v>42488</c:v>
                </c:pt>
                <c:pt idx="1945">
                  <c:v>42489</c:v>
                </c:pt>
                <c:pt idx="1946">
                  <c:v>42490</c:v>
                </c:pt>
                <c:pt idx="1947">
                  <c:v>42491</c:v>
                </c:pt>
                <c:pt idx="1948">
                  <c:v>42492</c:v>
                </c:pt>
                <c:pt idx="1949">
                  <c:v>42493</c:v>
                </c:pt>
                <c:pt idx="1950">
                  <c:v>42494</c:v>
                </c:pt>
                <c:pt idx="1951">
                  <c:v>42495</c:v>
                </c:pt>
                <c:pt idx="1952">
                  <c:v>42496</c:v>
                </c:pt>
                <c:pt idx="1953">
                  <c:v>42497</c:v>
                </c:pt>
                <c:pt idx="1954">
                  <c:v>42498</c:v>
                </c:pt>
                <c:pt idx="1955">
                  <c:v>42499</c:v>
                </c:pt>
                <c:pt idx="1956">
                  <c:v>42500</c:v>
                </c:pt>
                <c:pt idx="1957">
                  <c:v>42501</c:v>
                </c:pt>
                <c:pt idx="1958">
                  <c:v>42502</c:v>
                </c:pt>
                <c:pt idx="1959">
                  <c:v>42503</c:v>
                </c:pt>
                <c:pt idx="1960">
                  <c:v>42504</c:v>
                </c:pt>
                <c:pt idx="1961">
                  <c:v>42505</c:v>
                </c:pt>
                <c:pt idx="1962">
                  <c:v>42506</c:v>
                </c:pt>
                <c:pt idx="1963">
                  <c:v>42507</c:v>
                </c:pt>
                <c:pt idx="1964">
                  <c:v>42508</c:v>
                </c:pt>
                <c:pt idx="1965">
                  <c:v>42509</c:v>
                </c:pt>
                <c:pt idx="1966">
                  <c:v>42510</c:v>
                </c:pt>
                <c:pt idx="1967">
                  <c:v>42511</c:v>
                </c:pt>
                <c:pt idx="1968">
                  <c:v>42512</c:v>
                </c:pt>
                <c:pt idx="1969">
                  <c:v>42513</c:v>
                </c:pt>
                <c:pt idx="1970">
                  <c:v>42514</c:v>
                </c:pt>
                <c:pt idx="1971">
                  <c:v>42515</c:v>
                </c:pt>
                <c:pt idx="1972">
                  <c:v>42516</c:v>
                </c:pt>
                <c:pt idx="1973">
                  <c:v>42517</c:v>
                </c:pt>
                <c:pt idx="1974">
                  <c:v>42518</c:v>
                </c:pt>
                <c:pt idx="1975">
                  <c:v>42519</c:v>
                </c:pt>
                <c:pt idx="1976">
                  <c:v>42520</c:v>
                </c:pt>
                <c:pt idx="1977">
                  <c:v>42521</c:v>
                </c:pt>
                <c:pt idx="1978">
                  <c:v>42522</c:v>
                </c:pt>
                <c:pt idx="1979">
                  <c:v>42523</c:v>
                </c:pt>
                <c:pt idx="1980">
                  <c:v>42524</c:v>
                </c:pt>
                <c:pt idx="1981">
                  <c:v>42525</c:v>
                </c:pt>
                <c:pt idx="1982">
                  <c:v>42526</c:v>
                </c:pt>
                <c:pt idx="1983">
                  <c:v>42527</c:v>
                </c:pt>
                <c:pt idx="1984">
                  <c:v>42528</c:v>
                </c:pt>
                <c:pt idx="1985">
                  <c:v>42529</c:v>
                </c:pt>
                <c:pt idx="1986">
                  <c:v>42530</c:v>
                </c:pt>
                <c:pt idx="1987">
                  <c:v>42531</c:v>
                </c:pt>
                <c:pt idx="1988">
                  <c:v>42532</c:v>
                </c:pt>
                <c:pt idx="1989">
                  <c:v>42533</c:v>
                </c:pt>
                <c:pt idx="1990">
                  <c:v>42534</c:v>
                </c:pt>
                <c:pt idx="1991">
                  <c:v>42535</c:v>
                </c:pt>
                <c:pt idx="1992">
                  <c:v>42536</c:v>
                </c:pt>
                <c:pt idx="1993">
                  <c:v>42537</c:v>
                </c:pt>
                <c:pt idx="1994">
                  <c:v>42538</c:v>
                </c:pt>
                <c:pt idx="1995">
                  <c:v>42539</c:v>
                </c:pt>
                <c:pt idx="1996">
                  <c:v>42540</c:v>
                </c:pt>
                <c:pt idx="1997">
                  <c:v>42541</c:v>
                </c:pt>
                <c:pt idx="1998">
                  <c:v>42542</c:v>
                </c:pt>
                <c:pt idx="1999">
                  <c:v>42543</c:v>
                </c:pt>
                <c:pt idx="2000">
                  <c:v>42544</c:v>
                </c:pt>
                <c:pt idx="2001">
                  <c:v>42545</c:v>
                </c:pt>
                <c:pt idx="2002">
                  <c:v>42546</c:v>
                </c:pt>
                <c:pt idx="2003">
                  <c:v>42547</c:v>
                </c:pt>
                <c:pt idx="2004">
                  <c:v>42548</c:v>
                </c:pt>
                <c:pt idx="2005">
                  <c:v>42549</c:v>
                </c:pt>
                <c:pt idx="2006">
                  <c:v>42550</c:v>
                </c:pt>
                <c:pt idx="2007">
                  <c:v>42551</c:v>
                </c:pt>
                <c:pt idx="2008">
                  <c:v>42552</c:v>
                </c:pt>
                <c:pt idx="2009">
                  <c:v>42553</c:v>
                </c:pt>
                <c:pt idx="2010">
                  <c:v>42554</c:v>
                </c:pt>
                <c:pt idx="2011">
                  <c:v>42555</c:v>
                </c:pt>
                <c:pt idx="2012">
                  <c:v>42556</c:v>
                </c:pt>
                <c:pt idx="2013">
                  <c:v>42557</c:v>
                </c:pt>
                <c:pt idx="2014">
                  <c:v>42558</c:v>
                </c:pt>
                <c:pt idx="2015">
                  <c:v>42559</c:v>
                </c:pt>
                <c:pt idx="2016">
                  <c:v>42560</c:v>
                </c:pt>
                <c:pt idx="2017">
                  <c:v>42561</c:v>
                </c:pt>
                <c:pt idx="2018">
                  <c:v>42562</c:v>
                </c:pt>
                <c:pt idx="2019">
                  <c:v>42563</c:v>
                </c:pt>
                <c:pt idx="2020">
                  <c:v>42564</c:v>
                </c:pt>
                <c:pt idx="2021">
                  <c:v>42565</c:v>
                </c:pt>
                <c:pt idx="2022">
                  <c:v>42566</c:v>
                </c:pt>
                <c:pt idx="2023">
                  <c:v>42567</c:v>
                </c:pt>
                <c:pt idx="2024">
                  <c:v>42568</c:v>
                </c:pt>
                <c:pt idx="2025">
                  <c:v>42569</c:v>
                </c:pt>
                <c:pt idx="2026">
                  <c:v>42570</c:v>
                </c:pt>
                <c:pt idx="2027">
                  <c:v>42571</c:v>
                </c:pt>
                <c:pt idx="2028">
                  <c:v>42572</c:v>
                </c:pt>
                <c:pt idx="2029">
                  <c:v>42573</c:v>
                </c:pt>
                <c:pt idx="2030">
                  <c:v>42574</c:v>
                </c:pt>
                <c:pt idx="2031">
                  <c:v>42575</c:v>
                </c:pt>
                <c:pt idx="2032">
                  <c:v>42576</c:v>
                </c:pt>
                <c:pt idx="2033">
                  <c:v>42577</c:v>
                </c:pt>
                <c:pt idx="2034">
                  <c:v>42578</c:v>
                </c:pt>
                <c:pt idx="2035">
                  <c:v>42579</c:v>
                </c:pt>
                <c:pt idx="2036">
                  <c:v>42580</c:v>
                </c:pt>
                <c:pt idx="2037">
                  <c:v>42581</c:v>
                </c:pt>
                <c:pt idx="2038">
                  <c:v>42582</c:v>
                </c:pt>
                <c:pt idx="2039">
                  <c:v>42583</c:v>
                </c:pt>
                <c:pt idx="2040">
                  <c:v>42584</c:v>
                </c:pt>
                <c:pt idx="2041">
                  <c:v>42585</c:v>
                </c:pt>
                <c:pt idx="2042">
                  <c:v>42586</c:v>
                </c:pt>
                <c:pt idx="2043">
                  <c:v>42587</c:v>
                </c:pt>
                <c:pt idx="2044">
                  <c:v>42588</c:v>
                </c:pt>
                <c:pt idx="2045">
                  <c:v>42589</c:v>
                </c:pt>
                <c:pt idx="2046">
                  <c:v>42590</c:v>
                </c:pt>
                <c:pt idx="2047">
                  <c:v>42591</c:v>
                </c:pt>
                <c:pt idx="2048">
                  <c:v>42592</c:v>
                </c:pt>
                <c:pt idx="2049">
                  <c:v>42593</c:v>
                </c:pt>
                <c:pt idx="2050">
                  <c:v>42594</c:v>
                </c:pt>
                <c:pt idx="2051">
                  <c:v>42595</c:v>
                </c:pt>
                <c:pt idx="2052">
                  <c:v>42596</c:v>
                </c:pt>
                <c:pt idx="2053">
                  <c:v>42597</c:v>
                </c:pt>
                <c:pt idx="2054">
                  <c:v>42598</c:v>
                </c:pt>
                <c:pt idx="2055">
                  <c:v>42599</c:v>
                </c:pt>
                <c:pt idx="2056">
                  <c:v>42600</c:v>
                </c:pt>
                <c:pt idx="2057">
                  <c:v>42601</c:v>
                </c:pt>
                <c:pt idx="2058">
                  <c:v>42602</c:v>
                </c:pt>
                <c:pt idx="2059">
                  <c:v>42603</c:v>
                </c:pt>
                <c:pt idx="2060">
                  <c:v>42604</c:v>
                </c:pt>
                <c:pt idx="2061">
                  <c:v>42605</c:v>
                </c:pt>
                <c:pt idx="2062">
                  <c:v>42606</c:v>
                </c:pt>
                <c:pt idx="2063">
                  <c:v>42607</c:v>
                </c:pt>
                <c:pt idx="2064">
                  <c:v>42608</c:v>
                </c:pt>
                <c:pt idx="2065">
                  <c:v>42609</c:v>
                </c:pt>
                <c:pt idx="2066">
                  <c:v>42610</c:v>
                </c:pt>
                <c:pt idx="2067">
                  <c:v>42611</c:v>
                </c:pt>
                <c:pt idx="2068">
                  <c:v>42612</c:v>
                </c:pt>
                <c:pt idx="2069">
                  <c:v>42613</c:v>
                </c:pt>
                <c:pt idx="2070">
                  <c:v>42614</c:v>
                </c:pt>
                <c:pt idx="2071">
                  <c:v>42615</c:v>
                </c:pt>
                <c:pt idx="2072">
                  <c:v>42616</c:v>
                </c:pt>
                <c:pt idx="2073">
                  <c:v>42617</c:v>
                </c:pt>
                <c:pt idx="2074">
                  <c:v>42618</c:v>
                </c:pt>
                <c:pt idx="2075">
                  <c:v>42619</c:v>
                </c:pt>
                <c:pt idx="2076">
                  <c:v>42620</c:v>
                </c:pt>
                <c:pt idx="2077">
                  <c:v>42621</c:v>
                </c:pt>
                <c:pt idx="2078">
                  <c:v>42622</c:v>
                </c:pt>
                <c:pt idx="2079">
                  <c:v>42623</c:v>
                </c:pt>
                <c:pt idx="2080">
                  <c:v>42624</c:v>
                </c:pt>
                <c:pt idx="2081">
                  <c:v>42625</c:v>
                </c:pt>
                <c:pt idx="2082">
                  <c:v>42626</c:v>
                </c:pt>
                <c:pt idx="2083">
                  <c:v>42627</c:v>
                </c:pt>
                <c:pt idx="2084">
                  <c:v>42628</c:v>
                </c:pt>
                <c:pt idx="2085">
                  <c:v>42629</c:v>
                </c:pt>
                <c:pt idx="2086">
                  <c:v>42630</c:v>
                </c:pt>
                <c:pt idx="2087">
                  <c:v>42631</c:v>
                </c:pt>
                <c:pt idx="2088">
                  <c:v>42632</c:v>
                </c:pt>
                <c:pt idx="2089">
                  <c:v>42633</c:v>
                </c:pt>
                <c:pt idx="2090">
                  <c:v>42634</c:v>
                </c:pt>
                <c:pt idx="2091">
                  <c:v>42635</c:v>
                </c:pt>
                <c:pt idx="2092">
                  <c:v>42636</c:v>
                </c:pt>
                <c:pt idx="2093">
                  <c:v>42637</c:v>
                </c:pt>
                <c:pt idx="2094">
                  <c:v>42638</c:v>
                </c:pt>
                <c:pt idx="2095">
                  <c:v>42639</c:v>
                </c:pt>
                <c:pt idx="2096">
                  <c:v>42640</c:v>
                </c:pt>
                <c:pt idx="2097">
                  <c:v>42641</c:v>
                </c:pt>
                <c:pt idx="2098">
                  <c:v>42642</c:v>
                </c:pt>
                <c:pt idx="2099">
                  <c:v>42643</c:v>
                </c:pt>
                <c:pt idx="2100">
                  <c:v>42644</c:v>
                </c:pt>
                <c:pt idx="2101">
                  <c:v>42645</c:v>
                </c:pt>
                <c:pt idx="2102">
                  <c:v>42646</c:v>
                </c:pt>
                <c:pt idx="2103">
                  <c:v>42647</c:v>
                </c:pt>
                <c:pt idx="2104">
                  <c:v>42648</c:v>
                </c:pt>
                <c:pt idx="2105">
                  <c:v>42649</c:v>
                </c:pt>
                <c:pt idx="2106">
                  <c:v>42650</c:v>
                </c:pt>
                <c:pt idx="2107">
                  <c:v>42651</c:v>
                </c:pt>
                <c:pt idx="2108">
                  <c:v>42652</c:v>
                </c:pt>
                <c:pt idx="2109">
                  <c:v>42653</c:v>
                </c:pt>
                <c:pt idx="2110">
                  <c:v>42654</c:v>
                </c:pt>
                <c:pt idx="2111">
                  <c:v>42655</c:v>
                </c:pt>
                <c:pt idx="2112">
                  <c:v>42656</c:v>
                </c:pt>
                <c:pt idx="2113">
                  <c:v>42657</c:v>
                </c:pt>
                <c:pt idx="2114">
                  <c:v>42658</c:v>
                </c:pt>
                <c:pt idx="2115">
                  <c:v>42659</c:v>
                </c:pt>
                <c:pt idx="2116">
                  <c:v>42660</c:v>
                </c:pt>
                <c:pt idx="2117">
                  <c:v>42661</c:v>
                </c:pt>
                <c:pt idx="2118">
                  <c:v>42662</c:v>
                </c:pt>
                <c:pt idx="2119">
                  <c:v>42663</c:v>
                </c:pt>
                <c:pt idx="2120">
                  <c:v>42664</c:v>
                </c:pt>
                <c:pt idx="2121">
                  <c:v>42665</c:v>
                </c:pt>
                <c:pt idx="2122">
                  <c:v>42666</c:v>
                </c:pt>
                <c:pt idx="2123">
                  <c:v>42667</c:v>
                </c:pt>
                <c:pt idx="2124">
                  <c:v>42668</c:v>
                </c:pt>
                <c:pt idx="2125">
                  <c:v>42669</c:v>
                </c:pt>
                <c:pt idx="2126">
                  <c:v>42670</c:v>
                </c:pt>
                <c:pt idx="2127">
                  <c:v>42671</c:v>
                </c:pt>
                <c:pt idx="2128">
                  <c:v>42672</c:v>
                </c:pt>
                <c:pt idx="2129">
                  <c:v>42673</c:v>
                </c:pt>
                <c:pt idx="2130">
                  <c:v>42674</c:v>
                </c:pt>
                <c:pt idx="2131">
                  <c:v>42675</c:v>
                </c:pt>
                <c:pt idx="2132">
                  <c:v>42676</c:v>
                </c:pt>
                <c:pt idx="2133">
                  <c:v>42677</c:v>
                </c:pt>
                <c:pt idx="2134">
                  <c:v>42678</c:v>
                </c:pt>
                <c:pt idx="2135">
                  <c:v>42679</c:v>
                </c:pt>
                <c:pt idx="2136">
                  <c:v>42680</c:v>
                </c:pt>
                <c:pt idx="2137">
                  <c:v>42681</c:v>
                </c:pt>
                <c:pt idx="2138">
                  <c:v>42682</c:v>
                </c:pt>
                <c:pt idx="2139">
                  <c:v>42683</c:v>
                </c:pt>
                <c:pt idx="2140">
                  <c:v>42684</c:v>
                </c:pt>
                <c:pt idx="2141">
                  <c:v>42685</c:v>
                </c:pt>
                <c:pt idx="2142">
                  <c:v>42686</c:v>
                </c:pt>
                <c:pt idx="2143">
                  <c:v>42687</c:v>
                </c:pt>
                <c:pt idx="2144">
                  <c:v>42688</c:v>
                </c:pt>
                <c:pt idx="2145">
                  <c:v>42689</c:v>
                </c:pt>
                <c:pt idx="2146">
                  <c:v>42690</c:v>
                </c:pt>
                <c:pt idx="2147">
                  <c:v>42691</c:v>
                </c:pt>
                <c:pt idx="2148">
                  <c:v>42692</c:v>
                </c:pt>
                <c:pt idx="2149">
                  <c:v>42693</c:v>
                </c:pt>
                <c:pt idx="2150">
                  <c:v>42694</c:v>
                </c:pt>
                <c:pt idx="2151">
                  <c:v>42695</c:v>
                </c:pt>
                <c:pt idx="2152">
                  <c:v>42696</c:v>
                </c:pt>
                <c:pt idx="2153">
                  <c:v>42697</c:v>
                </c:pt>
                <c:pt idx="2154">
                  <c:v>42698</c:v>
                </c:pt>
                <c:pt idx="2155">
                  <c:v>42699</c:v>
                </c:pt>
                <c:pt idx="2156">
                  <c:v>42700</c:v>
                </c:pt>
                <c:pt idx="2157">
                  <c:v>42701</c:v>
                </c:pt>
                <c:pt idx="2158">
                  <c:v>42702</c:v>
                </c:pt>
                <c:pt idx="2159">
                  <c:v>42703</c:v>
                </c:pt>
                <c:pt idx="2160">
                  <c:v>42704</c:v>
                </c:pt>
                <c:pt idx="2161">
                  <c:v>42705</c:v>
                </c:pt>
                <c:pt idx="2162">
                  <c:v>42706</c:v>
                </c:pt>
                <c:pt idx="2163">
                  <c:v>42707</c:v>
                </c:pt>
                <c:pt idx="2164">
                  <c:v>42708</c:v>
                </c:pt>
                <c:pt idx="2165">
                  <c:v>42709</c:v>
                </c:pt>
                <c:pt idx="2166">
                  <c:v>42710</c:v>
                </c:pt>
                <c:pt idx="2167">
                  <c:v>42711</c:v>
                </c:pt>
                <c:pt idx="2168">
                  <c:v>42712</c:v>
                </c:pt>
                <c:pt idx="2169">
                  <c:v>42713</c:v>
                </c:pt>
                <c:pt idx="2170">
                  <c:v>42714</c:v>
                </c:pt>
                <c:pt idx="2171">
                  <c:v>42715</c:v>
                </c:pt>
                <c:pt idx="2172">
                  <c:v>42716</c:v>
                </c:pt>
                <c:pt idx="2173">
                  <c:v>42717</c:v>
                </c:pt>
                <c:pt idx="2174">
                  <c:v>42718</c:v>
                </c:pt>
                <c:pt idx="2175">
                  <c:v>42719</c:v>
                </c:pt>
                <c:pt idx="2176">
                  <c:v>42720</c:v>
                </c:pt>
                <c:pt idx="2177">
                  <c:v>42721</c:v>
                </c:pt>
                <c:pt idx="2178">
                  <c:v>42722</c:v>
                </c:pt>
                <c:pt idx="2179">
                  <c:v>42723</c:v>
                </c:pt>
                <c:pt idx="2180">
                  <c:v>42724</c:v>
                </c:pt>
                <c:pt idx="2181">
                  <c:v>42725</c:v>
                </c:pt>
                <c:pt idx="2182">
                  <c:v>42726</c:v>
                </c:pt>
                <c:pt idx="2183">
                  <c:v>42727</c:v>
                </c:pt>
                <c:pt idx="2184">
                  <c:v>42728</c:v>
                </c:pt>
                <c:pt idx="2185">
                  <c:v>42729</c:v>
                </c:pt>
                <c:pt idx="2186">
                  <c:v>42730</c:v>
                </c:pt>
                <c:pt idx="2187">
                  <c:v>42731</c:v>
                </c:pt>
                <c:pt idx="2188">
                  <c:v>42732</c:v>
                </c:pt>
                <c:pt idx="2189">
                  <c:v>42733</c:v>
                </c:pt>
                <c:pt idx="2190">
                  <c:v>42734</c:v>
                </c:pt>
                <c:pt idx="2191">
                  <c:v>42735</c:v>
                </c:pt>
                <c:pt idx="2192">
                  <c:v>42736</c:v>
                </c:pt>
                <c:pt idx="2193">
                  <c:v>42737</c:v>
                </c:pt>
                <c:pt idx="2194">
                  <c:v>42738</c:v>
                </c:pt>
                <c:pt idx="2195">
                  <c:v>42739</c:v>
                </c:pt>
                <c:pt idx="2196">
                  <c:v>42740</c:v>
                </c:pt>
                <c:pt idx="2197">
                  <c:v>42741</c:v>
                </c:pt>
                <c:pt idx="2198">
                  <c:v>42742</c:v>
                </c:pt>
                <c:pt idx="2199">
                  <c:v>42743</c:v>
                </c:pt>
                <c:pt idx="2200">
                  <c:v>42744</c:v>
                </c:pt>
                <c:pt idx="2201">
                  <c:v>42745</c:v>
                </c:pt>
                <c:pt idx="2202">
                  <c:v>42746</c:v>
                </c:pt>
                <c:pt idx="2203">
                  <c:v>42747</c:v>
                </c:pt>
                <c:pt idx="2204">
                  <c:v>42748</c:v>
                </c:pt>
                <c:pt idx="2205">
                  <c:v>42749</c:v>
                </c:pt>
                <c:pt idx="2206">
                  <c:v>42750</c:v>
                </c:pt>
                <c:pt idx="2207">
                  <c:v>42751</c:v>
                </c:pt>
                <c:pt idx="2208">
                  <c:v>42752</c:v>
                </c:pt>
                <c:pt idx="2209">
                  <c:v>42753</c:v>
                </c:pt>
                <c:pt idx="2210">
                  <c:v>42754</c:v>
                </c:pt>
                <c:pt idx="2211">
                  <c:v>42755</c:v>
                </c:pt>
                <c:pt idx="2212">
                  <c:v>42756</c:v>
                </c:pt>
                <c:pt idx="2213">
                  <c:v>42757</c:v>
                </c:pt>
                <c:pt idx="2214">
                  <c:v>42758</c:v>
                </c:pt>
                <c:pt idx="2215">
                  <c:v>42759</c:v>
                </c:pt>
                <c:pt idx="2216">
                  <c:v>42760</c:v>
                </c:pt>
                <c:pt idx="2217">
                  <c:v>42761</c:v>
                </c:pt>
                <c:pt idx="2218">
                  <c:v>42762</c:v>
                </c:pt>
                <c:pt idx="2219">
                  <c:v>42763</c:v>
                </c:pt>
                <c:pt idx="2220">
                  <c:v>42764</c:v>
                </c:pt>
                <c:pt idx="2221">
                  <c:v>42765</c:v>
                </c:pt>
                <c:pt idx="2222">
                  <c:v>42766</c:v>
                </c:pt>
                <c:pt idx="2223">
                  <c:v>42767</c:v>
                </c:pt>
                <c:pt idx="2224">
                  <c:v>42768</c:v>
                </c:pt>
                <c:pt idx="2225">
                  <c:v>42769</c:v>
                </c:pt>
                <c:pt idx="2226">
                  <c:v>42770</c:v>
                </c:pt>
                <c:pt idx="2227">
                  <c:v>42771</c:v>
                </c:pt>
                <c:pt idx="2228">
                  <c:v>42772</c:v>
                </c:pt>
                <c:pt idx="2229">
                  <c:v>42773</c:v>
                </c:pt>
                <c:pt idx="2230">
                  <c:v>42774</c:v>
                </c:pt>
                <c:pt idx="2231">
                  <c:v>42775</c:v>
                </c:pt>
                <c:pt idx="2232">
                  <c:v>42776</c:v>
                </c:pt>
                <c:pt idx="2233">
                  <c:v>42777</c:v>
                </c:pt>
                <c:pt idx="2234">
                  <c:v>42778</c:v>
                </c:pt>
                <c:pt idx="2235">
                  <c:v>42779</c:v>
                </c:pt>
                <c:pt idx="2236">
                  <c:v>42780</c:v>
                </c:pt>
                <c:pt idx="2237">
                  <c:v>42781</c:v>
                </c:pt>
                <c:pt idx="2238">
                  <c:v>42782</c:v>
                </c:pt>
                <c:pt idx="2239">
                  <c:v>42783</c:v>
                </c:pt>
                <c:pt idx="2240">
                  <c:v>42784</c:v>
                </c:pt>
                <c:pt idx="2241">
                  <c:v>42785</c:v>
                </c:pt>
                <c:pt idx="2242">
                  <c:v>42786</c:v>
                </c:pt>
                <c:pt idx="2243">
                  <c:v>42787</c:v>
                </c:pt>
                <c:pt idx="2244">
                  <c:v>42788</c:v>
                </c:pt>
                <c:pt idx="2245">
                  <c:v>42789</c:v>
                </c:pt>
                <c:pt idx="2246">
                  <c:v>42790</c:v>
                </c:pt>
                <c:pt idx="2247">
                  <c:v>42791</c:v>
                </c:pt>
                <c:pt idx="2248">
                  <c:v>42792</c:v>
                </c:pt>
                <c:pt idx="2249">
                  <c:v>42793</c:v>
                </c:pt>
                <c:pt idx="2250">
                  <c:v>42794</c:v>
                </c:pt>
                <c:pt idx="2251">
                  <c:v>42795</c:v>
                </c:pt>
                <c:pt idx="2252">
                  <c:v>42796</c:v>
                </c:pt>
                <c:pt idx="2253">
                  <c:v>42797</c:v>
                </c:pt>
                <c:pt idx="2254">
                  <c:v>42798</c:v>
                </c:pt>
                <c:pt idx="2255">
                  <c:v>42799</c:v>
                </c:pt>
                <c:pt idx="2256">
                  <c:v>42800</c:v>
                </c:pt>
                <c:pt idx="2257">
                  <c:v>42801</c:v>
                </c:pt>
                <c:pt idx="2258">
                  <c:v>42802</c:v>
                </c:pt>
                <c:pt idx="2259">
                  <c:v>42803</c:v>
                </c:pt>
                <c:pt idx="2260">
                  <c:v>42804</c:v>
                </c:pt>
                <c:pt idx="2261">
                  <c:v>42805</c:v>
                </c:pt>
                <c:pt idx="2262">
                  <c:v>42806</c:v>
                </c:pt>
                <c:pt idx="2263">
                  <c:v>42807</c:v>
                </c:pt>
                <c:pt idx="2264">
                  <c:v>42808</c:v>
                </c:pt>
                <c:pt idx="2265">
                  <c:v>42809</c:v>
                </c:pt>
                <c:pt idx="2266">
                  <c:v>42810</c:v>
                </c:pt>
                <c:pt idx="2267">
                  <c:v>42811</c:v>
                </c:pt>
                <c:pt idx="2268">
                  <c:v>42812</c:v>
                </c:pt>
                <c:pt idx="2269">
                  <c:v>42813</c:v>
                </c:pt>
                <c:pt idx="2270">
                  <c:v>42814</c:v>
                </c:pt>
                <c:pt idx="2271">
                  <c:v>42815</c:v>
                </c:pt>
                <c:pt idx="2272">
                  <c:v>42816</c:v>
                </c:pt>
                <c:pt idx="2273">
                  <c:v>42817</c:v>
                </c:pt>
                <c:pt idx="2274">
                  <c:v>42818</c:v>
                </c:pt>
                <c:pt idx="2275">
                  <c:v>42819</c:v>
                </c:pt>
                <c:pt idx="2276">
                  <c:v>42820</c:v>
                </c:pt>
                <c:pt idx="2277">
                  <c:v>42821</c:v>
                </c:pt>
                <c:pt idx="2278">
                  <c:v>42822</c:v>
                </c:pt>
                <c:pt idx="2279">
                  <c:v>42823</c:v>
                </c:pt>
                <c:pt idx="2280">
                  <c:v>42824</c:v>
                </c:pt>
                <c:pt idx="2281">
                  <c:v>42825</c:v>
                </c:pt>
                <c:pt idx="2282">
                  <c:v>42826</c:v>
                </c:pt>
                <c:pt idx="2283">
                  <c:v>42827</c:v>
                </c:pt>
                <c:pt idx="2284">
                  <c:v>42828</c:v>
                </c:pt>
                <c:pt idx="2285">
                  <c:v>42829</c:v>
                </c:pt>
                <c:pt idx="2286">
                  <c:v>42830</c:v>
                </c:pt>
                <c:pt idx="2287">
                  <c:v>42831</c:v>
                </c:pt>
                <c:pt idx="2288">
                  <c:v>42832</c:v>
                </c:pt>
                <c:pt idx="2289">
                  <c:v>42833</c:v>
                </c:pt>
                <c:pt idx="2290">
                  <c:v>42834</c:v>
                </c:pt>
                <c:pt idx="2291">
                  <c:v>42835</c:v>
                </c:pt>
                <c:pt idx="2292">
                  <c:v>42836</c:v>
                </c:pt>
                <c:pt idx="2293">
                  <c:v>42837</c:v>
                </c:pt>
                <c:pt idx="2294">
                  <c:v>42838</c:v>
                </c:pt>
                <c:pt idx="2295">
                  <c:v>42839</c:v>
                </c:pt>
                <c:pt idx="2296">
                  <c:v>42840</c:v>
                </c:pt>
                <c:pt idx="2297">
                  <c:v>42841</c:v>
                </c:pt>
                <c:pt idx="2298">
                  <c:v>42842</c:v>
                </c:pt>
                <c:pt idx="2299">
                  <c:v>42843</c:v>
                </c:pt>
                <c:pt idx="2300">
                  <c:v>42844</c:v>
                </c:pt>
                <c:pt idx="2301">
                  <c:v>42845</c:v>
                </c:pt>
                <c:pt idx="2302">
                  <c:v>42846</c:v>
                </c:pt>
                <c:pt idx="2303">
                  <c:v>42847</c:v>
                </c:pt>
                <c:pt idx="2304">
                  <c:v>42848</c:v>
                </c:pt>
                <c:pt idx="2305">
                  <c:v>42849</c:v>
                </c:pt>
                <c:pt idx="2306">
                  <c:v>42850</c:v>
                </c:pt>
                <c:pt idx="2307">
                  <c:v>42851</c:v>
                </c:pt>
                <c:pt idx="2308">
                  <c:v>42852</c:v>
                </c:pt>
                <c:pt idx="2309">
                  <c:v>42853</c:v>
                </c:pt>
                <c:pt idx="2310">
                  <c:v>42854</c:v>
                </c:pt>
                <c:pt idx="2311">
                  <c:v>42855</c:v>
                </c:pt>
                <c:pt idx="2312">
                  <c:v>42856</c:v>
                </c:pt>
                <c:pt idx="2313">
                  <c:v>42857</c:v>
                </c:pt>
                <c:pt idx="2314">
                  <c:v>42858</c:v>
                </c:pt>
                <c:pt idx="2315">
                  <c:v>42859</c:v>
                </c:pt>
                <c:pt idx="2316">
                  <c:v>42860</c:v>
                </c:pt>
                <c:pt idx="2317">
                  <c:v>42861</c:v>
                </c:pt>
                <c:pt idx="2318">
                  <c:v>42862</c:v>
                </c:pt>
                <c:pt idx="2319">
                  <c:v>42863</c:v>
                </c:pt>
                <c:pt idx="2320">
                  <c:v>42864</c:v>
                </c:pt>
                <c:pt idx="2321">
                  <c:v>42865</c:v>
                </c:pt>
                <c:pt idx="2322">
                  <c:v>42866</c:v>
                </c:pt>
                <c:pt idx="2323">
                  <c:v>42867</c:v>
                </c:pt>
                <c:pt idx="2324">
                  <c:v>42868</c:v>
                </c:pt>
                <c:pt idx="2325">
                  <c:v>42869</c:v>
                </c:pt>
                <c:pt idx="2326">
                  <c:v>42870</c:v>
                </c:pt>
                <c:pt idx="2327">
                  <c:v>42871</c:v>
                </c:pt>
                <c:pt idx="2328">
                  <c:v>42872</c:v>
                </c:pt>
                <c:pt idx="2329">
                  <c:v>42873</c:v>
                </c:pt>
                <c:pt idx="2330">
                  <c:v>42874</c:v>
                </c:pt>
                <c:pt idx="2331">
                  <c:v>42875</c:v>
                </c:pt>
                <c:pt idx="2332">
                  <c:v>42876</c:v>
                </c:pt>
                <c:pt idx="2333">
                  <c:v>42877</c:v>
                </c:pt>
                <c:pt idx="2334">
                  <c:v>42878</c:v>
                </c:pt>
                <c:pt idx="2335">
                  <c:v>42879</c:v>
                </c:pt>
                <c:pt idx="2336">
                  <c:v>42880</c:v>
                </c:pt>
                <c:pt idx="2337">
                  <c:v>42881</c:v>
                </c:pt>
                <c:pt idx="2338">
                  <c:v>42882</c:v>
                </c:pt>
                <c:pt idx="2339">
                  <c:v>42883</c:v>
                </c:pt>
                <c:pt idx="2340">
                  <c:v>42884</c:v>
                </c:pt>
                <c:pt idx="2341">
                  <c:v>42885</c:v>
                </c:pt>
                <c:pt idx="2342">
                  <c:v>42886</c:v>
                </c:pt>
                <c:pt idx="2343">
                  <c:v>42887</c:v>
                </c:pt>
                <c:pt idx="2344">
                  <c:v>42888</c:v>
                </c:pt>
                <c:pt idx="2345">
                  <c:v>42889</c:v>
                </c:pt>
                <c:pt idx="2346">
                  <c:v>42890</c:v>
                </c:pt>
                <c:pt idx="2347">
                  <c:v>42891</c:v>
                </c:pt>
                <c:pt idx="2348">
                  <c:v>42892</c:v>
                </c:pt>
                <c:pt idx="2349">
                  <c:v>42893</c:v>
                </c:pt>
                <c:pt idx="2350">
                  <c:v>42894</c:v>
                </c:pt>
                <c:pt idx="2351">
                  <c:v>42895</c:v>
                </c:pt>
                <c:pt idx="2352">
                  <c:v>42896</c:v>
                </c:pt>
                <c:pt idx="2353">
                  <c:v>42897</c:v>
                </c:pt>
                <c:pt idx="2354">
                  <c:v>42898</c:v>
                </c:pt>
                <c:pt idx="2355">
                  <c:v>42899</c:v>
                </c:pt>
                <c:pt idx="2356">
                  <c:v>42900</c:v>
                </c:pt>
                <c:pt idx="2357">
                  <c:v>42901</c:v>
                </c:pt>
                <c:pt idx="2358">
                  <c:v>42902</c:v>
                </c:pt>
                <c:pt idx="2359">
                  <c:v>42903</c:v>
                </c:pt>
                <c:pt idx="2360">
                  <c:v>42904</c:v>
                </c:pt>
                <c:pt idx="2361">
                  <c:v>42905</c:v>
                </c:pt>
                <c:pt idx="2362">
                  <c:v>42906</c:v>
                </c:pt>
                <c:pt idx="2363">
                  <c:v>42907</c:v>
                </c:pt>
                <c:pt idx="2364">
                  <c:v>42908</c:v>
                </c:pt>
                <c:pt idx="2365">
                  <c:v>42909</c:v>
                </c:pt>
                <c:pt idx="2366">
                  <c:v>42910</c:v>
                </c:pt>
                <c:pt idx="2367">
                  <c:v>42911</c:v>
                </c:pt>
                <c:pt idx="2368">
                  <c:v>42912</c:v>
                </c:pt>
                <c:pt idx="2369">
                  <c:v>42913</c:v>
                </c:pt>
                <c:pt idx="2370">
                  <c:v>42914</c:v>
                </c:pt>
                <c:pt idx="2371">
                  <c:v>42915</c:v>
                </c:pt>
                <c:pt idx="2372">
                  <c:v>42916</c:v>
                </c:pt>
                <c:pt idx="2373">
                  <c:v>42917</c:v>
                </c:pt>
                <c:pt idx="2374">
                  <c:v>42918</c:v>
                </c:pt>
                <c:pt idx="2375">
                  <c:v>42919</c:v>
                </c:pt>
                <c:pt idx="2376">
                  <c:v>42920</c:v>
                </c:pt>
                <c:pt idx="2377">
                  <c:v>42921</c:v>
                </c:pt>
                <c:pt idx="2378">
                  <c:v>42922</c:v>
                </c:pt>
                <c:pt idx="2379">
                  <c:v>42923</c:v>
                </c:pt>
                <c:pt idx="2380">
                  <c:v>42924</c:v>
                </c:pt>
                <c:pt idx="2381">
                  <c:v>42925</c:v>
                </c:pt>
                <c:pt idx="2382">
                  <c:v>42926</c:v>
                </c:pt>
                <c:pt idx="2383">
                  <c:v>42927</c:v>
                </c:pt>
                <c:pt idx="2384">
                  <c:v>42928</c:v>
                </c:pt>
                <c:pt idx="2385">
                  <c:v>42929</c:v>
                </c:pt>
                <c:pt idx="2386">
                  <c:v>42930</c:v>
                </c:pt>
                <c:pt idx="2387">
                  <c:v>42931</c:v>
                </c:pt>
                <c:pt idx="2388">
                  <c:v>42932</c:v>
                </c:pt>
                <c:pt idx="2389">
                  <c:v>42933</c:v>
                </c:pt>
                <c:pt idx="2390">
                  <c:v>42934</c:v>
                </c:pt>
                <c:pt idx="2391">
                  <c:v>42935</c:v>
                </c:pt>
                <c:pt idx="2392">
                  <c:v>42936</c:v>
                </c:pt>
                <c:pt idx="2393">
                  <c:v>42937</c:v>
                </c:pt>
                <c:pt idx="2394">
                  <c:v>42938</c:v>
                </c:pt>
                <c:pt idx="2395">
                  <c:v>42939</c:v>
                </c:pt>
                <c:pt idx="2396">
                  <c:v>42940</c:v>
                </c:pt>
                <c:pt idx="2397">
                  <c:v>42941</c:v>
                </c:pt>
                <c:pt idx="2398">
                  <c:v>42942</c:v>
                </c:pt>
                <c:pt idx="2399">
                  <c:v>42943</c:v>
                </c:pt>
                <c:pt idx="2400">
                  <c:v>42944</c:v>
                </c:pt>
                <c:pt idx="2401">
                  <c:v>42945</c:v>
                </c:pt>
                <c:pt idx="2402">
                  <c:v>42946</c:v>
                </c:pt>
                <c:pt idx="2403">
                  <c:v>42947</c:v>
                </c:pt>
                <c:pt idx="2404">
                  <c:v>42948</c:v>
                </c:pt>
                <c:pt idx="2405">
                  <c:v>42949</c:v>
                </c:pt>
                <c:pt idx="2406">
                  <c:v>42950</c:v>
                </c:pt>
                <c:pt idx="2407">
                  <c:v>42951</c:v>
                </c:pt>
                <c:pt idx="2408">
                  <c:v>42952</c:v>
                </c:pt>
                <c:pt idx="2409">
                  <c:v>42953</c:v>
                </c:pt>
                <c:pt idx="2410">
                  <c:v>42954</c:v>
                </c:pt>
                <c:pt idx="2411">
                  <c:v>42955</c:v>
                </c:pt>
                <c:pt idx="2412">
                  <c:v>42956</c:v>
                </c:pt>
                <c:pt idx="2413">
                  <c:v>42957</c:v>
                </c:pt>
                <c:pt idx="2414">
                  <c:v>42958</c:v>
                </c:pt>
                <c:pt idx="2415">
                  <c:v>42959</c:v>
                </c:pt>
                <c:pt idx="2416">
                  <c:v>42960</c:v>
                </c:pt>
                <c:pt idx="2417">
                  <c:v>42961</c:v>
                </c:pt>
                <c:pt idx="2418">
                  <c:v>42962</c:v>
                </c:pt>
                <c:pt idx="2419">
                  <c:v>42963</c:v>
                </c:pt>
                <c:pt idx="2420">
                  <c:v>42964</c:v>
                </c:pt>
                <c:pt idx="2421">
                  <c:v>42965</c:v>
                </c:pt>
                <c:pt idx="2422">
                  <c:v>42966</c:v>
                </c:pt>
                <c:pt idx="2423">
                  <c:v>42967</c:v>
                </c:pt>
                <c:pt idx="2424">
                  <c:v>42968</c:v>
                </c:pt>
                <c:pt idx="2425">
                  <c:v>42969</c:v>
                </c:pt>
                <c:pt idx="2426">
                  <c:v>42970</c:v>
                </c:pt>
                <c:pt idx="2427">
                  <c:v>42971</c:v>
                </c:pt>
                <c:pt idx="2428">
                  <c:v>42972</c:v>
                </c:pt>
                <c:pt idx="2429">
                  <c:v>42973</c:v>
                </c:pt>
                <c:pt idx="2430">
                  <c:v>42974</c:v>
                </c:pt>
                <c:pt idx="2431">
                  <c:v>42975</c:v>
                </c:pt>
                <c:pt idx="2432">
                  <c:v>42976</c:v>
                </c:pt>
                <c:pt idx="2433">
                  <c:v>42977</c:v>
                </c:pt>
                <c:pt idx="2434">
                  <c:v>42978</c:v>
                </c:pt>
                <c:pt idx="2435">
                  <c:v>42979</c:v>
                </c:pt>
                <c:pt idx="2436">
                  <c:v>42980</c:v>
                </c:pt>
                <c:pt idx="2437">
                  <c:v>42981</c:v>
                </c:pt>
                <c:pt idx="2438">
                  <c:v>42982</c:v>
                </c:pt>
                <c:pt idx="2439">
                  <c:v>42983</c:v>
                </c:pt>
                <c:pt idx="2440">
                  <c:v>42984</c:v>
                </c:pt>
                <c:pt idx="2441">
                  <c:v>42985</c:v>
                </c:pt>
                <c:pt idx="2442">
                  <c:v>42986</c:v>
                </c:pt>
                <c:pt idx="2443">
                  <c:v>42987</c:v>
                </c:pt>
                <c:pt idx="2444">
                  <c:v>42988</c:v>
                </c:pt>
                <c:pt idx="2445">
                  <c:v>42989</c:v>
                </c:pt>
                <c:pt idx="2446">
                  <c:v>42990</c:v>
                </c:pt>
                <c:pt idx="2447">
                  <c:v>42991</c:v>
                </c:pt>
                <c:pt idx="2448">
                  <c:v>42992</c:v>
                </c:pt>
                <c:pt idx="2449">
                  <c:v>42993</c:v>
                </c:pt>
                <c:pt idx="2450">
                  <c:v>42994</c:v>
                </c:pt>
                <c:pt idx="2451">
                  <c:v>42995</c:v>
                </c:pt>
                <c:pt idx="2452">
                  <c:v>42996</c:v>
                </c:pt>
                <c:pt idx="2453">
                  <c:v>42997</c:v>
                </c:pt>
                <c:pt idx="2454">
                  <c:v>42998</c:v>
                </c:pt>
                <c:pt idx="2455">
                  <c:v>42999</c:v>
                </c:pt>
                <c:pt idx="2456">
                  <c:v>43000</c:v>
                </c:pt>
                <c:pt idx="2457">
                  <c:v>43001</c:v>
                </c:pt>
                <c:pt idx="2458">
                  <c:v>43002</c:v>
                </c:pt>
                <c:pt idx="2459">
                  <c:v>43003</c:v>
                </c:pt>
                <c:pt idx="2460">
                  <c:v>43004</c:v>
                </c:pt>
                <c:pt idx="2461">
                  <c:v>43005</c:v>
                </c:pt>
                <c:pt idx="2462">
                  <c:v>43006</c:v>
                </c:pt>
                <c:pt idx="2463">
                  <c:v>43007</c:v>
                </c:pt>
                <c:pt idx="2464">
                  <c:v>43008</c:v>
                </c:pt>
                <c:pt idx="2465">
                  <c:v>43009</c:v>
                </c:pt>
                <c:pt idx="2466">
                  <c:v>43010</c:v>
                </c:pt>
                <c:pt idx="2467">
                  <c:v>43011</c:v>
                </c:pt>
                <c:pt idx="2468">
                  <c:v>43012</c:v>
                </c:pt>
                <c:pt idx="2469">
                  <c:v>43013</c:v>
                </c:pt>
                <c:pt idx="2470">
                  <c:v>43014</c:v>
                </c:pt>
                <c:pt idx="2471">
                  <c:v>43015</c:v>
                </c:pt>
                <c:pt idx="2472">
                  <c:v>43016</c:v>
                </c:pt>
                <c:pt idx="2473">
                  <c:v>43017</c:v>
                </c:pt>
                <c:pt idx="2474">
                  <c:v>43018</c:v>
                </c:pt>
                <c:pt idx="2475">
                  <c:v>43019</c:v>
                </c:pt>
                <c:pt idx="2476">
                  <c:v>43020</c:v>
                </c:pt>
                <c:pt idx="2477">
                  <c:v>43021</c:v>
                </c:pt>
                <c:pt idx="2478">
                  <c:v>43022</c:v>
                </c:pt>
                <c:pt idx="2479">
                  <c:v>43023</c:v>
                </c:pt>
                <c:pt idx="2480">
                  <c:v>43024</c:v>
                </c:pt>
                <c:pt idx="2481">
                  <c:v>43025</c:v>
                </c:pt>
                <c:pt idx="2482">
                  <c:v>43026</c:v>
                </c:pt>
                <c:pt idx="2483">
                  <c:v>43027</c:v>
                </c:pt>
                <c:pt idx="2484">
                  <c:v>43028</c:v>
                </c:pt>
                <c:pt idx="2485">
                  <c:v>43029</c:v>
                </c:pt>
                <c:pt idx="2486">
                  <c:v>43030</c:v>
                </c:pt>
                <c:pt idx="2487">
                  <c:v>43031</c:v>
                </c:pt>
                <c:pt idx="2488">
                  <c:v>43032</c:v>
                </c:pt>
                <c:pt idx="2489">
                  <c:v>43033</c:v>
                </c:pt>
                <c:pt idx="2490">
                  <c:v>43034</c:v>
                </c:pt>
                <c:pt idx="2491">
                  <c:v>43035</c:v>
                </c:pt>
                <c:pt idx="2492">
                  <c:v>43036</c:v>
                </c:pt>
                <c:pt idx="2493">
                  <c:v>43037</c:v>
                </c:pt>
                <c:pt idx="2494">
                  <c:v>43038</c:v>
                </c:pt>
                <c:pt idx="2495">
                  <c:v>43039</c:v>
                </c:pt>
                <c:pt idx="2496">
                  <c:v>43040</c:v>
                </c:pt>
                <c:pt idx="2497">
                  <c:v>43041</c:v>
                </c:pt>
                <c:pt idx="2498">
                  <c:v>43042</c:v>
                </c:pt>
                <c:pt idx="2499">
                  <c:v>43043</c:v>
                </c:pt>
                <c:pt idx="2500">
                  <c:v>43044</c:v>
                </c:pt>
                <c:pt idx="2501">
                  <c:v>43045</c:v>
                </c:pt>
                <c:pt idx="2502">
                  <c:v>43046</c:v>
                </c:pt>
                <c:pt idx="2503">
                  <c:v>43047</c:v>
                </c:pt>
                <c:pt idx="2504">
                  <c:v>43048</c:v>
                </c:pt>
                <c:pt idx="2505">
                  <c:v>43049</c:v>
                </c:pt>
                <c:pt idx="2506">
                  <c:v>43050</c:v>
                </c:pt>
                <c:pt idx="2507">
                  <c:v>43051</c:v>
                </c:pt>
                <c:pt idx="2508">
                  <c:v>43052</c:v>
                </c:pt>
                <c:pt idx="2509">
                  <c:v>43053</c:v>
                </c:pt>
                <c:pt idx="2510">
                  <c:v>43054</c:v>
                </c:pt>
                <c:pt idx="2511">
                  <c:v>43055</c:v>
                </c:pt>
                <c:pt idx="2512">
                  <c:v>43056</c:v>
                </c:pt>
                <c:pt idx="2513">
                  <c:v>43057</c:v>
                </c:pt>
                <c:pt idx="2514">
                  <c:v>43058</c:v>
                </c:pt>
                <c:pt idx="2515">
                  <c:v>43059</c:v>
                </c:pt>
                <c:pt idx="2516">
                  <c:v>43060</c:v>
                </c:pt>
                <c:pt idx="2517">
                  <c:v>43061</c:v>
                </c:pt>
                <c:pt idx="2518">
                  <c:v>43062</c:v>
                </c:pt>
                <c:pt idx="2519">
                  <c:v>43063</c:v>
                </c:pt>
                <c:pt idx="2520">
                  <c:v>43064</c:v>
                </c:pt>
                <c:pt idx="2521">
                  <c:v>43065</c:v>
                </c:pt>
                <c:pt idx="2522">
                  <c:v>43066</c:v>
                </c:pt>
                <c:pt idx="2523">
                  <c:v>43067</c:v>
                </c:pt>
                <c:pt idx="2524">
                  <c:v>43068</c:v>
                </c:pt>
                <c:pt idx="2525">
                  <c:v>43069</c:v>
                </c:pt>
                <c:pt idx="2526">
                  <c:v>43070</c:v>
                </c:pt>
                <c:pt idx="2527">
                  <c:v>43071</c:v>
                </c:pt>
                <c:pt idx="2528">
                  <c:v>43072</c:v>
                </c:pt>
                <c:pt idx="2529">
                  <c:v>43073</c:v>
                </c:pt>
                <c:pt idx="2530">
                  <c:v>43074</c:v>
                </c:pt>
                <c:pt idx="2531">
                  <c:v>43075</c:v>
                </c:pt>
                <c:pt idx="2532">
                  <c:v>43076</c:v>
                </c:pt>
                <c:pt idx="2533">
                  <c:v>43077</c:v>
                </c:pt>
                <c:pt idx="2534">
                  <c:v>43078</c:v>
                </c:pt>
                <c:pt idx="2535">
                  <c:v>43079</c:v>
                </c:pt>
                <c:pt idx="2536">
                  <c:v>43080</c:v>
                </c:pt>
                <c:pt idx="2537">
                  <c:v>43081</c:v>
                </c:pt>
                <c:pt idx="2538">
                  <c:v>43082</c:v>
                </c:pt>
                <c:pt idx="2539">
                  <c:v>43083</c:v>
                </c:pt>
                <c:pt idx="2540">
                  <c:v>43084</c:v>
                </c:pt>
                <c:pt idx="2541">
                  <c:v>43085</c:v>
                </c:pt>
                <c:pt idx="2542">
                  <c:v>43086</c:v>
                </c:pt>
                <c:pt idx="2543">
                  <c:v>43087</c:v>
                </c:pt>
                <c:pt idx="2544">
                  <c:v>43088</c:v>
                </c:pt>
                <c:pt idx="2545">
                  <c:v>43089</c:v>
                </c:pt>
                <c:pt idx="2546">
                  <c:v>43090</c:v>
                </c:pt>
                <c:pt idx="2547">
                  <c:v>43091</c:v>
                </c:pt>
                <c:pt idx="2548">
                  <c:v>43092</c:v>
                </c:pt>
                <c:pt idx="2549">
                  <c:v>43093</c:v>
                </c:pt>
                <c:pt idx="2550">
                  <c:v>43094</c:v>
                </c:pt>
                <c:pt idx="2551">
                  <c:v>43095</c:v>
                </c:pt>
                <c:pt idx="2552">
                  <c:v>43096</c:v>
                </c:pt>
                <c:pt idx="2553">
                  <c:v>43097</c:v>
                </c:pt>
                <c:pt idx="2554">
                  <c:v>43098</c:v>
                </c:pt>
                <c:pt idx="2555">
                  <c:v>43099</c:v>
                </c:pt>
                <c:pt idx="2556">
                  <c:v>43100</c:v>
                </c:pt>
              </c:numCache>
            </c:numRef>
          </c:cat>
          <c:val>
            <c:numRef>
              <c:f>Sheet1!$O$2:$O$2558</c:f>
              <c:numCache>
                <c:formatCode>General</c:formatCode>
                <c:ptCount val="2557"/>
                <c:pt idx="1090">
                  <c:v>9513</c:v>
                </c:pt>
                <c:pt idx="1091">
                  <c:v>9513</c:v>
                </c:pt>
                <c:pt idx="1092">
                  <c:v>9567</c:v>
                </c:pt>
                <c:pt idx="1093">
                  <c:v>9589</c:v>
                </c:pt>
                <c:pt idx="1094">
                  <c:v>9607</c:v>
                </c:pt>
                <c:pt idx="1095">
                  <c:v>9624</c:v>
                </c:pt>
                <c:pt idx="1096">
                  <c:v>9632</c:v>
                </c:pt>
                <c:pt idx="1097">
                  <c:v>9393</c:v>
                </c:pt>
                <c:pt idx="1098">
                  <c:v>31562</c:v>
                </c:pt>
                <c:pt idx="1099">
                  <c:v>31562</c:v>
                </c:pt>
                <c:pt idx="1100">
                  <c:v>51818</c:v>
                </c:pt>
                <c:pt idx="1101">
                  <c:v>51818</c:v>
                </c:pt>
                <c:pt idx="1102">
                  <c:v>82051</c:v>
                </c:pt>
                <c:pt idx="1103">
                  <c:v>82051</c:v>
                </c:pt>
                <c:pt idx="1104">
                  <c:v>101868</c:v>
                </c:pt>
                <c:pt idx="1105">
                  <c:v>221920</c:v>
                </c:pt>
                <c:pt idx="1106">
                  <c:v>433118</c:v>
                </c:pt>
                <c:pt idx="1107">
                  <c:v>487736</c:v>
                </c:pt>
                <c:pt idx="1108">
                  <c:v>536939</c:v>
                </c:pt>
                <c:pt idx="1109">
                  <c:v>536939</c:v>
                </c:pt>
                <c:pt idx="1110">
                  <c:v>599396</c:v>
                </c:pt>
                <c:pt idx="1111">
                  <c:v>609754</c:v>
                </c:pt>
                <c:pt idx="1112">
                  <c:v>611208</c:v>
                </c:pt>
                <c:pt idx="1113">
                  <c:v>630313</c:v>
                </c:pt>
                <c:pt idx="1114">
                  <c:v>658791</c:v>
                </c:pt>
                <c:pt idx="1115">
                  <c:v>659900</c:v>
                </c:pt>
                <c:pt idx="1116">
                  <c:v>659900</c:v>
                </c:pt>
                <c:pt idx="1117">
                  <c:v>660900</c:v>
                </c:pt>
                <c:pt idx="1118">
                  <c:v>661549</c:v>
                </c:pt>
                <c:pt idx="1119">
                  <c:v>662244</c:v>
                </c:pt>
                <c:pt idx="1120">
                  <c:v>663072</c:v>
                </c:pt>
                <c:pt idx="1121">
                  <c:v>663637</c:v>
                </c:pt>
                <c:pt idx="1122">
                  <c:v>664233</c:v>
                </c:pt>
                <c:pt idx="1123">
                  <c:v>665444</c:v>
                </c:pt>
                <c:pt idx="1124">
                  <c:v>666595</c:v>
                </c:pt>
                <c:pt idx="1125">
                  <c:v>667358</c:v>
                </c:pt>
                <c:pt idx="1126">
                  <c:v>667900</c:v>
                </c:pt>
                <c:pt idx="1127">
                  <c:v>668429</c:v>
                </c:pt>
                <c:pt idx="1128">
                  <c:v>669043</c:v>
                </c:pt>
                <c:pt idx="1129">
                  <c:v>669364</c:v>
                </c:pt>
                <c:pt idx="1130">
                  <c:v>670639</c:v>
                </c:pt>
                <c:pt idx="1131">
                  <c:v>671526</c:v>
                </c:pt>
                <c:pt idx="1132">
                  <c:v>672258</c:v>
                </c:pt>
                <c:pt idx="1133">
                  <c:v>672867</c:v>
                </c:pt>
                <c:pt idx="1134">
                  <c:v>673312</c:v>
                </c:pt>
                <c:pt idx="1135">
                  <c:v>673583</c:v>
                </c:pt>
                <c:pt idx="1136">
                  <c:v>673856</c:v>
                </c:pt>
                <c:pt idx="1137">
                  <c:v>674130</c:v>
                </c:pt>
                <c:pt idx="1138">
                  <c:v>674357</c:v>
                </c:pt>
                <c:pt idx="1139">
                  <c:v>674615</c:v>
                </c:pt>
                <c:pt idx="1140">
                  <c:v>674847</c:v>
                </c:pt>
                <c:pt idx="1141">
                  <c:v>675058</c:v>
                </c:pt>
                <c:pt idx="1142">
                  <c:v>675200</c:v>
                </c:pt>
                <c:pt idx="1143">
                  <c:v>675356</c:v>
                </c:pt>
                <c:pt idx="1144">
                  <c:v>675560</c:v>
                </c:pt>
                <c:pt idx="1145">
                  <c:v>675771</c:v>
                </c:pt>
                <c:pt idx="1146">
                  <c:v>675977</c:v>
                </c:pt>
                <c:pt idx="1147">
                  <c:v>676184</c:v>
                </c:pt>
                <c:pt idx="1148">
                  <c:v>676337</c:v>
                </c:pt>
                <c:pt idx="1149">
                  <c:v>676542</c:v>
                </c:pt>
                <c:pt idx="1150">
                  <c:v>676676</c:v>
                </c:pt>
                <c:pt idx="1151">
                  <c:v>676811</c:v>
                </c:pt>
                <c:pt idx="1152">
                  <c:v>676985</c:v>
                </c:pt>
                <c:pt idx="1153">
                  <c:v>677184</c:v>
                </c:pt>
                <c:pt idx="1154">
                  <c:v>677385</c:v>
                </c:pt>
                <c:pt idx="1155">
                  <c:v>677549</c:v>
                </c:pt>
                <c:pt idx="1156">
                  <c:v>677684</c:v>
                </c:pt>
                <c:pt idx="1157">
                  <c:v>677805</c:v>
                </c:pt>
                <c:pt idx="1158">
                  <c:v>677939</c:v>
                </c:pt>
                <c:pt idx="1159">
                  <c:v>678224</c:v>
                </c:pt>
                <c:pt idx="1160">
                  <c:v>679004</c:v>
                </c:pt>
                <c:pt idx="1161">
                  <c:v>679424</c:v>
                </c:pt>
                <c:pt idx="1162">
                  <c:v>681490</c:v>
                </c:pt>
                <c:pt idx="1163">
                  <c:v>682750</c:v>
                </c:pt>
                <c:pt idx="1164">
                  <c:v>682750</c:v>
                </c:pt>
                <c:pt idx="1165">
                  <c:v>683053</c:v>
                </c:pt>
                <c:pt idx="1166">
                  <c:v>683341</c:v>
                </c:pt>
                <c:pt idx="1167">
                  <c:v>683518</c:v>
                </c:pt>
                <c:pt idx="1168">
                  <c:v>683945</c:v>
                </c:pt>
                <c:pt idx="1169">
                  <c:v>685527</c:v>
                </c:pt>
                <c:pt idx="1170">
                  <c:v>685874</c:v>
                </c:pt>
                <c:pt idx="1171">
                  <c:v>685874</c:v>
                </c:pt>
                <c:pt idx="1172">
                  <c:v>686359</c:v>
                </c:pt>
                <c:pt idx="1173">
                  <c:v>686359</c:v>
                </c:pt>
                <c:pt idx="1174">
                  <c:v>686678</c:v>
                </c:pt>
                <c:pt idx="1175">
                  <c:v>687191</c:v>
                </c:pt>
                <c:pt idx="1176">
                  <c:v>687191</c:v>
                </c:pt>
                <c:pt idx="1177">
                  <c:v>687394</c:v>
                </c:pt>
                <c:pt idx="1178">
                  <c:v>687579</c:v>
                </c:pt>
                <c:pt idx="1179">
                  <c:v>687748</c:v>
                </c:pt>
                <c:pt idx="1180">
                  <c:v>687936</c:v>
                </c:pt>
                <c:pt idx="1181">
                  <c:v>688149</c:v>
                </c:pt>
                <c:pt idx="1182">
                  <c:v>688543</c:v>
                </c:pt>
                <c:pt idx="1183">
                  <c:v>688543</c:v>
                </c:pt>
                <c:pt idx="1184">
                  <c:v>688709</c:v>
                </c:pt>
                <c:pt idx="1185">
                  <c:v>688884</c:v>
                </c:pt>
                <c:pt idx="1186">
                  <c:v>689228</c:v>
                </c:pt>
                <c:pt idx="1187">
                  <c:v>689228</c:v>
                </c:pt>
                <c:pt idx="1188">
                  <c:v>689687</c:v>
                </c:pt>
                <c:pt idx="1189">
                  <c:v>690209</c:v>
                </c:pt>
                <c:pt idx="1190">
                  <c:v>690739</c:v>
                </c:pt>
                <c:pt idx="1191">
                  <c:v>690739</c:v>
                </c:pt>
                <c:pt idx="1192">
                  <c:v>690739</c:v>
                </c:pt>
                <c:pt idx="1193">
                  <c:v>691669</c:v>
                </c:pt>
                <c:pt idx="1194">
                  <c:v>691850</c:v>
                </c:pt>
                <c:pt idx="1195">
                  <c:v>692021</c:v>
                </c:pt>
                <c:pt idx="1196">
                  <c:v>692182</c:v>
                </c:pt>
                <c:pt idx="1197">
                  <c:v>692353</c:v>
                </c:pt>
                <c:pt idx="1198">
                  <c:v>692353</c:v>
                </c:pt>
                <c:pt idx="1199">
                  <c:v>694095</c:v>
                </c:pt>
                <c:pt idx="1200">
                  <c:v>694947</c:v>
                </c:pt>
                <c:pt idx="1201">
                  <c:v>695233</c:v>
                </c:pt>
                <c:pt idx="1202">
                  <c:v>695233</c:v>
                </c:pt>
                <c:pt idx="1203">
                  <c:v>695361</c:v>
                </c:pt>
                <c:pt idx="1204">
                  <c:v>695684</c:v>
                </c:pt>
                <c:pt idx="1205">
                  <c:v>695684</c:v>
                </c:pt>
                <c:pt idx="1206">
                  <c:v>695983</c:v>
                </c:pt>
                <c:pt idx="1207">
                  <c:v>696098</c:v>
                </c:pt>
                <c:pt idx="1208">
                  <c:v>696098</c:v>
                </c:pt>
                <c:pt idx="1209">
                  <c:v>696260</c:v>
                </c:pt>
                <c:pt idx="1210">
                  <c:v>696494</c:v>
                </c:pt>
                <c:pt idx="1211">
                  <c:v>696494</c:v>
                </c:pt>
                <c:pt idx="1212">
                  <c:v>696597</c:v>
                </c:pt>
                <c:pt idx="1213">
                  <c:v>696823</c:v>
                </c:pt>
                <c:pt idx="1214">
                  <c:v>696952</c:v>
                </c:pt>
                <c:pt idx="1215">
                  <c:v>697098</c:v>
                </c:pt>
                <c:pt idx="1216">
                  <c:v>697217</c:v>
                </c:pt>
                <c:pt idx="1217">
                  <c:v>697337</c:v>
                </c:pt>
                <c:pt idx="1218">
                  <c:v>697426</c:v>
                </c:pt>
                <c:pt idx="1219">
                  <c:v>697426</c:v>
                </c:pt>
                <c:pt idx="1220">
                  <c:v>697620</c:v>
                </c:pt>
                <c:pt idx="1221">
                  <c:v>697620</c:v>
                </c:pt>
                <c:pt idx="1222">
                  <c:v>697850</c:v>
                </c:pt>
                <c:pt idx="1223">
                  <c:v>698139</c:v>
                </c:pt>
                <c:pt idx="1224">
                  <c:v>698321</c:v>
                </c:pt>
                <c:pt idx="1225">
                  <c:v>698483</c:v>
                </c:pt>
                <c:pt idx="1226">
                  <c:v>698483</c:v>
                </c:pt>
                <c:pt idx="1227">
                  <c:v>698653</c:v>
                </c:pt>
                <c:pt idx="1228">
                  <c:v>700123</c:v>
                </c:pt>
                <c:pt idx="1229">
                  <c:v>700123</c:v>
                </c:pt>
                <c:pt idx="1230">
                  <c:v>703211</c:v>
                </c:pt>
                <c:pt idx="1231">
                  <c:v>703211</c:v>
                </c:pt>
                <c:pt idx="1232">
                  <c:v>704792</c:v>
                </c:pt>
                <c:pt idx="1233">
                  <c:v>704792</c:v>
                </c:pt>
                <c:pt idx="1234">
                  <c:v>705743</c:v>
                </c:pt>
                <c:pt idx="1235">
                  <c:v>705976</c:v>
                </c:pt>
                <c:pt idx="1236">
                  <c:v>706143</c:v>
                </c:pt>
                <c:pt idx="1237">
                  <c:v>706339</c:v>
                </c:pt>
                <c:pt idx="1238">
                  <c:v>706498</c:v>
                </c:pt>
                <c:pt idx="1239">
                  <c:v>706632</c:v>
                </c:pt>
                <c:pt idx="1240">
                  <c:v>706632</c:v>
                </c:pt>
                <c:pt idx="1241">
                  <c:v>706862</c:v>
                </c:pt>
                <c:pt idx="1242">
                  <c:v>707022</c:v>
                </c:pt>
                <c:pt idx="1243">
                  <c:v>707134</c:v>
                </c:pt>
                <c:pt idx="1244">
                  <c:v>707300</c:v>
                </c:pt>
                <c:pt idx="1245">
                  <c:v>707300</c:v>
                </c:pt>
                <c:pt idx="1246">
                  <c:v>707561</c:v>
                </c:pt>
                <c:pt idx="1247">
                  <c:v>707561</c:v>
                </c:pt>
                <c:pt idx="1248">
                  <c:v>707823</c:v>
                </c:pt>
                <c:pt idx="1249">
                  <c:v>707965</c:v>
                </c:pt>
                <c:pt idx="1250">
                  <c:v>708159</c:v>
                </c:pt>
                <c:pt idx="1251">
                  <c:v>708279</c:v>
                </c:pt>
                <c:pt idx="1252">
                  <c:v>708403</c:v>
                </c:pt>
                <c:pt idx="1253">
                  <c:v>708522</c:v>
                </c:pt>
                <c:pt idx="1254">
                  <c:v>708522</c:v>
                </c:pt>
                <c:pt idx="1255">
                  <c:v>708692</c:v>
                </c:pt>
                <c:pt idx="1256">
                  <c:v>708777</c:v>
                </c:pt>
                <c:pt idx="1257">
                  <c:v>708777</c:v>
                </c:pt>
                <c:pt idx="1258">
                  <c:v>708880</c:v>
                </c:pt>
                <c:pt idx="1259">
                  <c:v>709109</c:v>
                </c:pt>
                <c:pt idx="1260">
                  <c:v>709109</c:v>
                </c:pt>
                <c:pt idx="1261">
                  <c:v>709206</c:v>
                </c:pt>
                <c:pt idx="1262">
                  <c:v>709347</c:v>
                </c:pt>
                <c:pt idx="1263">
                  <c:v>709459</c:v>
                </c:pt>
                <c:pt idx="1264">
                  <c:v>709587</c:v>
                </c:pt>
                <c:pt idx="1265">
                  <c:v>709587</c:v>
                </c:pt>
                <c:pt idx="1266">
                  <c:v>709855</c:v>
                </c:pt>
                <c:pt idx="1267">
                  <c:v>709941</c:v>
                </c:pt>
                <c:pt idx="1268">
                  <c:v>710016</c:v>
                </c:pt>
                <c:pt idx="1269">
                  <c:v>710133</c:v>
                </c:pt>
                <c:pt idx="1270">
                  <c:v>710245</c:v>
                </c:pt>
                <c:pt idx="1271">
                  <c:v>710318</c:v>
                </c:pt>
                <c:pt idx="1272">
                  <c:v>710467</c:v>
                </c:pt>
                <c:pt idx="1273">
                  <c:v>710541</c:v>
                </c:pt>
                <c:pt idx="1274">
                  <c:v>710636</c:v>
                </c:pt>
                <c:pt idx="1275">
                  <c:v>710636</c:v>
                </c:pt>
                <c:pt idx="1276">
                  <c:v>710771</c:v>
                </c:pt>
                <c:pt idx="1277">
                  <c:v>710920</c:v>
                </c:pt>
                <c:pt idx="1278">
                  <c:v>710996</c:v>
                </c:pt>
                <c:pt idx="1279">
                  <c:v>711095</c:v>
                </c:pt>
                <c:pt idx="1280">
                  <c:v>711192</c:v>
                </c:pt>
                <c:pt idx="1281">
                  <c:v>711258</c:v>
                </c:pt>
                <c:pt idx="1282">
                  <c:v>711258</c:v>
                </c:pt>
                <c:pt idx="1283">
                  <c:v>711341</c:v>
                </c:pt>
                <c:pt idx="1284">
                  <c:v>711557</c:v>
                </c:pt>
                <c:pt idx="1285">
                  <c:v>711557</c:v>
                </c:pt>
                <c:pt idx="1286">
                  <c:v>711771</c:v>
                </c:pt>
                <c:pt idx="1287">
                  <c:v>711771</c:v>
                </c:pt>
                <c:pt idx="1288">
                  <c:v>711852</c:v>
                </c:pt>
                <c:pt idx="1289">
                  <c:v>711953</c:v>
                </c:pt>
                <c:pt idx="1290">
                  <c:v>712039</c:v>
                </c:pt>
                <c:pt idx="1291">
                  <c:v>712123</c:v>
                </c:pt>
                <c:pt idx="1292">
                  <c:v>712368</c:v>
                </c:pt>
                <c:pt idx="1293">
                  <c:v>712475</c:v>
                </c:pt>
                <c:pt idx="1294">
                  <c:v>712586</c:v>
                </c:pt>
                <c:pt idx="1295">
                  <c:v>712805</c:v>
                </c:pt>
                <c:pt idx="1296">
                  <c:v>712805</c:v>
                </c:pt>
                <c:pt idx="1297">
                  <c:v>713015</c:v>
                </c:pt>
                <c:pt idx="1298">
                  <c:v>713140</c:v>
                </c:pt>
                <c:pt idx="1299">
                  <c:v>713275</c:v>
                </c:pt>
                <c:pt idx="1300">
                  <c:v>713366</c:v>
                </c:pt>
                <c:pt idx="1301">
                  <c:v>713422</c:v>
                </c:pt>
                <c:pt idx="1302">
                  <c:v>713488</c:v>
                </c:pt>
                <c:pt idx="1303">
                  <c:v>713488</c:v>
                </c:pt>
                <c:pt idx="1304">
                  <c:v>713640</c:v>
                </c:pt>
                <c:pt idx="1305">
                  <c:v>713746</c:v>
                </c:pt>
                <c:pt idx="1306">
                  <c:v>713836</c:v>
                </c:pt>
                <c:pt idx="1307">
                  <c:v>713913</c:v>
                </c:pt>
                <c:pt idx="1308">
                  <c:v>713999</c:v>
                </c:pt>
                <c:pt idx="1309">
                  <c:v>714101</c:v>
                </c:pt>
                <c:pt idx="1310">
                  <c:v>714101</c:v>
                </c:pt>
                <c:pt idx="1311">
                  <c:v>714318</c:v>
                </c:pt>
                <c:pt idx="1312">
                  <c:v>714425</c:v>
                </c:pt>
                <c:pt idx="1313">
                  <c:v>714425</c:v>
                </c:pt>
                <c:pt idx="1314">
                  <c:v>714565</c:v>
                </c:pt>
                <c:pt idx="1315">
                  <c:v>714692</c:v>
                </c:pt>
                <c:pt idx="1316">
                  <c:v>714797</c:v>
                </c:pt>
                <c:pt idx="1317">
                  <c:v>714906</c:v>
                </c:pt>
                <c:pt idx="1318">
                  <c:v>715007</c:v>
                </c:pt>
                <c:pt idx="1319">
                  <c:v>715083</c:v>
                </c:pt>
                <c:pt idx="1320">
                  <c:v>715241</c:v>
                </c:pt>
                <c:pt idx="1321">
                  <c:v>715345</c:v>
                </c:pt>
                <c:pt idx="1322">
                  <c:v>715571</c:v>
                </c:pt>
                <c:pt idx="1323">
                  <c:v>715679</c:v>
                </c:pt>
                <c:pt idx="1324">
                  <c:v>715791</c:v>
                </c:pt>
                <c:pt idx="1325">
                  <c:v>715889</c:v>
                </c:pt>
                <c:pt idx="1326">
                  <c:v>716009</c:v>
                </c:pt>
                <c:pt idx="1327">
                  <c:v>716303</c:v>
                </c:pt>
                <c:pt idx="1328">
                  <c:v>716303</c:v>
                </c:pt>
                <c:pt idx="1329">
                  <c:v>716523</c:v>
                </c:pt>
                <c:pt idx="1330">
                  <c:v>716523</c:v>
                </c:pt>
                <c:pt idx="1331">
                  <c:v>716639</c:v>
                </c:pt>
                <c:pt idx="1332">
                  <c:v>716795</c:v>
                </c:pt>
                <c:pt idx="1333">
                  <c:v>716923</c:v>
                </c:pt>
                <c:pt idx="1334">
                  <c:v>716923</c:v>
                </c:pt>
                <c:pt idx="1335">
                  <c:v>717175</c:v>
                </c:pt>
                <c:pt idx="1336">
                  <c:v>717311</c:v>
                </c:pt>
                <c:pt idx="1337">
                  <c:v>717421</c:v>
                </c:pt>
                <c:pt idx="1338">
                  <c:v>717421</c:v>
                </c:pt>
                <c:pt idx="1339">
                  <c:v>717595</c:v>
                </c:pt>
                <c:pt idx="1340">
                  <c:v>717734</c:v>
                </c:pt>
                <c:pt idx="1341">
                  <c:v>717858</c:v>
                </c:pt>
                <c:pt idx="1342">
                  <c:v>718015</c:v>
                </c:pt>
                <c:pt idx="1343">
                  <c:v>718111</c:v>
                </c:pt>
                <c:pt idx="1344">
                  <c:v>719109</c:v>
                </c:pt>
                <c:pt idx="1345">
                  <c:v>719109</c:v>
                </c:pt>
                <c:pt idx="1346">
                  <c:v>719620</c:v>
                </c:pt>
                <c:pt idx="1347">
                  <c:v>719929</c:v>
                </c:pt>
                <c:pt idx="1348">
                  <c:v>720229</c:v>
                </c:pt>
                <c:pt idx="1349">
                  <c:v>720434</c:v>
                </c:pt>
                <c:pt idx="1350">
                  <c:v>720599</c:v>
                </c:pt>
                <c:pt idx="1351">
                  <c:v>720982</c:v>
                </c:pt>
                <c:pt idx="1352">
                  <c:v>720982</c:v>
                </c:pt>
                <c:pt idx="1353">
                  <c:v>721179</c:v>
                </c:pt>
                <c:pt idx="1354">
                  <c:v>721364</c:v>
                </c:pt>
                <c:pt idx="1355">
                  <c:v>721763</c:v>
                </c:pt>
                <c:pt idx="1356">
                  <c:v>721763</c:v>
                </c:pt>
                <c:pt idx="1357">
                  <c:v>722181</c:v>
                </c:pt>
                <c:pt idx="1358">
                  <c:v>722345</c:v>
                </c:pt>
                <c:pt idx="1359">
                  <c:v>722345</c:v>
                </c:pt>
                <c:pt idx="1360">
                  <c:v>722463</c:v>
                </c:pt>
                <c:pt idx="1361">
                  <c:v>722596</c:v>
                </c:pt>
                <c:pt idx="1362">
                  <c:v>722718</c:v>
                </c:pt>
                <c:pt idx="1363">
                  <c:v>722861</c:v>
                </c:pt>
                <c:pt idx="1364">
                  <c:v>723012</c:v>
                </c:pt>
                <c:pt idx="1365">
                  <c:v>723356</c:v>
                </c:pt>
                <c:pt idx="1366">
                  <c:v>723356</c:v>
                </c:pt>
                <c:pt idx="1367">
                  <c:v>723492</c:v>
                </c:pt>
                <c:pt idx="1368">
                  <c:v>723877</c:v>
                </c:pt>
                <c:pt idx="1369">
                  <c:v>724096</c:v>
                </c:pt>
                <c:pt idx="1370">
                  <c:v>724212</c:v>
                </c:pt>
                <c:pt idx="1371">
                  <c:v>724212</c:v>
                </c:pt>
                <c:pt idx="1372">
                  <c:v>724493</c:v>
                </c:pt>
                <c:pt idx="1373">
                  <c:v>724493</c:v>
                </c:pt>
                <c:pt idx="1374">
                  <c:v>724715</c:v>
                </c:pt>
                <c:pt idx="1375">
                  <c:v>724912</c:v>
                </c:pt>
                <c:pt idx="1376">
                  <c:v>759158</c:v>
                </c:pt>
                <c:pt idx="1377">
                  <c:v>759158</c:v>
                </c:pt>
                <c:pt idx="1378">
                  <c:v>826343</c:v>
                </c:pt>
                <c:pt idx="1379">
                  <c:v>822589</c:v>
                </c:pt>
                <c:pt idx="1380">
                  <c:v>822589</c:v>
                </c:pt>
                <c:pt idx="1381">
                  <c:v>842072</c:v>
                </c:pt>
                <c:pt idx="1382">
                  <c:v>860635</c:v>
                </c:pt>
                <c:pt idx="1383">
                  <c:v>899472</c:v>
                </c:pt>
                <c:pt idx="1384">
                  <c:v>918537</c:v>
                </c:pt>
                <c:pt idx="1385">
                  <c:v>937528</c:v>
                </c:pt>
                <c:pt idx="1386">
                  <c:v>955453</c:v>
                </c:pt>
                <c:pt idx="1387">
                  <c:v>955453</c:v>
                </c:pt>
                <c:pt idx="1388">
                  <c:v>975322</c:v>
                </c:pt>
                <c:pt idx="1389">
                  <c:v>994088</c:v>
                </c:pt>
                <c:pt idx="1390">
                  <c:v>1034342</c:v>
                </c:pt>
                <c:pt idx="1391">
                  <c:v>1034342</c:v>
                </c:pt>
                <c:pt idx="1392">
                  <c:v>1044994</c:v>
                </c:pt>
                <c:pt idx="1393">
                  <c:v>1064979</c:v>
                </c:pt>
                <c:pt idx="1394">
                  <c:v>1083110</c:v>
                </c:pt>
                <c:pt idx="1395">
                  <c:v>1103264</c:v>
                </c:pt>
                <c:pt idx="1396">
                  <c:v>1121160</c:v>
                </c:pt>
                <c:pt idx="1397">
                  <c:v>1157986</c:v>
                </c:pt>
                <c:pt idx="1398">
                  <c:v>1157986</c:v>
                </c:pt>
                <c:pt idx="1399">
                  <c:v>1176430</c:v>
                </c:pt>
                <c:pt idx="1400">
                  <c:v>1193028</c:v>
                </c:pt>
                <c:pt idx="1401">
                  <c:v>1208557</c:v>
                </c:pt>
                <c:pt idx="1402">
                  <c:v>1229244</c:v>
                </c:pt>
                <c:pt idx="1403">
                  <c:v>1246862</c:v>
                </c:pt>
                <c:pt idx="1404">
                  <c:v>1267315</c:v>
                </c:pt>
                <c:pt idx="1405">
                  <c:v>1286741</c:v>
                </c:pt>
                <c:pt idx="1406">
                  <c:v>1306466</c:v>
                </c:pt>
                <c:pt idx="1407">
                  <c:v>1326705</c:v>
                </c:pt>
                <c:pt idx="1408">
                  <c:v>1350293</c:v>
                </c:pt>
                <c:pt idx="1409">
                  <c:v>1350293</c:v>
                </c:pt>
                <c:pt idx="1410">
                  <c:v>1388376</c:v>
                </c:pt>
                <c:pt idx="1411">
                  <c:v>1418996</c:v>
                </c:pt>
                <c:pt idx="1412">
                  <c:v>1447379</c:v>
                </c:pt>
                <c:pt idx="1413">
                  <c:v>1467332</c:v>
                </c:pt>
                <c:pt idx="1414">
                  <c:v>1517632</c:v>
                </c:pt>
                <c:pt idx="1415">
                  <c:v>1517632</c:v>
                </c:pt>
                <c:pt idx="1416">
                  <c:v>1547621</c:v>
                </c:pt>
                <c:pt idx="1417">
                  <c:v>1569524</c:v>
                </c:pt>
                <c:pt idx="1418">
                  <c:v>1594234</c:v>
                </c:pt>
                <c:pt idx="1419">
                  <c:v>1620489</c:v>
                </c:pt>
                <c:pt idx="1420">
                  <c:v>1639629</c:v>
                </c:pt>
                <c:pt idx="1421">
                  <c:v>1670235</c:v>
                </c:pt>
                <c:pt idx="1422">
                  <c:v>1698346</c:v>
                </c:pt>
                <c:pt idx="1423">
                  <c:v>1735145</c:v>
                </c:pt>
                <c:pt idx="1424">
                  <c:v>1761161</c:v>
                </c:pt>
                <c:pt idx="1425">
                  <c:v>1785694</c:v>
                </c:pt>
                <c:pt idx="1426">
                  <c:v>1808262</c:v>
                </c:pt>
                <c:pt idx="1427">
                  <c:v>1832643</c:v>
                </c:pt>
                <c:pt idx="1428">
                  <c:v>1854954</c:v>
                </c:pt>
                <c:pt idx="1429">
                  <c:v>1881213</c:v>
                </c:pt>
                <c:pt idx="1430">
                  <c:v>1903786</c:v>
                </c:pt>
                <c:pt idx="1431">
                  <c:v>1903786</c:v>
                </c:pt>
                <c:pt idx="1432">
                  <c:v>1908122</c:v>
                </c:pt>
                <c:pt idx="1433">
                  <c:v>1923697</c:v>
                </c:pt>
                <c:pt idx="1434">
                  <c:v>1923697</c:v>
                </c:pt>
                <c:pt idx="1435">
                  <c:v>1935512</c:v>
                </c:pt>
                <c:pt idx="1436">
                  <c:v>1935512</c:v>
                </c:pt>
                <c:pt idx="1437">
                  <c:v>1944893</c:v>
                </c:pt>
                <c:pt idx="1438">
                  <c:v>1944893</c:v>
                </c:pt>
                <c:pt idx="1439">
                  <c:v>1954856</c:v>
                </c:pt>
                <c:pt idx="1440">
                  <c:v>1962522</c:v>
                </c:pt>
                <c:pt idx="1441">
                  <c:v>1968714</c:v>
                </c:pt>
                <c:pt idx="1442">
                  <c:v>1972359</c:v>
                </c:pt>
                <c:pt idx="1443">
                  <c:v>1973428</c:v>
                </c:pt>
                <c:pt idx="1444">
                  <c:v>1973428</c:v>
                </c:pt>
                <c:pt idx="1445">
                  <c:v>1974902</c:v>
                </c:pt>
                <c:pt idx="1446">
                  <c:v>1975455</c:v>
                </c:pt>
                <c:pt idx="1447">
                  <c:v>1975859</c:v>
                </c:pt>
                <c:pt idx="1448">
                  <c:v>1976234</c:v>
                </c:pt>
                <c:pt idx="1449">
                  <c:v>1976723</c:v>
                </c:pt>
                <c:pt idx="1450">
                  <c:v>1976723</c:v>
                </c:pt>
                <c:pt idx="1451">
                  <c:v>1976850</c:v>
                </c:pt>
                <c:pt idx="1452">
                  <c:v>1977069</c:v>
                </c:pt>
                <c:pt idx="1453">
                  <c:v>1977263</c:v>
                </c:pt>
                <c:pt idx="1454">
                  <c:v>1977457</c:v>
                </c:pt>
                <c:pt idx="1455">
                  <c:v>1977601</c:v>
                </c:pt>
                <c:pt idx="1456">
                  <c:v>1977805</c:v>
                </c:pt>
                <c:pt idx="1457">
                  <c:v>1978034</c:v>
                </c:pt>
                <c:pt idx="1458">
                  <c:v>1978170</c:v>
                </c:pt>
                <c:pt idx="1459">
                  <c:v>1978375</c:v>
                </c:pt>
                <c:pt idx="1460">
                  <c:v>1978572</c:v>
                </c:pt>
                <c:pt idx="1461">
                  <c:v>1978815</c:v>
                </c:pt>
                <c:pt idx="1462">
                  <c:v>1979000</c:v>
                </c:pt>
                <c:pt idx="1463">
                  <c:v>1979169</c:v>
                </c:pt>
                <c:pt idx="1464">
                  <c:v>1979464</c:v>
                </c:pt>
                <c:pt idx="1465">
                  <c:v>1979464</c:v>
                </c:pt>
                <c:pt idx="1466">
                  <c:v>2610625</c:v>
                </c:pt>
                <c:pt idx="1467">
                  <c:v>2864953</c:v>
                </c:pt>
                <c:pt idx="1468">
                  <c:v>3177292</c:v>
                </c:pt>
                <c:pt idx="1469">
                  <c:v>3813984</c:v>
                </c:pt>
                <c:pt idx="1470">
                  <c:v>4096039</c:v>
                </c:pt>
                <c:pt idx="1471">
                  <c:v>4265567</c:v>
                </c:pt>
                <c:pt idx="1472">
                  <c:v>4315376</c:v>
                </c:pt>
                <c:pt idx="1473">
                  <c:v>4403595</c:v>
                </c:pt>
                <c:pt idx="1474">
                  <c:v>4471567</c:v>
                </c:pt>
                <c:pt idx="1475">
                  <c:v>4545714</c:v>
                </c:pt>
                <c:pt idx="1476">
                  <c:v>4629425</c:v>
                </c:pt>
                <c:pt idx="1477">
                  <c:v>4631757</c:v>
                </c:pt>
                <c:pt idx="1478">
                  <c:v>4633108</c:v>
                </c:pt>
                <c:pt idx="1479">
                  <c:v>4633977</c:v>
                </c:pt>
                <c:pt idx="1480">
                  <c:v>4674485</c:v>
                </c:pt>
                <c:pt idx="1481">
                  <c:v>4739947</c:v>
                </c:pt>
                <c:pt idx="1482">
                  <c:v>4826999</c:v>
                </c:pt>
                <c:pt idx="1483">
                  <c:v>4900206</c:v>
                </c:pt>
                <c:pt idx="1484">
                  <c:v>4999709</c:v>
                </c:pt>
                <c:pt idx="1485">
                  <c:v>5139559</c:v>
                </c:pt>
                <c:pt idx="1486">
                  <c:v>5139559</c:v>
                </c:pt>
                <c:pt idx="1487">
                  <c:v>5423700</c:v>
                </c:pt>
                <c:pt idx="1488">
                  <c:v>5425196</c:v>
                </c:pt>
                <c:pt idx="1489">
                  <c:v>5463858</c:v>
                </c:pt>
                <c:pt idx="1490">
                  <c:v>5532227</c:v>
                </c:pt>
                <c:pt idx="1491">
                  <c:v>5595976</c:v>
                </c:pt>
                <c:pt idx="1492">
                  <c:v>5661879</c:v>
                </c:pt>
                <c:pt idx="1493">
                  <c:v>5661879</c:v>
                </c:pt>
                <c:pt idx="1494">
                  <c:v>5729636</c:v>
                </c:pt>
                <c:pt idx="1495">
                  <c:v>5831482</c:v>
                </c:pt>
                <c:pt idx="1496">
                  <c:v>5863339</c:v>
                </c:pt>
                <c:pt idx="1497">
                  <c:v>5897650</c:v>
                </c:pt>
                <c:pt idx="1498">
                  <c:v>5933819</c:v>
                </c:pt>
                <c:pt idx="1499">
                  <c:v>5971318</c:v>
                </c:pt>
                <c:pt idx="1500">
                  <c:v>5971318</c:v>
                </c:pt>
                <c:pt idx="1501">
                  <c:v>6326347</c:v>
                </c:pt>
                <c:pt idx="1502">
                  <c:v>6444917</c:v>
                </c:pt>
                <c:pt idx="1503">
                  <c:v>6534198</c:v>
                </c:pt>
                <c:pt idx="1504">
                  <c:v>6634541</c:v>
                </c:pt>
                <c:pt idx="1505">
                  <c:v>6744000</c:v>
                </c:pt>
                <c:pt idx="1506">
                  <c:v>6787294</c:v>
                </c:pt>
                <c:pt idx="1507">
                  <c:v>6787294</c:v>
                </c:pt>
                <c:pt idx="1508">
                  <c:v>6867827</c:v>
                </c:pt>
                <c:pt idx="1509">
                  <c:v>6917846</c:v>
                </c:pt>
                <c:pt idx="1510">
                  <c:v>6961657</c:v>
                </c:pt>
                <c:pt idx="1511">
                  <c:v>7009984</c:v>
                </c:pt>
                <c:pt idx="1512">
                  <c:v>7054404</c:v>
                </c:pt>
                <c:pt idx="1513">
                  <c:v>7107190</c:v>
                </c:pt>
                <c:pt idx="1514">
                  <c:v>7107190</c:v>
                </c:pt>
                <c:pt idx="1515">
                  <c:v>7107190</c:v>
                </c:pt>
                <c:pt idx="1516">
                  <c:v>7107190</c:v>
                </c:pt>
                <c:pt idx="1517">
                  <c:v>7190160</c:v>
                </c:pt>
                <c:pt idx="1518">
                  <c:v>7191074</c:v>
                </c:pt>
                <c:pt idx="1519">
                  <c:v>7191943</c:v>
                </c:pt>
                <c:pt idx="1520">
                  <c:v>7192629</c:v>
                </c:pt>
                <c:pt idx="1521">
                  <c:v>7192629</c:v>
                </c:pt>
                <c:pt idx="1522">
                  <c:v>7193751</c:v>
                </c:pt>
                <c:pt idx="1523">
                  <c:v>7194613</c:v>
                </c:pt>
                <c:pt idx="1524">
                  <c:v>7194613</c:v>
                </c:pt>
                <c:pt idx="1525">
                  <c:v>7195737</c:v>
                </c:pt>
                <c:pt idx="1526">
                  <c:v>7195737</c:v>
                </c:pt>
                <c:pt idx="1527">
                  <c:v>7195737</c:v>
                </c:pt>
                <c:pt idx="1528">
                  <c:v>7195737</c:v>
                </c:pt>
                <c:pt idx="1529">
                  <c:v>7195737</c:v>
                </c:pt>
                <c:pt idx="1530">
                  <c:v>7198384</c:v>
                </c:pt>
                <c:pt idx="1531">
                  <c:v>7199384</c:v>
                </c:pt>
                <c:pt idx="1532">
                  <c:v>7199953</c:v>
                </c:pt>
                <c:pt idx="1533">
                  <c:v>7201460</c:v>
                </c:pt>
                <c:pt idx="1534">
                  <c:v>7201460</c:v>
                </c:pt>
                <c:pt idx="1535">
                  <c:v>7202444</c:v>
                </c:pt>
                <c:pt idx="1536">
                  <c:v>7202851</c:v>
                </c:pt>
                <c:pt idx="1537">
                  <c:v>7203312</c:v>
                </c:pt>
                <c:pt idx="1538">
                  <c:v>7203747</c:v>
                </c:pt>
                <c:pt idx="1539">
                  <c:v>7204333</c:v>
                </c:pt>
                <c:pt idx="1540">
                  <c:v>7204811</c:v>
                </c:pt>
                <c:pt idx="1541">
                  <c:v>7204811</c:v>
                </c:pt>
                <c:pt idx="1542">
                  <c:v>7204811</c:v>
                </c:pt>
                <c:pt idx="1543">
                  <c:v>7205448</c:v>
                </c:pt>
                <c:pt idx="1544">
                  <c:v>7206170</c:v>
                </c:pt>
                <c:pt idx="1545">
                  <c:v>7206615</c:v>
                </c:pt>
                <c:pt idx="1546">
                  <c:v>7207071</c:v>
                </c:pt>
                <c:pt idx="1547">
                  <c:v>7207510</c:v>
                </c:pt>
                <c:pt idx="1548">
                  <c:v>7207829</c:v>
                </c:pt>
                <c:pt idx="1549">
                  <c:v>7207829</c:v>
                </c:pt>
                <c:pt idx="1550">
                  <c:v>7208509</c:v>
                </c:pt>
                <c:pt idx="1551">
                  <c:v>7209010</c:v>
                </c:pt>
                <c:pt idx="1552">
                  <c:v>7209381</c:v>
                </c:pt>
                <c:pt idx="1553">
                  <c:v>7209696</c:v>
                </c:pt>
                <c:pt idx="1554">
                  <c:v>7210069</c:v>
                </c:pt>
                <c:pt idx="1555">
                  <c:v>7210069</c:v>
                </c:pt>
                <c:pt idx="1556">
                  <c:v>7210608</c:v>
                </c:pt>
                <c:pt idx="1557">
                  <c:v>7210907</c:v>
                </c:pt>
                <c:pt idx="1558">
                  <c:v>7211320</c:v>
                </c:pt>
                <c:pt idx="1559">
                  <c:v>7211820</c:v>
                </c:pt>
                <c:pt idx="1560">
                  <c:v>7212186</c:v>
                </c:pt>
                <c:pt idx="1561">
                  <c:v>7212536</c:v>
                </c:pt>
                <c:pt idx="1562">
                  <c:v>7212855</c:v>
                </c:pt>
                <c:pt idx="1563">
                  <c:v>7212855</c:v>
                </c:pt>
                <c:pt idx="1564">
                  <c:v>7213312</c:v>
                </c:pt>
                <c:pt idx="1565">
                  <c:v>7213698</c:v>
                </c:pt>
                <c:pt idx="1566">
                  <c:v>7214442</c:v>
                </c:pt>
                <c:pt idx="1567">
                  <c:v>7246597</c:v>
                </c:pt>
                <c:pt idx="1568">
                  <c:v>7275990</c:v>
                </c:pt>
                <c:pt idx="1569">
                  <c:v>7299003</c:v>
                </c:pt>
                <c:pt idx="1570">
                  <c:v>7330938</c:v>
                </c:pt>
                <c:pt idx="1571">
                  <c:v>7359923</c:v>
                </c:pt>
                <c:pt idx="1572">
                  <c:v>7389334</c:v>
                </c:pt>
                <c:pt idx="1573">
                  <c:v>7416745</c:v>
                </c:pt>
                <c:pt idx="1574">
                  <c:v>7446483</c:v>
                </c:pt>
                <c:pt idx="1575">
                  <c:v>7475924</c:v>
                </c:pt>
                <c:pt idx="1576">
                  <c:v>7491845</c:v>
                </c:pt>
                <c:pt idx="1577">
                  <c:v>7491845</c:v>
                </c:pt>
                <c:pt idx="1578">
                  <c:v>7553153</c:v>
                </c:pt>
                <c:pt idx="1579">
                  <c:v>7676201</c:v>
                </c:pt>
                <c:pt idx="1580">
                  <c:v>8865269</c:v>
                </c:pt>
                <c:pt idx="1581">
                  <c:v>8909097</c:v>
                </c:pt>
                <c:pt idx="1582">
                  <c:v>8915658</c:v>
                </c:pt>
                <c:pt idx="1583">
                  <c:v>8923144</c:v>
                </c:pt>
                <c:pt idx="1584">
                  <c:v>8923144</c:v>
                </c:pt>
                <c:pt idx="1585">
                  <c:v>8937563</c:v>
                </c:pt>
                <c:pt idx="1586">
                  <c:v>8944370</c:v>
                </c:pt>
                <c:pt idx="1587">
                  <c:v>8951042</c:v>
                </c:pt>
                <c:pt idx="1588">
                  <c:v>8957763</c:v>
                </c:pt>
                <c:pt idx="1589">
                  <c:v>8964173</c:v>
                </c:pt>
                <c:pt idx="1590">
                  <c:v>8970311</c:v>
                </c:pt>
                <c:pt idx="1591">
                  <c:v>8976760</c:v>
                </c:pt>
                <c:pt idx="1592">
                  <c:v>8982982</c:v>
                </c:pt>
                <c:pt idx="1593">
                  <c:v>8992950</c:v>
                </c:pt>
                <c:pt idx="1594">
                  <c:v>9000418</c:v>
                </c:pt>
                <c:pt idx="1595">
                  <c:v>9012230</c:v>
                </c:pt>
                <c:pt idx="1596">
                  <c:v>9023358</c:v>
                </c:pt>
                <c:pt idx="1597">
                  <c:v>9033854</c:v>
                </c:pt>
                <c:pt idx="1598">
                  <c:v>9033854</c:v>
                </c:pt>
                <c:pt idx="1599">
                  <c:v>9051368</c:v>
                </c:pt>
                <c:pt idx="1600">
                  <c:v>9060358</c:v>
                </c:pt>
                <c:pt idx="1601">
                  <c:v>9069272</c:v>
                </c:pt>
                <c:pt idx="1602">
                  <c:v>9078890</c:v>
                </c:pt>
                <c:pt idx="1603">
                  <c:v>9086890</c:v>
                </c:pt>
                <c:pt idx="1604">
                  <c:v>9094808</c:v>
                </c:pt>
                <c:pt idx="1605">
                  <c:v>9102459</c:v>
                </c:pt>
                <c:pt idx="1606">
                  <c:v>9110219</c:v>
                </c:pt>
                <c:pt idx="1607">
                  <c:v>9118086</c:v>
                </c:pt>
                <c:pt idx="1608">
                  <c:v>9126132</c:v>
                </c:pt>
                <c:pt idx="1609">
                  <c:v>9133891</c:v>
                </c:pt>
                <c:pt idx="1610">
                  <c:v>9141195</c:v>
                </c:pt>
                <c:pt idx="1611">
                  <c:v>9148724</c:v>
                </c:pt>
                <c:pt idx="1612">
                  <c:v>9156368</c:v>
                </c:pt>
                <c:pt idx="1613">
                  <c:v>9156368</c:v>
                </c:pt>
                <c:pt idx="1614">
                  <c:v>9172212</c:v>
                </c:pt>
                <c:pt idx="1615">
                  <c:v>9180493</c:v>
                </c:pt>
                <c:pt idx="1616">
                  <c:v>9180493</c:v>
                </c:pt>
                <c:pt idx="1617">
                  <c:v>9185929</c:v>
                </c:pt>
                <c:pt idx="1618">
                  <c:v>9186684</c:v>
                </c:pt>
                <c:pt idx="1619">
                  <c:v>9187239</c:v>
                </c:pt>
                <c:pt idx="1620">
                  <c:v>9187239</c:v>
                </c:pt>
                <c:pt idx="1621">
                  <c:v>9190442</c:v>
                </c:pt>
                <c:pt idx="1622">
                  <c:v>9191362</c:v>
                </c:pt>
                <c:pt idx="1623">
                  <c:v>9192176</c:v>
                </c:pt>
                <c:pt idx="1624">
                  <c:v>9192811</c:v>
                </c:pt>
                <c:pt idx="1625">
                  <c:v>9193281</c:v>
                </c:pt>
                <c:pt idx="1626">
                  <c:v>9193590</c:v>
                </c:pt>
                <c:pt idx="1627">
                  <c:v>9193590</c:v>
                </c:pt>
                <c:pt idx="1628">
                  <c:v>9194809</c:v>
                </c:pt>
                <c:pt idx="1629">
                  <c:v>9195953</c:v>
                </c:pt>
                <c:pt idx="1630">
                  <c:v>9197027</c:v>
                </c:pt>
                <c:pt idx="1631">
                  <c:v>9198313</c:v>
                </c:pt>
                <c:pt idx="1632">
                  <c:v>9199438</c:v>
                </c:pt>
                <c:pt idx="1633">
                  <c:v>9200145</c:v>
                </c:pt>
                <c:pt idx="1634">
                  <c:v>9200145</c:v>
                </c:pt>
                <c:pt idx="1635">
                  <c:v>9200145</c:v>
                </c:pt>
                <c:pt idx="1636">
                  <c:v>9201413</c:v>
                </c:pt>
                <c:pt idx="1637">
                  <c:v>9203824</c:v>
                </c:pt>
                <c:pt idx="1638">
                  <c:v>9204783</c:v>
                </c:pt>
                <c:pt idx="1639">
                  <c:v>9205548</c:v>
                </c:pt>
                <c:pt idx="1640">
                  <c:v>9206119</c:v>
                </c:pt>
                <c:pt idx="1641">
                  <c:v>9206119</c:v>
                </c:pt>
                <c:pt idx="1642">
                  <c:v>9206119</c:v>
                </c:pt>
                <c:pt idx="1643">
                  <c:v>9206119</c:v>
                </c:pt>
                <c:pt idx="1644">
                  <c:v>9206664</c:v>
                </c:pt>
                <c:pt idx="1645">
                  <c:v>9208675</c:v>
                </c:pt>
                <c:pt idx="1646">
                  <c:v>9208925</c:v>
                </c:pt>
                <c:pt idx="1647">
                  <c:v>9209196</c:v>
                </c:pt>
                <c:pt idx="1648">
                  <c:v>9209196</c:v>
                </c:pt>
                <c:pt idx="1649">
                  <c:v>9209856</c:v>
                </c:pt>
                <c:pt idx="1650">
                  <c:v>9210283</c:v>
                </c:pt>
                <c:pt idx="1651">
                  <c:v>9210777</c:v>
                </c:pt>
                <c:pt idx="1652">
                  <c:v>9211322</c:v>
                </c:pt>
                <c:pt idx="1653">
                  <c:v>9211715</c:v>
                </c:pt>
                <c:pt idx="1654">
                  <c:v>9212017</c:v>
                </c:pt>
                <c:pt idx="1655">
                  <c:v>9212017</c:v>
                </c:pt>
                <c:pt idx="1656">
                  <c:v>9212837</c:v>
                </c:pt>
                <c:pt idx="1657">
                  <c:v>9213368</c:v>
                </c:pt>
                <c:pt idx="1658">
                  <c:v>9213905</c:v>
                </c:pt>
                <c:pt idx="1659">
                  <c:v>9214616</c:v>
                </c:pt>
                <c:pt idx="1660">
                  <c:v>9215233</c:v>
                </c:pt>
                <c:pt idx="1661">
                  <c:v>9215713</c:v>
                </c:pt>
                <c:pt idx="1662">
                  <c:v>9215713</c:v>
                </c:pt>
                <c:pt idx="1663">
                  <c:v>9216702</c:v>
                </c:pt>
                <c:pt idx="1664">
                  <c:v>9217263</c:v>
                </c:pt>
                <c:pt idx="1665">
                  <c:v>9217784</c:v>
                </c:pt>
                <c:pt idx="1666">
                  <c:v>9218533</c:v>
                </c:pt>
                <c:pt idx="1667">
                  <c:v>9219112</c:v>
                </c:pt>
                <c:pt idx="1668">
                  <c:v>9219557</c:v>
                </c:pt>
                <c:pt idx="1669">
                  <c:v>9219557</c:v>
                </c:pt>
                <c:pt idx="1670">
                  <c:v>9220090</c:v>
                </c:pt>
                <c:pt idx="1671">
                  <c:v>9221148</c:v>
                </c:pt>
                <c:pt idx="1672">
                  <c:v>9221575</c:v>
                </c:pt>
                <c:pt idx="1673">
                  <c:v>9222003</c:v>
                </c:pt>
                <c:pt idx="1674">
                  <c:v>9222336</c:v>
                </c:pt>
                <c:pt idx="1675">
                  <c:v>9222612</c:v>
                </c:pt>
                <c:pt idx="1676">
                  <c:v>9222612</c:v>
                </c:pt>
                <c:pt idx="1677">
                  <c:v>9222612</c:v>
                </c:pt>
                <c:pt idx="1678">
                  <c:v>9223852</c:v>
                </c:pt>
                <c:pt idx="1679">
                  <c:v>9224335</c:v>
                </c:pt>
                <c:pt idx="1680">
                  <c:v>9224786</c:v>
                </c:pt>
                <c:pt idx="1681">
                  <c:v>9225220</c:v>
                </c:pt>
                <c:pt idx="1682">
                  <c:v>9225563</c:v>
                </c:pt>
                <c:pt idx="1683">
                  <c:v>9225563</c:v>
                </c:pt>
                <c:pt idx="1684">
                  <c:v>9226346</c:v>
                </c:pt>
                <c:pt idx="1685">
                  <c:v>9226892</c:v>
                </c:pt>
                <c:pt idx="1686">
                  <c:v>9227450</c:v>
                </c:pt>
                <c:pt idx="1687">
                  <c:v>9228013</c:v>
                </c:pt>
                <c:pt idx="1688">
                  <c:v>9228609</c:v>
                </c:pt>
                <c:pt idx="1689">
                  <c:v>9229124</c:v>
                </c:pt>
                <c:pt idx="1690">
                  <c:v>9229124</c:v>
                </c:pt>
                <c:pt idx="1691">
                  <c:v>9230837</c:v>
                </c:pt>
                <c:pt idx="1692">
                  <c:v>9231523</c:v>
                </c:pt>
                <c:pt idx="1693">
                  <c:v>9169679</c:v>
                </c:pt>
                <c:pt idx="1694">
                  <c:v>9170313</c:v>
                </c:pt>
                <c:pt idx="1695">
                  <c:v>9170977</c:v>
                </c:pt>
                <c:pt idx="1696">
                  <c:v>9171456</c:v>
                </c:pt>
                <c:pt idx="1697">
                  <c:v>9171456</c:v>
                </c:pt>
                <c:pt idx="1698">
                  <c:v>9171961</c:v>
                </c:pt>
                <c:pt idx="1699">
                  <c:v>9172384</c:v>
                </c:pt>
                <c:pt idx="1700">
                  <c:v>9173266</c:v>
                </c:pt>
                <c:pt idx="1701">
                  <c:v>9173691</c:v>
                </c:pt>
                <c:pt idx="1702">
                  <c:v>9174009</c:v>
                </c:pt>
                <c:pt idx="1703">
                  <c:v>9174304</c:v>
                </c:pt>
                <c:pt idx="1704">
                  <c:v>9174304</c:v>
                </c:pt>
                <c:pt idx="1705">
                  <c:v>9174981</c:v>
                </c:pt>
                <c:pt idx="1706">
                  <c:v>9175796</c:v>
                </c:pt>
                <c:pt idx="1707">
                  <c:v>9176926</c:v>
                </c:pt>
                <c:pt idx="1708">
                  <c:v>9177814</c:v>
                </c:pt>
                <c:pt idx="1709">
                  <c:v>9178424</c:v>
                </c:pt>
                <c:pt idx="1710">
                  <c:v>9178918</c:v>
                </c:pt>
                <c:pt idx="1711">
                  <c:v>9178918</c:v>
                </c:pt>
                <c:pt idx="1712">
                  <c:v>9180202</c:v>
                </c:pt>
                <c:pt idx="1713">
                  <c:v>9180741</c:v>
                </c:pt>
                <c:pt idx="1714">
                  <c:v>9181297</c:v>
                </c:pt>
                <c:pt idx="1715">
                  <c:v>9182072</c:v>
                </c:pt>
                <c:pt idx="1716">
                  <c:v>9182741</c:v>
                </c:pt>
                <c:pt idx="1717">
                  <c:v>9183235</c:v>
                </c:pt>
                <c:pt idx="1718">
                  <c:v>9183235</c:v>
                </c:pt>
                <c:pt idx="1719">
                  <c:v>9184287</c:v>
                </c:pt>
                <c:pt idx="1720">
                  <c:v>9184962</c:v>
                </c:pt>
                <c:pt idx="1721">
                  <c:v>9185640</c:v>
                </c:pt>
                <c:pt idx="1722">
                  <c:v>9186164</c:v>
                </c:pt>
                <c:pt idx="1723">
                  <c:v>9186805</c:v>
                </c:pt>
                <c:pt idx="1724">
                  <c:v>9187420</c:v>
                </c:pt>
                <c:pt idx="1725">
                  <c:v>9187420</c:v>
                </c:pt>
                <c:pt idx="1726">
                  <c:v>9188775</c:v>
                </c:pt>
                <c:pt idx="1727">
                  <c:v>9189639</c:v>
                </c:pt>
                <c:pt idx="1728">
                  <c:v>9190429</c:v>
                </c:pt>
                <c:pt idx="1729">
                  <c:v>9191099</c:v>
                </c:pt>
                <c:pt idx="1730">
                  <c:v>9191609</c:v>
                </c:pt>
                <c:pt idx="1731">
                  <c:v>9192002</c:v>
                </c:pt>
                <c:pt idx="1732">
                  <c:v>9192002</c:v>
                </c:pt>
                <c:pt idx="1733">
                  <c:v>9192899</c:v>
                </c:pt>
                <c:pt idx="1734">
                  <c:v>9193460</c:v>
                </c:pt>
                <c:pt idx="1735">
                  <c:v>9194047</c:v>
                </c:pt>
                <c:pt idx="1736">
                  <c:v>9194643</c:v>
                </c:pt>
                <c:pt idx="1737">
                  <c:v>9195323</c:v>
                </c:pt>
                <c:pt idx="1738">
                  <c:v>9195834</c:v>
                </c:pt>
                <c:pt idx="1739">
                  <c:v>9195834</c:v>
                </c:pt>
                <c:pt idx="1740">
                  <c:v>9196775</c:v>
                </c:pt>
                <c:pt idx="1741">
                  <c:v>9197313</c:v>
                </c:pt>
                <c:pt idx="1742">
                  <c:v>9197731</c:v>
                </c:pt>
                <c:pt idx="1743">
                  <c:v>9198131</c:v>
                </c:pt>
                <c:pt idx="1744">
                  <c:v>9198503</c:v>
                </c:pt>
                <c:pt idx="1745">
                  <c:v>9198832</c:v>
                </c:pt>
                <c:pt idx="1746">
                  <c:v>9198832</c:v>
                </c:pt>
                <c:pt idx="1747">
                  <c:v>9199617</c:v>
                </c:pt>
                <c:pt idx="1748">
                  <c:v>9200034</c:v>
                </c:pt>
                <c:pt idx="1749">
                  <c:v>9201705</c:v>
                </c:pt>
                <c:pt idx="1750">
                  <c:v>9201705</c:v>
                </c:pt>
                <c:pt idx="1751">
                  <c:v>9202823</c:v>
                </c:pt>
                <c:pt idx="1752">
                  <c:v>9203157</c:v>
                </c:pt>
                <c:pt idx="1753">
                  <c:v>9203157</c:v>
                </c:pt>
                <c:pt idx="1754">
                  <c:v>9203651</c:v>
                </c:pt>
                <c:pt idx="1755">
                  <c:v>9205202</c:v>
                </c:pt>
                <c:pt idx="1756">
                  <c:v>9205936</c:v>
                </c:pt>
                <c:pt idx="1757">
                  <c:v>9206643</c:v>
                </c:pt>
                <c:pt idx="1758">
                  <c:v>9207550</c:v>
                </c:pt>
                <c:pt idx="1759">
                  <c:v>9208037</c:v>
                </c:pt>
                <c:pt idx="1760">
                  <c:v>9208037</c:v>
                </c:pt>
                <c:pt idx="1761">
                  <c:v>9209173</c:v>
                </c:pt>
                <c:pt idx="1762">
                  <c:v>9209740</c:v>
                </c:pt>
                <c:pt idx="1763">
                  <c:v>9210504</c:v>
                </c:pt>
                <c:pt idx="1764">
                  <c:v>9211246</c:v>
                </c:pt>
                <c:pt idx="1765">
                  <c:v>9211790</c:v>
                </c:pt>
                <c:pt idx="1766">
                  <c:v>9212232</c:v>
                </c:pt>
                <c:pt idx="1767">
                  <c:v>9212232</c:v>
                </c:pt>
                <c:pt idx="1768">
                  <c:v>9212786</c:v>
                </c:pt>
                <c:pt idx="1769">
                  <c:v>9213822</c:v>
                </c:pt>
                <c:pt idx="1770">
                  <c:v>9214284</c:v>
                </c:pt>
                <c:pt idx="1771">
                  <c:v>9214655</c:v>
                </c:pt>
                <c:pt idx="1772">
                  <c:v>9215679</c:v>
                </c:pt>
                <c:pt idx="1773">
                  <c:v>9216389</c:v>
                </c:pt>
                <c:pt idx="1774">
                  <c:v>9216389</c:v>
                </c:pt>
                <c:pt idx="1775">
                  <c:v>9216389</c:v>
                </c:pt>
                <c:pt idx="1776">
                  <c:v>9217751</c:v>
                </c:pt>
                <c:pt idx="1777">
                  <c:v>9218198</c:v>
                </c:pt>
                <c:pt idx="1778">
                  <c:v>9218616</c:v>
                </c:pt>
                <c:pt idx="1779">
                  <c:v>9218960</c:v>
                </c:pt>
                <c:pt idx="1780">
                  <c:v>9219398</c:v>
                </c:pt>
                <c:pt idx="1781">
                  <c:v>9219398</c:v>
                </c:pt>
                <c:pt idx="1782">
                  <c:v>9220197</c:v>
                </c:pt>
                <c:pt idx="1783">
                  <c:v>9220580</c:v>
                </c:pt>
                <c:pt idx="1784">
                  <c:v>9220999</c:v>
                </c:pt>
                <c:pt idx="1785">
                  <c:v>9221436</c:v>
                </c:pt>
                <c:pt idx="1786">
                  <c:v>9221808</c:v>
                </c:pt>
                <c:pt idx="1787">
                  <c:v>9222175</c:v>
                </c:pt>
                <c:pt idx="1788">
                  <c:v>9222175</c:v>
                </c:pt>
                <c:pt idx="1789">
                  <c:v>9222901</c:v>
                </c:pt>
                <c:pt idx="1790">
                  <c:v>9223320</c:v>
                </c:pt>
                <c:pt idx="1791">
                  <c:v>9223681</c:v>
                </c:pt>
                <c:pt idx="1792">
                  <c:v>9223982</c:v>
                </c:pt>
                <c:pt idx="1793">
                  <c:v>9224297</c:v>
                </c:pt>
                <c:pt idx="1794">
                  <c:v>9224710</c:v>
                </c:pt>
                <c:pt idx="1795">
                  <c:v>9224710</c:v>
                </c:pt>
                <c:pt idx="1796">
                  <c:v>9225442</c:v>
                </c:pt>
                <c:pt idx="1797">
                  <c:v>9225788</c:v>
                </c:pt>
                <c:pt idx="1798">
                  <c:v>9225788</c:v>
                </c:pt>
                <c:pt idx="1799">
                  <c:v>9226515</c:v>
                </c:pt>
                <c:pt idx="1800">
                  <c:v>9226515</c:v>
                </c:pt>
                <c:pt idx="1801">
                  <c:v>9226515</c:v>
                </c:pt>
                <c:pt idx="1802">
                  <c:v>9226817</c:v>
                </c:pt>
                <c:pt idx="1803">
                  <c:v>9226817</c:v>
                </c:pt>
                <c:pt idx="1804">
                  <c:v>9226817</c:v>
                </c:pt>
                <c:pt idx="1805">
                  <c:v>9227807</c:v>
                </c:pt>
                <c:pt idx="1806">
                  <c:v>9228523</c:v>
                </c:pt>
                <c:pt idx="1807">
                  <c:v>9228842</c:v>
                </c:pt>
                <c:pt idx="1808">
                  <c:v>9229360</c:v>
                </c:pt>
                <c:pt idx="1809">
                  <c:v>9229360</c:v>
                </c:pt>
                <c:pt idx="1810">
                  <c:v>9229360</c:v>
                </c:pt>
                <c:pt idx="1811">
                  <c:v>9229962</c:v>
                </c:pt>
                <c:pt idx="1812">
                  <c:v>9230232</c:v>
                </c:pt>
                <c:pt idx="1813">
                  <c:v>9230783</c:v>
                </c:pt>
                <c:pt idx="1814">
                  <c:v>9231005</c:v>
                </c:pt>
                <c:pt idx="1815">
                  <c:v>9231203</c:v>
                </c:pt>
                <c:pt idx="1816">
                  <c:v>9231203</c:v>
                </c:pt>
                <c:pt idx="1817">
                  <c:v>9231589</c:v>
                </c:pt>
                <c:pt idx="1818">
                  <c:v>9231806</c:v>
                </c:pt>
                <c:pt idx="1819">
                  <c:v>9232016</c:v>
                </c:pt>
                <c:pt idx="1820">
                  <c:v>9232178</c:v>
                </c:pt>
                <c:pt idx="1821">
                  <c:v>9232386</c:v>
                </c:pt>
                <c:pt idx="1822">
                  <c:v>9232558</c:v>
                </c:pt>
                <c:pt idx="1823">
                  <c:v>9232558</c:v>
                </c:pt>
                <c:pt idx="1824">
                  <c:v>9233051</c:v>
                </c:pt>
                <c:pt idx="1825">
                  <c:v>9233270</c:v>
                </c:pt>
                <c:pt idx="1826">
                  <c:v>9233551</c:v>
                </c:pt>
                <c:pt idx="1827">
                  <c:v>9233731</c:v>
                </c:pt>
                <c:pt idx="1828">
                  <c:v>9233930</c:v>
                </c:pt>
                <c:pt idx="1829">
                  <c:v>9234186</c:v>
                </c:pt>
                <c:pt idx="1830">
                  <c:v>9234186</c:v>
                </c:pt>
                <c:pt idx="1831">
                  <c:v>9234939</c:v>
                </c:pt>
                <c:pt idx="1832">
                  <c:v>9234939</c:v>
                </c:pt>
                <c:pt idx="1833">
                  <c:v>9255837</c:v>
                </c:pt>
                <c:pt idx="1834">
                  <c:v>9259554</c:v>
                </c:pt>
                <c:pt idx="1835">
                  <c:v>9262593</c:v>
                </c:pt>
                <c:pt idx="1836">
                  <c:v>9265457</c:v>
                </c:pt>
                <c:pt idx="1837">
                  <c:v>9265457</c:v>
                </c:pt>
                <c:pt idx="1838">
                  <c:v>9268838</c:v>
                </c:pt>
                <c:pt idx="1839">
                  <c:v>9270592</c:v>
                </c:pt>
                <c:pt idx="1840">
                  <c:v>9272340</c:v>
                </c:pt>
                <c:pt idx="1841">
                  <c:v>9274374</c:v>
                </c:pt>
                <c:pt idx="1842">
                  <c:v>9275213</c:v>
                </c:pt>
                <c:pt idx="1843">
                  <c:v>9275991</c:v>
                </c:pt>
                <c:pt idx="1844">
                  <c:v>9275991</c:v>
                </c:pt>
                <c:pt idx="1845">
                  <c:v>9277480</c:v>
                </c:pt>
                <c:pt idx="1846">
                  <c:v>9278229</c:v>
                </c:pt>
                <c:pt idx="1847">
                  <c:v>9278904</c:v>
                </c:pt>
                <c:pt idx="1848">
                  <c:v>9278904</c:v>
                </c:pt>
                <c:pt idx="1849">
                  <c:v>9279984</c:v>
                </c:pt>
                <c:pt idx="1850">
                  <c:v>9280398</c:v>
                </c:pt>
                <c:pt idx="1851">
                  <c:v>9280398</c:v>
                </c:pt>
                <c:pt idx="1852">
                  <c:v>9282550</c:v>
                </c:pt>
                <c:pt idx="1853">
                  <c:v>9282550</c:v>
                </c:pt>
                <c:pt idx="1854">
                  <c:v>9283564</c:v>
                </c:pt>
                <c:pt idx="1855">
                  <c:v>9284221</c:v>
                </c:pt>
                <c:pt idx="1856">
                  <c:v>9285252</c:v>
                </c:pt>
                <c:pt idx="1857">
                  <c:v>9285686</c:v>
                </c:pt>
                <c:pt idx="1858">
                  <c:v>9285686</c:v>
                </c:pt>
                <c:pt idx="1859">
                  <c:v>9285963</c:v>
                </c:pt>
                <c:pt idx="1860">
                  <c:v>9286535</c:v>
                </c:pt>
                <c:pt idx="1861">
                  <c:v>9287207</c:v>
                </c:pt>
                <c:pt idx="1862">
                  <c:v>9287789</c:v>
                </c:pt>
                <c:pt idx="1863">
                  <c:v>9288889</c:v>
                </c:pt>
                <c:pt idx="1864">
                  <c:v>9289326</c:v>
                </c:pt>
                <c:pt idx="1865">
                  <c:v>9289326</c:v>
                </c:pt>
                <c:pt idx="1866">
                  <c:v>9289816</c:v>
                </c:pt>
                <c:pt idx="1867">
                  <c:v>9291033</c:v>
                </c:pt>
                <c:pt idx="1868">
                  <c:v>9291599</c:v>
                </c:pt>
                <c:pt idx="1869">
                  <c:v>8912139</c:v>
                </c:pt>
                <c:pt idx="1870">
                  <c:v>8912619</c:v>
                </c:pt>
                <c:pt idx="1871">
                  <c:v>8913087</c:v>
                </c:pt>
                <c:pt idx="1872">
                  <c:v>8913087</c:v>
                </c:pt>
                <c:pt idx="1873">
                  <c:v>8914369</c:v>
                </c:pt>
                <c:pt idx="1874">
                  <c:v>8914972</c:v>
                </c:pt>
                <c:pt idx="1875">
                  <c:v>8915526</c:v>
                </c:pt>
                <c:pt idx="1876">
                  <c:v>8916095</c:v>
                </c:pt>
                <c:pt idx="1877">
                  <c:v>8916650</c:v>
                </c:pt>
                <c:pt idx="1878">
                  <c:v>8917211</c:v>
                </c:pt>
                <c:pt idx="1879">
                  <c:v>8917211</c:v>
                </c:pt>
                <c:pt idx="1880">
                  <c:v>8917956</c:v>
                </c:pt>
                <c:pt idx="1881">
                  <c:v>8918984</c:v>
                </c:pt>
                <c:pt idx="1882">
                  <c:v>8918984</c:v>
                </c:pt>
                <c:pt idx="1883">
                  <c:v>8920100</c:v>
                </c:pt>
                <c:pt idx="1884">
                  <c:v>8921493</c:v>
                </c:pt>
                <c:pt idx="1885">
                  <c:v>8921838</c:v>
                </c:pt>
                <c:pt idx="1886">
                  <c:v>8921838</c:v>
                </c:pt>
                <c:pt idx="1887">
                  <c:v>8922892</c:v>
                </c:pt>
                <c:pt idx="1888">
                  <c:v>8923619</c:v>
                </c:pt>
                <c:pt idx="1889">
                  <c:v>8923619</c:v>
                </c:pt>
                <c:pt idx="1890">
                  <c:v>8924398</c:v>
                </c:pt>
                <c:pt idx="1891">
                  <c:v>8926000</c:v>
                </c:pt>
                <c:pt idx="1892">
                  <c:v>8926784</c:v>
                </c:pt>
                <c:pt idx="1893">
                  <c:v>8926784</c:v>
                </c:pt>
                <c:pt idx="1894">
                  <c:v>8927714</c:v>
                </c:pt>
                <c:pt idx="1895">
                  <c:v>8928610</c:v>
                </c:pt>
                <c:pt idx="1896">
                  <c:v>8930064</c:v>
                </c:pt>
                <c:pt idx="1897">
                  <c:v>8930828</c:v>
                </c:pt>
                <c:pt idx="1898">
                  <c:v>8931567</c:v>
                </c:pt>
                <c:pt idx="1899">
                  <c:v>8932260</c:v>
                </c:pt>
                <c:pt idx="1900">
                  <c:v>8932260</c:v>
                </c:pt>
                <c:pt idx="1901">
                  <c:v>8934001</c:v>
                </c:pt>
                <c:pt idx="1902">
                  <c:v>8934912</c:v>
                </c:pt>
                <c:pt idx="1903">
                  <c:v>8157902</c:v>
                </c:pt>
                <c:pt idx="1904">
                  <c:v>8158669</c:v>
                </c:pt>
                <c:pt idx="1905">
                  <c:v>8159386</c:v>
                </c:pt>
                <c:pt idx="1906">
                  <c:v>8160103</c:v>
                </c:pt>
                <c:pt idx="1907">
                  <c:v>8160103</c:v>
                </c:pt>
                <c:pt idx="1908">
                  <c:v>7752956</c:v>
                </c:pt>
                <c:pt idx="1909">
                  <c:v>7753484</c:v>
                </c:pt>
                <c:pt idx="1910">
                  <c:v>7753975</c:v>
                </c:pt>
                <c:pt idx="1911">
                  <c:v>7754392</c:v>
                </c:pt>
                <c:pt idx="1912">
                  <c:v>7754802</c:v>
                </c:pt>
                <c:pt idx="1913">
                  <c:v>7755201</c:v>
                </c:pt>
                <c:pt idx="1914">
                  <c:v>7755201</c:v>
                </c:pt>
                <c:pt idx="1915">
                  <c:v>7755600</c:v>
                </c:pt>
                <c:pt idx="1916">
                  <c:v>7756466</c:v>
                </c:pt>
                <c:pt idx="1917">
                  <c:v>7756889</c:v>
                </c:pt>
                <c:pt idx="1918">
                  <c:v>7757326</c:v>
                </c:pt>
                <c:pt idx="1919">
                  <c:v>7757731</c:v>
                </c:pt>
                <c:pt idx="1920">
                  <c:v>7758067</c:v>
                </c:pt>
                <c:pt idx="1921">
                  <c:v>7758067</c:v>
                </c:pt>
                <c:pt idx="1922">
                  <c:v>7758967</c:v>
                </c:pt>
                <c:pt idx="1923">
                  <c:v>7759668</c:v>
                </c:pt>
                <c:pt idx="1924">
                  <c:v>7761113</c:v>
                </c:pt>
                <c:pt idx="1925">
                  <c:v>7761837</c:v>
                </c:pt>
                <c:pt idx="1926">
                  <c:v>7762441</c:v>
                </c:pt>
                <c:pt idx="1927">
                  <c:v>7763169</c:v>
                </c:pt>
                <c:pt idx="1928">
                  <c:v>7763169</c:v>
                </c:pt>
                <c:pt idx="1929">
                  <c:v>7764968</c:v>
                </c:pt>
                <c:pt idx="1930">
                  <c:v>7765747</c:v>
                </c:pt>
                <c:pt idx="1931">
                  <c:v>7766501</c:v>
                </c:pt>
                <c:pt idx="1932">
                  <c:v>7767352</c:v>
                </c:pt>
                <c:pt idx="1933">
                  <c:v>7768135</c:v>
                </c:pt>
                <c:pt idx="1934">
                  <c:v>7768852</c:v>
                </c:pt>
                <c:pt idx="1935">
                  <c:v>7768852</c:v>
                </c:pt>
                <c:pt idx="1936">
                  <c:v>7770175</c:v>
                </c:pt>
                <c:pt idx="1937">
                  <c:v>7770175</c:v>
                </c:pt>
                <c:pt idx="1938">
                  <c:v>7771106</c:v>
                </c:pt>
                <c:pt idx="1939">
                  <c:v>7771654</c:v>
                </c:pt>
                <c:pt idx="1940">
                  <c:v>7772068</c:v>
                </c:pt>
                <c:pt idx="1941">
                  <c:v>7772415</c:v>
                </c:pt>
                <c:pt idx="1942">
                  <c:v>7772415</c:v>
                </c:pt>
                <c:pt idx="1943">
                  <c:v>7773413</c:v>
                </c:pt>
                <c:pt idx="1944">
                  <c:v>7774025</c:v>
                </c:pt>
                <c:pt idx="1945">
                  <c:v>7774862</c:v>
                </c:pt>
                <c:pt idx="1946">
                  <c:v>7775639</c:v>
                </c:pt>
                <c:pt idx="1947">
                  <c:v>7776320</c:v>
                </c:pt>
                <c:pt idx="1948">
                  <c:v>7776889</c:v>
                </c:pt>
                <c:pt idx="1949">
                  <c:v>7776889</c:v>
                </c:pt>
                <c:pt idx="1950">
                  <c:v>7778603</c:v>
                </c:pt>
                <c:pt idx="1951">
                  <c:v>7779376</c:v>
                </c:pt>
                <c:pt idx="1952">
                  <c:v>7779991</c:v>
                </c:pt>
                <c:pt idx="1953">
                  <c:v>7780571</c:v>
                </c:pt>
                <c:pt idx="1954">
                  <c:v>7781101</c:v>
                </c:pt>
                <c:pt idx="1955">
                  <c:v>7781469</c:v>
                </c:pt>
                <c:pt idx="1956">
                  <c:v>7781469</c:v>
                </c:pt>
                <c:pt idx="1957">
                  <c:v>7782532</c:v>
                </c:pt>
                <c:pt idx="1958">
                  <c:v>7783063</c:v>
                </c:pt>
                <c:pt idx="1959">
                  <c:v>7783594</c:v>
                </c:pt>
                <c:pt idx="1960">
                  <c:v>7784033</c:v>
                </c:pt>
                <c:pt idx="1961">
                  <c:v>7784435</c:v>
                </c:pt>
                <c:pt idx="1962">
                  <c:v>7784788</c:v>
                </c:pt>
                <c:pt idx="1963">
                  <c:v>7784788</c:v>
                </c:pt>
                <c:pt idx="1964">
                  <c:v>7785538</c:v>
                </c:pt>
                <c:pt idx="1965">
                  <c:v>7785955</c:v>
                </c:pt>
                <c:pt idx="1966">
                  <c:v>7786395</c:v>
                </c:pt>
                <c:pt idx="1967">
                  <c:v>7786784</c:v>
                </c:pt>
                <c:pt idx="1968">
                  <c:v>7787148</c:v>
                </c:pt>
                <c:pt idx="1969">
                  <c:v>7787531</c:v>
                </c:pt>
                <c:pt idx="1970">
                  <c:v>7787531</c:v>
                </c:pt>
                <c:pt idx="1971">
                  <c:v>7788210</c:v>
                </c:pt>
                <c:pt idx="1972">
                  <c:v>7788610</c:v>
                </c:pt>
                <c:pt idx="1973">
                  <c:v>7789022</c:v>
                </c:pt>
                <c:pt idx="1974">
                  <c:v>7789463</c:v>
                </c:pt>
                <c:pt idx="1975">
                  <c:v>7789765</c:v>
                </c:pt>
                <c:pt idx="1976">
                  <c:v>7790075</c:v>
                </c:pt>
                <c:pt idx="1977">
                  <c:v>7790075</c:v>
                </c:pt>
                <c:pt idx="1978">
                  <c:v>7790725</c:v>
                </c:pt>
                <c:pt idx="1979">
                  <c:v>7791041</c:v>
                </c:pt>
                <c:pt idx="1980">
                  <c:v>7791406</c:v>
                </c:pt>
                <c:pt idx="1981">
                  <c:v>7791752</c:v>
                </c:pt>
                <c:pt idx="1982">
                  <c:v>7792077</c:v>
                </c:pt>
                <c:pt idx="1983">
                  <c:v>7792385</c:v>
                </c:pt>
                <c:pt idx="1984">
                  <c:v>7792385</c:v>
                </c:pt>
                <c:pt idx="1985">
                  <c:v>7793185</c:v>
                </c:pt>
                <c:pt idx="1986">
                  <c:v>7793645</c:v>
                </c:pt>
                <c:pt idx="1987">
                  <c:v>7794094</c:v>
                </c:pt>
                <c:pt idx="1988">
                  <c:v>7794594</c:v>
                </c:pt>
                <c:pt idx="1989">
                  <c:v>7795004</c:v>
                </c:pt>
                <c:pt idx="1990">
                  <c:v>7795383</c:v>
                </c:pt>
                <c:pt idx="1991">
                  <c:v>7795383</c:v>
                </c:pt>
                <c:pt idx="1992">
                  <c:v>7795768</c:v>
                </c:pt>
                <c:pt idx="1993">
                  <c:v>7796338</c:v>
                </c:pt>
                <c:pt idx="1994">
                  <c:v>7796835</c:v>
                </c:pt>
                <c:pt idx="1995">
                  <c:v>7798130</c:v>
                </c:pt>
                <c:pt idx="1996">
                  <c:v>7798529</c:v>
                </c:pt>
                <c:pt idx="1997">
                  <c:v>7798895</c:v>
                </c:pt>
                <c:pt idx="1998">
                  <c:v>7798895</c:v>
                </c:pt>
                <c:pt idx="1999">
                  <c:v>7799712</c:v>
                </c:pt>
                <c:pt idx="2000">
                  <c:v>7800081</c:v>
                </c:pt>
                <c:pt idx="2001">
                  <c:v>7800081</c:v>
                </c:pt>
                <c:pt idx="2002">
                  <c:v>7800925</c:v>
                </c:pt>
                <c:pt idx="2003">
                  <c:v>7801216</c:v>
                </c:pt>
                <c:pt idx="2004">
                  <c:v>7801461</c:v>
                </c:pt>
                <c:pt idx="2005">
                  <c:v>7801461</c:v>
                </c:pt>
                <c:pt idx="2006">
                  <c:v>7802089</c:v>
                </c:pt>
                <c:pt idx="2007">
                  <c:v>7802402</c:v>
                </c:pt>
                <c:pt idx="2008">
                  <c:v>7802713</c:v>
                </c:pt>
                <c:pt idx="2009">
                  <c:v>7803007</c:v>
                </c:pt>
                <c:pt idx="2010">
                  <c:v>7803288</c:v>
                </c:pt>
                <c:pt idx="2011">
                  <c:v>7803564</c:v>
                </c:pt>
                <c:pt idx="2012">
                  <c:v>7803564</c:v>
                </c:pt>
                <c:pt idx="2013">
                  <c:v>7804322</c:v>
                </c:pt>
                <c:pt idx="2014">
                  <c:v>7850992</c:v>
                </c:pt>
                <c:pt idx="2015">
                  <c:v>7878451</c:v>
                </c:pt>
                <c:pt idx="2016">
                  <c:v>7910638</c:v>
                </c:pt>
                <c:pt idx="2017">
                  <c:v>7952021</c:v>
                </c:pt>
                <c:pt idx="2018">
                  <c:v>7997013</c:v>
                </c:pt>
                <c:pt idx="2019">
                  <c:v>7997013</c:v>
                </c:pt>
                <c:pt idx="2020">
                  <c:v>8091166</c:v>
                </c:pt>
                <c:pt idx="2021">
                  <c:v>8091166</c:v>
                </c:pt>
                <c:pt idx="2022">
                  <c:v>8169343</c:v>
                </c:pt>
                <c:pt idx="2023">
                  <c:v>8169343</c:v>
                </c:pt>
                <c:pt idx="2024">
                  <c:v>8242110</c:v>
                </c:pt>
                <c:pt idx="2025">
                  <c:v>8279229</c:v>
                </c:pt>
                <c:pt idx="2026">
                  <c:v>8279229</c:v>
                </c:pt>
                <c:pt idx="2027">
                  <c:v>8356196</c:v>
                </c:pt>
                <c:pt idx="2028">
                  <c:v>8356196</c:v>
                </c:pt>
                <c:pt idx="2029">
                  <c:v>8431055</c:v>
                </c:pt>
                <c:pt idx="2030">
                  <c:v>8468009</c:v>
                </c:pt>
                <c:pt idx="2031">
                  <c:v>8504148</c:v>
                </c:pt>
                <c:pt idx="2032">
                  <c:v>8539252</c:v>
                </c:pt>
                <c:pt idx="2033">
                  <c:v>8539252</c:v>
                </c:pt>
                <c:pt idx="2034">
                  <c:v>8612318</c:v>
                </c:pt>
                <c:pt idx="2035">
                  <c:v>8648739</c:v>
                </c:pt>
                <c:pt idx="2036">
                  <c:v>8685154</c:v>
                </c:pt>
                <c:pt idx="2037">
                  <c:v>8720275</c:v>
                </c:pt>
                <c:pt idx="2038">
                  <c:v>8754331</c:v>
                </c:pt>
                <c:pt idx="2039">
                  <c:v>8788839</c:v>
                </c:pt>
                <c:pt idx="2040">
                  <c:v>8788839</c:v>
                </c:pt>
                <c:pt idx="2041">
                  <c:v>8864258</c:v>
                </c:pt>
                <c:pt idx="2042">
                  <c:v>8903976</c:v>
                </c:pt>
                <c:pt idx="2043">
                  <c:v>8940942</c:v>
                </c:pt>
                <c:pt idx="2044">
                  <c:v>8940942</c:v>
                </c:pt>
                <c:pt idx="2045">
                  <c:v>9017796</c:v>
                </c:pt>
                <c:pt idx="2046">
                  <c:v>9054387</c:v>
                </c:pt>
                <c:pt idx="2047">
                  <c:v>9054387</c:v>
                </c:pt>
                <c:pt idx="2048">
                  <c:v>9129175</c:v>
                </c:pt>
                <c:pt idx="2049">
                  <c:v>9188226</c:v>
                </c:pt>
                <c:pt idx="2050">
                  <c:v>9243693</c:v>
                </c:pt>
                <c:pt idx="2051">
                  <c:v>9298973</c:v>
                </c:pt>
                <c:pt idx="2052">
                  <c:v>9357714</c:v>
                </c:pt>
                <c:pt idx="2053">
                  <c:v>9418112</c:v>
                </c:pt>
                <c:pt idx="2054">
                  <c:v>9418112</c:v>
                </c:pt>
                <c:pt idx="2055">
                  <c:v>9539350</c:v>
                </c:pt>
                <c:pt idx="2056">
                  <c:v>9596457</c:v>
                </c:pt>
                <c:pt idx="2057">
                  <c:v>9654975</c:v>
                </c:pt>
                <c:pt idx="2058">
                  <c:v>9711113</c:v>
                </c:pt>
                <c:pt idx="2059">
                  <c:v>9785815</c:v>
                </c:pt>
                <c:pt idx="2060">
                  <c:v>9869089</c:v>
                </c:pt>
                <c:pt idx="2061">
                  <c:v>9869089</c:v>
                </c:pt>
                <c:pt idx="2062">
                  <c:v>10046965</c:v>
                </c:pt>
                <c:pt idx="2063">
                  <c:v>10129000</c:v>
                </c:pt>
                <c:pt idx="2064">
                  <c:v>10172327</c:v>
                </c:pt>
                <c:pt idx="2065">
                  <c:v>10216704</c:v>
                </c:pt>
                <c:pt idx="2066">
                  <c:v>10260259</c:v>
                </c:pt>
                <c:pt idx="2067">
                  <c:v>10308822</c:v>
                </c:pt>
                <c:pt idx="2068">
                  <c:v>10308822</c:v>
                </c:pt>
                <c:pt idx="2069">
                  <c:v>10446670</c:v>
                </c:pt>
                <c:pt idx="2070">
                  <c:v>10526542</c:v>
                </c:pt>
                <c:pt idx="2071">
                  <c:v>10604927</c:v>
                </c:pt>
                <c:pt idx="2072">
                  <c:v>10685630</c:v>
                </c:pt>
                <c:pt idx="2073">
                  <c:v>10771756</c:v>
                </c:pt>
                <c:pt idx="2074">
                  <c:v>10853291</c:v>
                </c:pt>
                <c:pt idx="2075">
                  <c:v>10853291</c:v>
                </c:pt>
                <c:pt idx="2076">
                  <c:v>11020838</c:v>
                </c:pt>
                <c:pt idx="2077">
                  <c:v>11105228</c:v>
                </c:pt>
                <c:pt idx="2078">
                  <c:v>11179670</c:v>
                </c:pt>
                <c:pt idx="2079">
                  <c:v>11253617</c:v>
                </c:pt>
                <c:pt idx="2080">
                  <c:v>11327647</c:v>
                </c:pt>
                <c:pt idx="2081">
                  <c:v>11407092</c:v>
                </c:pt>
                <c:pt idx="2082">
                  <c:v>11482788</c:v>
                </c:pt>
                <c:pt idx="2083">
                  <c:v>11549965</c:v>
                </c:pt>
                <c:pt idx="2084">
                  <c:v>11622838</c:v>
                </c:pt>
                <c:pt idx="2085">
                  <c:v>11622838</c:v>
                </c:pt>
                <c:pt idx="2086">
                  <c:v>11415423</c:v>
                </c:pt>
                <c:pt idx="2087">
                  <c:v>11465228</c:v>
                </c:pt>
                <c:pt idx="2088">
                  <c:v>11540483</c:v>
                </c:pt>
                <c:pt idx="2089">
                  <c:v>11609639</c:v>
                </c:pt>
                <c:pt idx="2090">
                  <c:v>11609639</c:v>
                </c:pt>
                <c:pt idx="2091">
                  <c:v>11704577</c:v>
                </c:pt>
                <c:pt idx="2092">
                  <c:v>11778479</c:v>
                </c:pt>
                <c:pt idx="2093">
                  <c:v>11778479</c:v>
                </c:pt>
                <c:pt idx="2094">
                  <c:v>11927513</c:v>
                </c:pt>
                <c:pt idx="2095">
                  <c:v>12018709</c:v>
                </c:pt>
                <c:pt idx="2096">
                  <c:v>12107548</c:v>
                </c:pt>
                <c:pt idx="2097">
                  <c:v>12177057</c:v>
                </c:pt>
                <c:pt idx="2098">
                  <c:v>12227236</c:v>
                </c:pt>
                <c:pt idx="2099">
                  <c:v>12274080</c:v>
                </c:pt>
                <c:pt idx="2100">
                  <c:v>12355095</c:v>
                </c:pt>
                <c:pt idx="2101">
                  <c:v>12437434</c:v>
                </c:pt>
                <c:pt idx="2102">
                  <c:v>12437962</c:v>
                </c:pt>
                <c:pt idx="2103">
                  <c:v>12457650</c:v>
                </c:pt>
                <c:pt idx="2104">
                  <c:v>12525263</c:v>
                </c:pt>
                <c:pt idx="2105">
                  <c:v>12580116</c:v>
                </c:pt>
                <c:pt idx="2106">
                  <c:v>12580840</c:v>
                </c:pt>
                <c:pt idx="2107">
                  <c:v>12581690</c:v>
                </c:pt>
                <c:pt idx="2108">
                  <c:v>12582229</c:v>
                </c:pt>
                <c:pt idx="2109">
                  <c:v>12582791</c:v>
                </c:pt>
                <c:pt idx="2110">
                  <c:v>12583324</c:v>
                </c:pt>
                <c:pt idx="2111">
                  <c:v>12584177</c:v>
                </c:pt>
                <c:pt idx="2112">
                  <c:v>12584177</c:v>
                </c:pt>
                <c:pt idx="2113">
                  <c:v>12585065</c:v>
                </c:pt>
                <c:pt idx="2114">
                  <c:v>12585721</c:v>
                </c:pt>
                <c:pt idx="2115">
                  <c:v>12586315</c:v>
                </c:pt>
                <c:pt idx="2116">
                  <c:v>12586566</c:v>
                </c:pt>
                <c:pt idx="2117">
                  <c:v>12586916</c:v>
                </c:pt>
                <c:pt idx="2118">
                  <c:v>12587536</c:v>
                </c:pt>
                <c:pt idx="2119">
                  <c:v>12588202</c:v>
                </c:pt>
                <c:pt idx="2120">
                  <c:v>12588202</c:v>
                </c:pt>
                <c:pt idx="2121">
                  <c:v>12589535</c:v>
                </c:pt>
                <c:pt idx="2122">
                  <c:v>12590171</c:v>
                </c:pt>
                <c:pt idx="2123">
                  <c:v>12590171</c:v>
                </c:pt>
                <c:pt idx="2124">
                  <c:v>12591188</c:v>
                </c:pt>
                <c:pt idx="2125">
                  <c:v>12591780</c:v>
                </c:pt>
                <c:pt idx="2126">
                  <c:v>12592383</c:v>
                </c:pt>
                <c:pt idx="2127">
                  <c:v>12593168</c:v>
                </c:pt>
                <c:pt idx="2128">
                  <c:v>12594053</c:v>
                </c:pt>
                <c:pt idx="2129">
                  <c:v>12594502</c:v>
                </c:pt>
                <c:pt idx="2130">
                  <c:v>12594897</c:v>
                </c:pt>
                <c:pt idx="2131">
                  <c:v>12595341</c:v>
                </c:pt>
                <c:pt idx="2132">
                  <c:v>12595744</c:v>
                </c:pt>
                <c:pt idx="2133">
                  <c:v>12596212</c:v>
                </c:pt>
                <c:pt idx="2134">
                  <c:v>12596695</c:v>
                </c:pt>
                <c:pt idx="2135">
                  <c:v>12596695</c:v>
                </c:pt>
                <c:pt idx="2136">
                  <c:v>12597632</c:v>
                </c:pt>
                <c:pt idx="2137">
                  <c:v>12598093</c:v>
                </c:pt>
                <c:pt idx="2138">
                  <c:v>12598505</c:v>
                </c:pt>
                <c:pt idx="2139">
                  <c:v>12598912</c:v>
                </c:pt>
                <c:pt idx="2140">
                  <c:v>12599329</c:v>
                </c:pt>
                <c:pt idx="2141">
                  <c:v>12599682</c:v>
                </c:pt>
                <c:pt idx="2142">
                  <c:v>12600135</c:v>
                </c:pt>
                <c:pt idx="2143">
                  <c:v>12600559</c:v>
                </c:pt>
                <c:pt idx="2144">
                  <c:v>12600916</c:v>
                </c:pt>
                <c:pt idx="2145">
                  <c:v>12601288</c:v>
                </c:pt>
                <c:pt idx="2146">
                  <c:v>12601288</c:v>
                </c:pt>
                <c:pt idx="2147">
                  <c:v>12602246</c:v>
                </c:pt>
                <c:pt idx="2148">
                  <c:v>12602716</c:v>
                </c:pt>
                <c:pt idx="2149">
                  <c:v>12603232</c:v>
                </c:pt>
                <c:pt idx="2150">
                  <c:v>12603671</c:v>
                </c:pt>
                <c:pt idx="2151">
                  <c:v>12604094</c:v>
                </c:pt>
                <c:pt idx="2152">
                  <c:v>12604610</c:v>
                </c:pt>
                <c:pt idx="2153">
                  <c:v>12605140</c:v>
                </c:pt>
                <c:pt idx="2154">
                  <c:v>12605743</c:v>
                </c:pt>
                <c:pt idx="2155">
                  <c:v>12606224</c:v>
                </c:pt>
                <c:pt idx="2156">
                  <c:v>12606677</c:v>
                </c:pt>
                <c:pt idx="2157">
                  <c:v>12607163</c:v>
                </c:pt>
                <c:pt idx="2158">
                  <c:v>12607531</c:v>
                </c:pt>
                <c:pt idx="2159">
                  <c:v>12649280</c:v>
                </c:pt>
                <c:pt idx="2160">
                  <c:v>12608441</c:v>
                </c:pt>
                <c:pt idx="2161">
                  <c:v>12608441</c:v>
                </c:pt>
                <c:pt idx="2162">
                  <c:v>12608441</c:v>
                </c:pt>
                <c:pt idx="2163">
                  <c:v>12608441</c:v>
                </c:pt>
                <c:pt idx="2164">
                  <c:v>12608441</c:v>
                </c:pt>
                <c:pt idx="2165">
                  <c:v>12610233</c:v>
                </c:pt>
                <c:pt idx="2166">
                  <c:v>12610944</c:v>
                </c:pt>
                <c:pt idx="2167">
                  <c:v>12610944</c:v>
                </c:pt>
                <c:pt idx="2168">
                  <c:v>12611754</c:v>
                </c:pt>
                <c:pt idx="2169">
                  <c:v>12612164</c:v>
                </c:pt>
                <c:pt idx="2170">
                  <c:v>12612641</c:v>
                </c:pt>
                <c:pt idx="2171">
                  <c:v>12613088</c:v>
                </c:pt>
                <c:pt idx="2172">
                  <c:v>12613364</c:v>
                </c:pt>
                <c:pt idx="2173">
                  <c:v>12613726</c:v>
                </c:pt>
                <c:pt idx="2174">
                  <c:v>12614108</c:v>
                </c:pt>
                <c:pt idx="2175">
                  <c:v>12614504</c:v>
                </c:pt>
                <c:pt idx="2176">
                  <c:v>12614876</c:v>
                </c:pt>
                <c:pt idx="2177">
                  <c:v>12614876</c:v>
                </c:pt>
                <c:pt idx="2178">
                  <c:v>12615562</c:v>
                </c:pt>
                <c:pt idx="2179">
                  <c:v>12615878</c:v>
                </c:pt>
                <c:pt idx="2180">
                  <c:v>12616178</c:v>
                </c:pt>
                <c:pt idx="2181">
                  <c:v>12616500</c:v>
                </c:pt>
                <c:pt idx="2182">
                  <c:v>12616847</c:v>
                </c:pt>
                <c:pt idx="2183">
                  <c:v>12617252</c:v>
                </c:pt>
                <c:pt idx="2184">
                  <c:v>12617529</c:v>
                </c:pt>
                <c:pt idx="2185">
                  <c:v>12617761</c:v>
                </c:pt>
                <c:pt idx="2186">
                  <c:v>12617983</c:v>
                </c:pt>
                <c:pt idx="2187">
                  <c:v>12618239</c:v>
                </c:pt>
                <c:pt idx="2188">
                  <c:v>12618577</c:v>
                </c:pt>
                <c:pt idx="2189">
                  <c:v>12618922</c:v>
                </c:pt>
                <c:pt idx="2190">
                  <c:v>12619350</c:v>
                </c:pt>
                <c:pt idx="2191">
                  <c:v>12619757</c:v>
                </c:pt>
                <c:pt idx="2192">
                  <c:v>12620061</c:v>
                </c:pt>
                <c:pt idx="2193">
                  <c:v>12620276</c:v>
                </c:pt>
                <c:pt idx="2194">
                  <c:v>12620510</c:v>
                </c:pt>
                <c:pt idx="2195">
                  <c:v>12620858</c:v>
                </c:pt>
                <c:pt idx="2196">
                  <c:v>7694762</c:v>
                </c:pt>
                <c:pt idx="2197">
                  <c:v>7695173</c:v>
                </c:pt>
                <c:pt idx="2198">
                  <c:v>7704552</c:v>
                </c:pt>
                <c:pt idx="2199">
                  <c:v>7709946</c:v>
                </c:pt>
                <c:pt idx="2200">
                  <c:v>7712648</c:v>
                </c:pt>
                <c:pt idx="2201">
                  <c:v>7714780</c:v>
                </c:pt>
                <c:pt idx="2202">
                  <c:v>7716992</c:v>
                </c:pt>
                <c:pt idx="2203">
                  <c:v>7719595</c:v>
                </c:pt>
                <c:pt idx="2204">
                  <c:v>7722582</c:v>
                </c:pt>
                <c:pt idx="2205">
                  <c:v>7726805</c:v>
                </c:pt>
                <c:pt idx="2206">
                  <c:v>7726805</c:v>
                </c:pt>
                <c:pt idx="2207">
                  <c:v>7740061</c:v>
                </c:pt>
                <c:pt idx="2208">
                  <c:v>7753768</c:v>
                </c:pt>
                <c:pt idx="2209">
                  <c:v>7758740</c:v>
                </c:pt>
                <c:pt idx="2210">
                  <c:v>7761966</c:v>
                </c:pt>
                <c:pt idx="2211">
                  <c:v>7764229</c:v>
                </c:pt>
                <c:pt idx="2212">
                  <c:v>7766147</c:v>
                </c:pt>
                <c:pt idx="2213">
                  <c:v>7767594</c:v>
                </c:pt>
                <c:pt idx="2214">
                  <c:v>7769503</c:v>
                </c:pt>
                <c:pt idx="2215">
                  <c:v>7756486</c:v>
                </c:pt>
                <c:pt idx="2216">
                  <c:v>7756486</c:v>
                </c:pt>
                <c:pt idx="2217">
                  <c:v>7760497</c:v>
                </c:pt>
                <c:pt idx="2218">
                  <c:v>7764028</c:v>
                </c:pt>
                <c:pt idx="2219">
                  <c:v>7764028</c:v>
                </c:pt>
                <c:pt idx="2220">
                  <c:v>7773007</c:v>
                </c:pt>
                <c:pt idx="2221">
                  <c:v>7774474</c:v>
                </c:pt>
                <c:pt idx="2222">
                  <c:v>7774474</c:v>
                </c:pt>
                <c:pt idx="2223">
                  <c:v>7778421</c:v>
                </c:pt>
                <c:pt idx="2224">
                  <c:v>7778421</c:v>
                </c:pt>
                <c:pt idx="2225">
                  <c:v>7780218</c:v>
                </c:pt>
                <c:pt idx="2226">
                  <c:v>7784350</c:v>
                </c:pt>
                <c:pt idx="2227">
                  <c:v>7788825</c:v>
                </c:pt>
                <c:pt idx="2228">
                  <c:v>7790226</c:v>
                </c:pt>
                <c:pt idx="2229">
                  <c:v>7791738</c:v>
                </c:pt>
                <c:pt idx="2230">
                  <c:v>7793266</c:v>
                </c:pt>
                <c:pt idx="2231">
                  <c:v>7793266</c:v>
                </c:pt>
                <c:pt idx="2232">
                  <c:v>7795158</c:v>
                </c:pt>
                <c:pt idx="2233">
                  <c:v>7796029</c:v>
                </c:pt>
                <c:pt idx="2234">
                  <c:v>7797221</c:v>
                </c:pt>
                <c:pt idx="2235">
                  <c:v>7797221</c:v>
                </c:pt>
                <c:pt idx="2236">
                  <c:v>7799440</c:v>
                </c:pt>
                <c:pt idx="2237">
                  <c:v>7800290</c:v>
                </c:pt>
                <c:pt idx="2238">
                  <c:v>7801089</c:v>
                </c:pt>
                <c:pt idx="2239">
                  <c:v>7801943</c:v>
                </c:pt>
                <c:pt idx="2240">
                  <c:v>7802995</c:v>
                </c:pt>
                <c:pt idx="2241">
                  <c:v>7803732</c:v>
                </c:pt>
                <c:pt idx="2242">
                  <c:v>7804490</c:v>
                </c:pt>
                <c:pt idx="2243">
                  <c:v>7805209</c:v>
                </c:pt>
                <c:pt idx="2244">
                  <c:v>7805956</c:v>
                </c:pt>
                <c:pt idx="2245">
                  <c:v>7806613</c:v>
                </c:pt>
                <c:pt idx="2246">
                  <c:v>7807364</c:v>
                </c:pt>
                <c:pt idx="2247">
                  <c:v>7812671</c:v>
                </c:pt>
                <c:pt idx="2248">
                  <c:v>7814374</c:v>
                </c:pt>
                <c:pt idx="2249">
                  <c:v>7814374</c:v>
                </c:pt>
                <c:pt idx="2250">
                  <c:v>7816102</c:v>
                </c:pt>
                <c:pt idx="2251">
                  <c:v>7817011</c:v>
                </c:pt>
                <c:pt idx="2252">
                  <c:v>7817760</c:v>
                </c:pt>
                <c:pt idx="2253">
                  <c:v>7818605</c:v>
                </c:pt>
                <c:pt idx="2254">
                  <c:v>7820814</c:v>
                </c:pt>
                <c:pt idx="2255">
                  <c:v>7822251</c:v>
                </c:pt>
                <c:pt idx="2256">
                  <c:v>7822251</c:v>
                </c:pt>
                <c:pt idx="2257">
                  <c:v>7824125</c:v>
                </c:pt>
                <c:pt idx="2258">
                  <c:v>7825337</c:v>
                </c:pt>
                <c:pt idx="2259">
                  <c:v>7827048</c:v>
                </c:pt>
                <c:pt idx="2260">
                  <c:v>7828468</c:v>
                </c:pt>
                <c:pt idx="2261">
                  <c:v>7829405</c:v>
                </c:pt>
                <c:pt idx="2262">
                  <c:v>7830936</c:v>
                </c:pt>
                <c:pt idx="2263">
                  <c:v>7832146</c:v>
                </c:pt>
                <c:pt idx="2264">
                  <c:v>7833011</c:v>
                </c:pt>
                <c:pt idx="2265">
                  <c:v>7834232</c:v>
                </c:pt>
                <c:pt idx="2266">
                  <c:v>7835222</c:v>
                </c:pt>
                <c:pt idx="2267">
                  <c:v>6853430</c:v>
                </c:pt>
                <c:pt idx="2268">
                  <c:v>6854031</c:v>
                </c:pt>
                <c:pt idx="2269">
                  <c:v>6855448</c:v>
                </c:pt>
                <c:pt idx="2270">
                  <c:v>6856880</c:v>
                </c:pt>
                <c:pt idx="2271">
                  <c:v>6856880</c:v>
                </c:pt>
                <c:pt idx="2272">
                  <c:v>6858545</c:v>
                </c:pt>
                <c:pt idx="2273">
                  <c:v>6859718</c:v>
                </c:pt>
                <c:pt idx="2274">
                  <c:v>6860587</c:v>
                </c:pt>
                <c:pt idx="2275">
                  <c:v>6861309</c:v>
                </c:pt>
                <c:pt idx="2276">
                  <c:v>6861930</c:v>
                </c:pt>
                <c:pt idx="2277">
                  <c:v>6862541</c:v>
                </c:pt>
                <c:pt idx="2278">
                  <c:v>6863173</c:v>
                </c:pt>
                <c:pt idx="2279">
                  <c:v>6864073</c:v>
                </c:pt>
                <c:pt idx="2280">
                  <c:v>6865184</c:v>
                </c:pt>
                <c:pt idx="2281">
                  <c:v>6866053</c:v>
                </c:pt>
                <c:pt idx="2282">
                  <c:v>6866854</c:v>
                </c:pt>
                <c:pt idx="2283">
                  <c:v>6867565</c:v>
                </c:pt>
                <c:pt idx="2284">
                  <c:v>6868220</c:v>
                </c:pt>
                <c:pt idx="2285">
                  <c:v>6868992</c:v>
                </c:pt>
                <c:pt idx="2286">
                  <c:v>6869768</c:v>
                </c:pt>
                <c:pt idx="2287">
                  <c:v>6870475</c:v>
                </c:pt>
                <c:pt idx="2288">
                  <c:v>6871166</c:v>
                </c:pt>
                <c:pt idx="2289">
                  <c:v>6872217</c:v>
                </c:pt>
                <c:pt idx="2290">
                  <c:v>6873069</c:v>
                </c:pt>
                <c:pt idx="2291">
                  <c:v>6873989</c:v>
                </c:pt>
                <c:pt idx="2292">
                  <c:v>6875121</c:v>
                </c:pt>
                <c:pt idx="2293">
                  <c:v>6875121</c:v>
                </c:pt>
                <c:pt idx="2294">
                  <c:v>6877406</c:v>
                </c:pt>
                <c:pt idx="2295">
                  <c:v>6878391</c:v>
                </c:pt>
                <c:pt idx="2296">
                  <c:v>6879383</c:v>
                </c:pt>
                <c:pt idx="2297">
                  <c:v>6879977</c:v>
                </c:pt>
                <c:pt idx="2298">
                  <c:v>6880720</c:v>
                </c:pt>
                <c:pt idx="2299">
                  <c:v>6881284</c:v>
                </c:pt>
                <c:pt idx="2300">
                  <c:v>6881872</c:v>
                </c:pt>
                <c:pt idx="2301">
                  <c:v>6882542</c:v>
                </c:pt>
                <c:pt idx="2302">
                  <c:v>6883193</c:v>
                </c:pt>
                <c:pt idx="2303">
                  <c:v>6884034</c:v>
                </c:pt>
                <c:pt idx="2304">
                  <c:v>6884963</c:v>
                </c:pt>
                <c:pt idx="2305">
                  <c:v>6885901</c:v>
                </c:pt>
                <c:pt idx="2306">
                  <c:v>6885901</c:v>
                </c:pt>
                <c:pt idx="2307">
                  <c:v>6886288</c:v>
                </c:pt>
                <c:pt idx="2308">
                  <c:v>6888133</c:v>
                </c:pt>
                <c:pt idx="2309">
                  <c:v>6888133</c:v>
                </c:pt>
                <c:pt idx="2310">
                  <c:v>6890236</c:v>
                </c:pt>
                <c:pt idx="2311">
                  <c:v>6891008</c:v>
                </c:pt>
                <c:pt idx="2312">
                  <c:v>6891667</c:v>
                </c:pt>
                <c:pt idx="2313">
                  <c:v>6892345</c:v>
                </c:pt>
                <c:pt idx="2314">
                  <c:v>6892345</c:v>
                </c:pt>
                <c:pt idx="2315">
                  <c:v>6893666</c:v>
                </c:pt>
                <c:pt idx="2316">
                  <c:v>6894425</c:v>
                </c:pt>
                <c:pt idx="2317">
                  <c:v>6895223</c:v>
                </c:pt>
                <c:pt idx="2318">
                  <c:v>6895760</c:v>
                </c:pt>
                <c:pt idx="2319">
                  <c:v>6896379</c:v>
                </c:pt>
                <c:pt idx="2320">
                  <c:v>6897036</c:v>
                </c:pt>
                <c:pt idx="2321">
                  <c:v>6898914</c:v>
                </c:pt>
                <c:pt idx="2322">
                  <c:v>6899647</c:v>
                </c:pt>
                <c:pt idx="2323">
                  <c:v>6900075</c:v>
                </c:pt>
                <c:pt idx="2324">
                  <c:v>6901013</c:v>
                </c:pt>
                <c:pt idx="2325">
                  <c:v>6901576</c:v>
                </c:pt>
                <c:pt idx="2326">
                  <c:v>6902112</c:v>
                </c:pt>
                <c:pt idx="2327">
                  <c:v>6902626</c:v>
                </c:pt>
                <c:pt idx="2328">
                  <c:v>6903260</c:v>
                </c:pt>
                <c:pt idx="2329">
                  <c:v>6904033</c:v>
                </c:pt>
                <c:pt idx="2330">
                  <c:v>6904681</c:v>
                </c:pt>
                <c:pt idx="2331">
                  <c:v>6905365</c:v>
                </c:pt>
                <c:pt idx="2332">
                  <c:v>6906007</c:v>
                </c:pt>
                <c:pt idx="2333">
                  <c:v>6906422</c:v>
                </c:pt>
                <c:pt idx="2334">
                  <c:v>6906905</c:v>
                </c:pt>
                <c:pt idx="2335">
                  <c:v>6907578</c:v>
                </c:pt>
                <c:pt idx="2336">
                  <c:v>6908084</c:v>
                </c:pt>
                <c:pt idx="2337">
                  <c:v>6908631</c:v>
                </c:pt>
                <c:pt idx="2338">
                  <c:v>6909171</c:v>
                </c:pt>
                <c:pt idx="2339">
                  <c:v>6909602</c:v>
                </c:pt>
                <c:pt idx="2340">
                  <c:v>6910138</c:v>
                </c:pt>
                <c:pt idx="2341">
                  <c:v>6910845</c:v>
                </c:pt>
                <c:pt idx="2342">
                  <c:v>6911515</c:v>
                </c:pt>
                <c:pt idx="2343">
                  <c:v>6912152</c:v>
                </c:pt>
                <c:pt idx="2344">
                  <c:v>6912745</c:v>
                </c:pt>
                <c:pt idx="2345">
                  <c:v>6913407</c:v>
                </c:pt>
                <c:pt idx="2346">
                  <c:v>6913407</c:v>
                </c:pt>
                <c:pt idx="2347">
                  <c:v>6914764</c:v>
                </c:pt>
                <c:pt idx="2348">
                  <c:v>6915331</c:v>
                </c:pt>
                <c:pt idx="2349">
                  <c:v>6916062</c:v>
                </c:pt>
                <c:pt idx="2350">
                  <c:v>6916707</c:v>
                </c:pt>
                <c:pt idx="2351">
                  <c:v>6917312</c:v>
                </c:pt>
                <c:pt idx="2352">
                  <c:v>6917953</c:v>
                </c:pt>
                <c:pt idx="2353">
                  <c:v>6919638</c:v>
                </c:pt>
                <c:pt idx="2354">
                  <c:v>6920503</c:v>
                </c:pt>
                <c:pt idx="2355">
                  <c:v>6921238</c:v>
                </c:pt>
                <c:pt idx="2356">
                  <c:v>6922051</c:v>
                </c:pt>
                <c:pt idx="2357">
                  <c:v>6922720</c:v>
                </c:pt>
                <c:pt idx="2358">
                  <c:v>6923296</c:v>
                </c:pt>
                <c:pt idx="2359">
                  <c:v>6923897</c:v>
                </c:pt>
                <c:pt idx="2360">
                  <c:v>6924894</c:v>
                </c:pt>
                <c:pt idx="2361">
                  <c:v>6925461</c:v>
                </c:pt>
                <c:pt idx="2362">
                  <c:v>6926137</c:v>
                </c:pt>
                <c:pt idx="2363">
                  <c:v>6926269</c:v>
                </c:pt>
                <c:pt idx="2364">
                  <c:v>6926269</c:v>
                </c:pt>
                <c:pt idx="2365">
                  <c:v>6931142</c:v>
                </c:pt>
                <c:pt idx="2366">
                  <c:v>6932255</c:v>
                </c:pt>
                <c:pt idx="2367">
                  <c:v>6933482</c:v>
                </c:pt>
                <c:pt idx="2368">
                  <c:v>6934115</c:v>
                </c:pt>
                <c:pt idx="2369">
                  <c:v>6934816</c:v>
                </c:pt>
                <c:pt idx="2370">
                  <c:v>6936380</c:v>
                </c:pt>
                <c:pt idx="2371">
                  <c:v>6937998</c:v>
                </c:pt>
                <c:pt idx="2372">
                  <c:v>6949437</c:v>
                </c:pt>
                <c:pt idx="2373">
                  <c:v>6949437</c:v>
                </c:pt>
                <c:pt idx="2374">
                  <c:v>6957698</c:v>
                </c:pt>
                <c:pt idx="2375">
                  <c:v>6958523</c:v>
                </c:pt>
                <c:pt idx="2376">
                  <c:v>6959142</c:v>
                </c:pt>
                <c:pt idx="2377">
                  <c:v>6959982</c:v>
                </c:pt>
                <c:pt idx="2378">
                  <c:v>6960685</c:v>
                </c:pt>
                <c:pt idx="2379">
                  <c:v>6961632</c:v>
                </c:pt>
                <c:pt idx="2380">
                  <c:v>6962499</c:v>
                </c:pt>
                <c:pt idx="2381">
                  <c:v>6963424</c:v>
                </c:pt>
                <c:pt idx="2382">
                  <c:v>6963945</c:v>
                </c:pt>
                <c:pt idx="2383">
                  <c:v>6964670</c:v>
                </c:pt>
                <c:pt idx="2384">
                  <c:v>6965623</c:v>
                </c:pt>
                <c:pt idx="2385">
                  <c:v>6965623</c:v>
                </c:pt>
                <c:pt idx="2386">
                  <c:v>6967126</c:v>
                </c:pt>
                <c:pt idx="2387">
                  <c:v>6967126</c:v>
                </c:pt>
                <c:pt idx="2388">
                  <c:v>6967849</c:v>
                </c:pt>
                <c:pt idx="2389">
                  <c:v>6968820</c:v>
                </c:pt>
                <c:pt idx="2390">
                  <c:v>6969452</c:v>
                </c:pt>
                <c:pt idx="2391">
                  <c:v>6970279</c:v>
                </c:pt>
                <c:pt idx="2392">
                  <c:v>6971094</c:v>
                </c:pt>
                <c:pt idx="2393">
                  <c:v>6971881</c:v>
                </c:pt>
                <c:pt idx="2394">
                  <c:v>6972648</c:v>
                </c:pt>
                <c:pt idx="2395">
                  <c:v>6973259</c:v>
                </c:pt>
                <c:pt idx="2396">
                  <c:v>6973753</c:v>
                </c:pt>
                <c:pt idx="2397">
                  <c:v>6974320</c:v>
                </c:pt>
                <c:pt idx="2398">
                  <c:v>6975040</c:v>
                </c:pt>
                <c:pt idx="2399">
                  <c:v>6975799</c:v>
                </c:pt>
                <c:pt idx="2400">
                  <c:v>6976485</c:v>
                </c:pt>
                <c:pt idx="2401">
                  <c:v>6977386</c:v>
                </c:pt>
                <c:pt idx="2402">
                  <c:v>6978028</c:v>
                </c:pt>
                <c:pt idx="2403">
                  <c:v>6978539</c:v>
                </c:pt>
                <c:pt idx="2404">
                  <c:v>6979164</c:v>
                </c:pt>
                <c:pt idx="2405">
                  <c:v>6979849</c:v>
                </c:pt>
                <c:pt idx="2406">
                  <c:v>6980536</c:v>
                </c:pt>
                <c:pt idx="2407">
                  <c:v>6981190</c:v>
                </c:pt>
                <c:pt idx="2408">
                  <c:v>6981834</c:v>
                </c:pt>
                <c:pt idx="2409">
                  <c:v>6982423</c:v>
                </c:pt>
                <c:pt idx="2410">
                  <c:v>6982898</c:v>
                </c:pt>
                <c:pt idx="2411">
                  <c:v>6983502</c:v>
                </c:pt>
                <c:pt idx="2412">
                  <c:v>6984150</c:v>
                </c:pt>
                <c:pt idx="2413">
                  <c:v>6984809</c:v>
                </c:pt>
                <c:pt idx="2414">
                  <c:v>6985549</c:v>
                </c:pt>
                <c:pt idx="2415">
                  <c:v>6986182</c:v>
                </c:pt>
                <c:pt idx="2416">
                  <c:v>6986719</c:v>
                </c:pt>
                <c:pt idx="2417">
                  <c:v>6987333</c:v>
                </c:pt>
                <c:pt idx="2418">
                  <c:v>6987918</c:v>
                </c:pt>
                <c:pt idx="2419">
                  <c:v>6988571</c:v>
                </c:pt>
                <c:pt idx="2420">
                  <c:v>6988571</c:v>
                </c:pt>
                <c:pt idx="2421">
                  <c:v>6989828</c:v>
                </c:pt>
                <c:pt idx="2422">
                  <c:v>6989828</c:v>
                </c:pt>
                <c:pt idx="2423">
                  <c:v>6990905</c:v>
                </c:pt>
                <c:pt idx="2424">
                  <c:v>6991324</c:v>
                </c:pt>
                <c:pt idx="2425">
                  <c:v>6991801</c:v>
                </c:pt>
                <c:pt idx="2426">
                  <c:v>6991801</c:v>
                </c:pt>
                <c:pt idx="2427">
                  <c:v>6992441</c:v>
                </c:pt>
                <c:pt idx="2428">
                  <c:v>6993009</c:v>
                </c:pt>
                <c:pt idx="2429">
                  <c:v>6994330</c:v>
                </c:pt>
                <c:pt idx="2430">
                  <c:v>6994838</c:v>
                </c:pt>
                <c:pt idx="2431">
                  <c:v>6995320</c:v>
                </c:pt>
                <c:pt idx="2432">
                  <c:v>6995772</c:v>
                </c:pt>
                <c:pt idx="2433">
                  <c:v>6996319</c:v>
                </c:pt>
                <c:pt idx="2434">
                  <c:v>6997103</c:v>
                </c:pt>
                <c:pt idx="2435">
                  <c:v>6997699</c:v>
                </c:pt>
                <c:pt idx="2436">
                  <c:v>6998322</c:v>
                </c:pt>
                <c:pt idx="2437">
                  <c:v>6998807</c:v>
                </c:pt>
                <c:pt idx="2438">
                  <c:v>6999383</c:v>
                </c:pt>
                <c:pt idx="2439">
                  <c:v>6999915</c:v>
                </c:pt>
                <c:pt idx="2440">
                  <c:v>7000528</c:v>
                </c:pt>
                <c:pt idx="2441">
                  <c:v>7001106</c:v>
                </c:pt>
                <c:pt idx="2442">
                  <c:v>7001763</c:v>
                </c:pt>
                <c:pt idx="2443">
                  <c:v>7002405</c:v>
                </c:pt>
                <c:pt idx="2444">
                  <c:v>7002405</c:v>
                </c:pt>
                <c:pt idx="2445">
                  <c:v>7004395</c:v>
                </c:pt>
                <c:pt idx="2446">
                  <c:v>7005076</c:v>
                </c:pt>
                <c:pt idx="2447">
                  <c:v>7005858</c:v>
                </c:pt>
                <c:pt idx="2448">
                  <c:v>7006622</c:v>
                </c:pt>
                <c:pt idx="2449">
                  <c:v>7007281</c:v>
                </c:pt>
                <c:pt idx="2450">
                  <c:v>7007988</c:v>
                </c:pt>
                <c:pt idx="2451">
                  <c:v>7008542</c:v>
                </c:pt>
                <c:pt idx="2452">
                  <c:v>7009038</c:v>
                </c:pt>
                <c:pt idx="2453">
                  <c:v>7009571</c:v>
                </c:pt>
                <c:pt idx="2454">
                  <c:v>7010187</c:v>
                </c:pt>
                <c:pt idx="2455">
                  <c:v>7010832</c:v>
                </c:pt>
                <c:pt idx="2456">
                  <c:v>7011543</c:v>
                </c:pt>
                <c:pt idx="2457">
                  <c:v>7012177</c:v>
                </c:pt>
                <c:pt idx="2458">
                  <c:v>7012720</c:v>
                </c:pt>
                <c:pt idx="2459">
                  <c:v>7013203</c:v>
                </c:pt>
                <c:pt idx="2460">
                  <c:v>7013697</c:v>
                </c:pt>
                <c:pt idx="2461">
                  <c:v>7014298</c:v>
                </c:pt>
                <c:pt idx="2462">
                  <c:v>7014969</c:v>
                </c:pt>
                <c:pt idx="2463">
                  <c:v>7015564</c:v>
                </c:pt>
                <c:pt idx="2464">
                  <c:v>7015564</c:v>
                </c:pt>
                <c:pt idx="2465">
                  <c:v>7016770</c:v>
                </c:pt>
                <c:pt idx="2466">
                  <c:v>7017172</c:v>
                </c:pt>
                <c:pt idx="2467">
                  <c:v>7017748</c:v>
                </c:pt>
                <c:pt idx="2468">
                  <c:v>7017748</c:v>
                </c:pt>
                <c:pt idx="2469">
                  <c:v>7042786</c:v>
                </c:pt>
                <c:pt idx="2470">
                  <c:v>7112988</c:v>
                </c:pt>
                <c:pt idx="2471">
                  <c:v>7112988</c:v>
                </c:pt>
                <c:pt idx="2472">
                  <c:v>7165341</c:v>
                </c:pt>
                <c:pt idx="2473">
                  <c:v>7272135</c:v>
                </c:pt>
                <c:pt idx="2474">
                  <c:v>7335004</c:v>
                </c:pt>
                <c:pt idx="2475">
                  <c:v>7395266</c:v>
                </c:pt>
                <c:pt idx="2476">
                  <c:v>7450768</c:v>
                </c:pt>
                <c:pt idx="2477">
                  <c:v>7504836</c:v>
                </c:pt>
                <c:pt idx="2478">
                  <c:v>7558084</c:v>
                </c:pt>
                <c:pt idx="2479">
                  <c:v>7612385</c:v>
                </c:pt>
                <c:pt idx="2480">
                  <c:v>7673909</c:v>
                </c:pt>
                <c:pt idx="2481">
                  <c:v>7735404</c:v>
                </c:pt>
                <c:pt idx="2482">
                  <c:v>7795307</c:v>
                </c:pt>
                <c:pt idx="2483">
                  <c:v>7852107</c:v>
                </c:pt>
                <c:pt idx="2484">
                  <c:v>7901611</c:v>
                </c:pt>
                <c:pt idx="2485">
                  <c:v>7954609</c:v>
                </c:pt>
                <c:pt idx="2486">
                  <c:v>8007903</c:v>
                </c:pt>
                <c:pt idx="2487">
                  <c:v>8066576</c:v>
                </c:pt>
                <c:pt idx="2488">
                  <c:v>8123843</c:v>
                </c:pt>
                <c:pt idx="2489">
                  <c:v>8178039</c:v>
                </c:pt>
                <c:pt idx="2490">
                  <c:v>8229326</c:v>
                </c:pt>
                <c:pt idx="2491">
                  <c:v>8280759</c:v>
                </c:pt>
                <c:pt idx="2492">
                  <c:v>8332252</c:v>
                </c:pt>
                <c:pt idx="2493">
                  <c:v>8383097</c:v>
                </c:pt>
                <c:pt idx="2494">
                  <c:v>8437928</c:v>
                </c:pt>
                <c:pt idx="2495">
                  <c:v>8496250</c:v>
                </c:pt>
                <c:pt idx="2496">
                  <c:v>8547871</c:v>
                </c:pt>
                <c:pt idx="2497">
                  <c:v>8596253</c:v>
                </c:pt>
                <c:pt idx="2498">
                  <c:v>8650281</c:v>
                </c:pt>
                <c:pt idx="2499">
                  <c:v>8704011</c:v>
                </c:pt>
                <c:pt idx="2500">
                  <c:v>8759196</c:v>
                </c:pt>
                <c:pt idx="2501">
                  <c:v>8817824</c:v>
                </c:pt>
                <c:pt idx="2502">
                  <c:v>8877494</c:v>
                </c:pt>
                <c:pt idx="2503">
                  <c:v>8931369</c:v>
                </c:pt>
                <c:pt idx="2504">
                  <c:v>8983978</c:v>
                </c:pt>
                <c:pt idx="2505">
                  <c:v>9034459</c:v>
                </c:pt>
                <c:pt idx="2506">
                  <c:v>9084914</c:v>
                </c:pt>
                <c:pt idx="2507">
                  <c:v>9140280</c:v>
                </c:pt>
                <c:pt idx="2508">
                  <c:v>9197767</c:v>
                </c:pt>
                <c:pt idx="2509">
                  <c:v>9252514</c:v>
                </c:pt>
                <c:pt idx="2510">
                  <c:v>9357897</c:v>
                </c:pt>
                <c:pt idx="2511">
                  <c:v>9404082</c:v>
                </c:pt>
                <c:pt idx="2512">
                  <c:v>9452738</c:v>
                </c:pt>
                <c:pt idx="2513">
                  <c:v>9500624</c:v>
                </c:pt>
                <c:pt idx="2514">
                  <c:v>9550384</c:v>
                </c:pt>
                <c:pt idx="2515">
                  <c:v>9602738</c:v>
                </c:pt>
                <c:pt idx="2516">
                  <c:v>9651251</c:v>
                </c:pt>
                <c:pt idx="2517">
                  <c:v>9701440</c:v>
                </c:pt>
                <c:pt idx="2518">
                  <c:v>9751040</c:v>
                </c:pt>
                <c:pt idx="2519">
                  <c:v>9799671</c:v>
                </c:pt>
                <c:pt idx="2520">
                  <c:v>9852814</c:v>
                </c:pt>
                <c:pt idx="2521">
                  <c:v>9901109</c:v>
                </c:pt>
                <c:pt idx="2522">
                  <c:v>9951488</c:v>
                </c:pt>
                <c:pt idx="2523">
                  <c:v>9968387</c:v>
                </c:pt>
                <c:pt idx="2524">
                  <c:v>9969289</c:v>
                </c:pt>
                <c:pt idx="2525">
                  <c:v>9970216</c:v>
                </c:pt>
                <c:pt idx="2526">
                  <c:v>9971092</c:v>
                </c:pt>
                <c:pt idx="2527">
                  <c:v>9971772</c:v>
                </c:pt>
                <c:pt idx="2528">
                  <c:v>9972460</c:v>
                </c:pt>
                <c:pt idx="2529">
                  <c:v>9973168</c:v>
                </c:pt>
                <c:pt idx="2530">
                  <c:v>9973957</c:v>
                </c:pt>
                <c:pt idx="2531">
                  <c:v>9974678</c:v>
                </c:pt>
                <c:pt idx="2532">
                  <c:v>9975420</c:v>
                </c:pt>
                <c:pt idx="2533">
                  <c:v>9976279</c:v>
                </c:pt>
                <c:pt idx="2534">
                  <c:v>9976943</c:v>
                </c:pt>
                <c:pt idx="2535">
                  <c:v>9978226</c:v>
                </c:pt>
                <c:pt idx="2536">
                  <c:v>9979172</c:v>
                </c:pt>
                <c:pt idx="2537">
                  <c:v>9979909</c:v>
                </c:pt>
                <c:pt idx="2538">
                  <c:v>9980791</c:v>
                </c:pt>
                <c:pt idx="2539">
                  <c:v>9981601</c:v>
                </c:pt>
                <c:pt idx="2540">
                  <c:v>9982389</c:v>
                </c:pt>
                <c:pt idx="2541">
                  <c:v>9982951</c:v>
                </c:pt>
                <c:pt idx="2542">
                  <c:v>9983499</c:v>
                </c:pt>
                <c:pt idx="2543">
                  <c:v>9984139</c:v>
                </c:pt>
                <c:pt idx="2544">
                  <c:v>9984757</c:v>
                </c:pt>
                <c:pt idx="2545">
                  <c:v>9985437</c:v>
                </c:pt>
                <c:pt idx="2546">
                  <c:v>9986040</c:v>
                </c:pt>
                <c:pt idx="2547">
                  <c:v>9986535</c:v>
                </c:pt>
                <c:pt idx="2548">
                  <c:v>9980842</c:v>
                </c:pt>
                <c:pt idx="2549">
                  <c:v>9981337</c:v>
                </c:pt>
                <c:pt idx="2550">
                  <c:v>9981749</c:v>
                </c:pt>
                <c:pt idx="2551">
                  <c:v>9982300</c:v>
                </c:pt>
                <c:pt idx="2552">
                  <c:v>9982905</c:v>
                </c:pt>
                <c:pt idx="2553">
                  <c:v>9983477</c:v>
                </c:pt>
                <c:pt idx="2554">
                  <c:v>9983903</c:v>
                </c:pt>
                <c:pt idx="2555">
                  <c:v>9984264</c:v>
                </c:pt>
                <c:pt idx="2556">
                  <c:v>9985176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72CB-4970-BDDF-83CB9039A07D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Western Union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Sheet1!$A$2:$A$2558</c:f>
              <c:numCache>
                <c:formatCode>m/d/yyyy</c:formatCode>
                <c:ptCount val="2557"/>
                <c:pt idx="0">
                  <c:v>40544</c:v>
                </c:pt>
                <c:pt idx="1">
                  <c:v>40545</c:v>
                </c:pt>
                <c:pt idx="2">
                  <c:v>40546</c:v>
                </c:pt>
                <c:pt idx="3">
                  <c:v>40547</c:v>
                </c:pt>
                <c:pt idx="4">
                  <c:v>40548</c:v>
                </c:pt>
                <c:pt idx="5">
                  <c:v>40549</c:v>
                </c:pt>
                <c:pt idx="6">
                  <c:v>40550</c:v>
                </c:pt>
                <c:pt idx="7">
                  <c:v>40551</c:v>
                </c:pt>
                <c:pt idx="8">
                  <c:v>40552</c:v>
                </c:pt>
                <c:pt idx="9">
                  <c:v>40553</c:v>
                </c:pt>
                <c:pt idx="10">
                  <c:v>40554</c:v>
                </c:pt>
                <c:pt idx="11">
                  <c:v>40555</c:v>
                </c:pt>
                <c:pt idx="12">
                  <c:v>40556</c:v>
                </c:pt>
                <c:pt idx="13">
                  <c:v>40557</c:v>
                </c:pt>
                <c:pt idx="14">
                  <c:v>40558</c:v>
                </c:pt>
                <c:pt idx="15">
                  <c:v>40559</c:v>
                </c:pt>
                <c:pt idx="16">
                  <c:v>40560</c:v>
                </c:pt>
                <c:pt idx="17">
                  <c:v>40561</c:v>
                </c:pt>
                <c:pt idx="18">
                  <c:v>40562</c:v>
                </c:pt>
                <c:pt idx="19">
                  <c:v>40563</c:v>
                </c:pt>
                <c:pt idx="20">
                  <c:v>40564</c:v>
                </c:pt>
                <c:pt idx="21">
                  <c:v>40565</c:v>
                </c:pt>
                <c:pt idx="22">
                  <c:v>40566</c:v>
                </c:pt>
                <c:pt idx="23">
                  <c:v>40567</c:v>
                </c:pt>
                <c:pt idx="24">
                  <c:v>40568</c:v>
                </c:pt>
                <c:pt idx="25">
                  <c:v>40569</c:v>
                </c:pt>
                <c:pt idx="26">
                  <c:v>40570</c:v>
                </c:pt>
                <c:pt idx="27">
                  <c:v>40571</c:v>
                </c:pt>
                <c:pt idx="28">
                  <c:v>40572</c:v>
                </c:pt>
                <c:pt idx="29">
                  <c:v>40573</c:v>
                </c:pt>
                <c:pt idx="30">
                  <c:v>40574</c:v>
                </c:pt>
                <c:pt idx="31">
                  <c:v>40575</c:v>
                </c:pt>
                <c:pt idx="32">
                  <c:v>40576</c:v>
                </c:pt>
                <c:pt idx="33">
                  <c:v>40577</c:v>
                </c:pt>
                <c:pt idx="34">
                  <c:v>40578</c:v>
                </c:pt>
                <c:pt idx="35">
                  <c:v>40579</c:v>
                </c:pt>
                <c:pt idx="36">
                  <c:v>40580</c:v>
                </c:pt>
                <c:pt idx="37">
                  <c:v>40581</c:v>
                </c:pt>
                <c:pt idx="38">
                  <c:v>40582</c:v>
                </c:pt>
                <c:pt idx="39">
                  <c:v>40583</c:v>
                </c:pt>
                <c:pt idx="40">
                  <c:v>40584</c:v>
                </c:pt>
                <c:pt idx="41">
                  <c:v>40585</c:v>
                </c:pt>
                <c:pt idx="42">
                  <c:v>40586</c:v>
                </c:pt>
                <c:pt idx="43">
                  <c:v>40587</c:v>
                </c:pt>
                <c:pt idx="44">
                  <c:v>40588</c:v>
                </c:pt>
                <c:pt idx="45">
                  <c:v>40589</c:v>
                </c:pt>
                <c:pt idx="46">
                  <c:v>40590</c:v>
                </c:pt>
                <c:pt idx="47">
                  <c:v>40591</c:v>
                </c:pt>
                <c:pt idx="48">
                  <c:v>40592</c:v>
                </c:pt>
                <c:pt idx="49">
                  <c:v>40593</c:v>
                </c:pt>
                <c:pt idx="50">
                  <c:v>40594</c:v>
                </c:pt>
                <c:pt idx="51">
                  <c:v>40595</c:v>
                </c:pt>
                <c:pt idx="52">
                  <c:v>40596</c:v>
                </c:pt>
                <c:pt idx="53">
                  <c:v>40597</c:v>
                </c:pt>
                <c:pt idx="54">
                  <c:v>40598</c:v>
                </c:pt>
                <c:pt idx="55">
                  <c:v>40599</c:v>
                </c:pt>
                <c:pt idx="56">
                  <c:v>40600</c:v>
                </c:pt>
                <c:pt idx="57">
                  <c:v>40601</c:v>
                </c:pt>
                <c:pt idx="58">
                  <c:v>40602</c:v>
                </c:pt>
                <c:pt idx="59">
                  <c:v>40603</c:v>
                </c:pt>
                <c:pt idx="60">
                  <c:v>40604</c:v>
                </c:pt>
                <c:pt idx="61">
                  <c:v>40605</c:v>
                </c:pt>
                <c:pt idx="62">
                  <c:v>40606</c:v>
                </c:pt>
                <c:pt idx="63">
                  <c:v>40607</c:v>
                </c:pt>
                <c:pt idx="64">
                  <c:v>40608</c:v>
                </c:pt>
                <c:pt idx="65">
                  <c:v>40609</c:v>
                </c:pt>
                <c:pt idx="66">
                  <c:v>40610</c:v>
                </c:pt>
                <c:pt idx="67">
                  <c:v>40611</c:v>
                </c:pt>
                <c:pt idx="68">
                  <c:v>40612</c:v>
                </c:pt>
                <c:pt idx="69">
                  <c:v>40613</c:v>
                </c:pt>
                <c:pt idx="70">
                  <c:v>40614</c:v>
                </c:pt>
                <c:pt idx="71">
                  <c:v>40615</c:v>
                </c:pt>
                <c:pt idx="72">
                  <c:v>40616</c:v>
                </c:pt>
                <c:pt idx="73">
                  <c:v>40617</c:v>
                </c:pt>
                <c:pt idx="74">
                  <c:v>40618</c:v>
                </c:pt>
                <c:pt idx="75">
                  <c:v>40619</c:v>
                </c:pt>
                <c:pt idx="76">
                  <c:v>40620</c:v>
                </c:pt>
                <c:pt idx="77">
                  <c:v>40621</c:v>
                </c:pt>
                <c:pt idx="78">
                  <c:v>40622</c:v>
                </c:pt>
                <c:pt idx="79">
                  <c:v>40623</c:v>
                </c:pt>
                <c:pt idx="80">
                  <c:v>40624</c:v>
                </c:pt>
                <c:pt idx="81">
                  <c:v>40625</c:v>
                </c:pt>
                <c:pt idx="82">
                  <c:v>40626</c:v>
                </c:pt>
                <c:pt idx="83">
                  <c:v>40627</c:v>
                </c:pt>
                <c:pt idx="84">
                  <c:v>40628</c:v>
                </c:pt>
                <c:pt idx="85">
                  <c:v>40629</c:v>
                </c:pt>
                <c:pt idx="86">
                  <c:v>40630</c:v>
                </c:pt>
                <c:pt idx="87">
                  <c:v>40631</c:v>
                </c:pt>
                <c:pt idx="88">
                  <c:v>40632</c:v>
                </c:pt>
                <c:pt idx="89">
                  <c:v>40633</c:v>
                </c:pt>
                <c:pt idx="90">
                  <c:v>40634</c:v>
                </c:pt>
                <c:pt idx="91">
                  <c:v>40635</c:v>
                </c:pt>
                <c:pt idx="92">
                  <c:v>40636</c:v>
                </c:pt>
                <c:pt idx="93">
                  <c:v>40637</c:v>
                </c:pt>
                <c:pt idx="94">
                  <c:v>40638</c:v>
                </c:pt>
                <c:pt idx="95">
                  <c:v>40639</c:v>
                </c:pt>
                <c:pt idx="96">
                  <c:v>40640</c:v>
                </c:pt>
                <c:pt idx="97">
                  <c:v>40641</c:v>
                </c:pt>
                <c:pt idx="98">
                  <c:v>40642</c:v>
                </c:pt>
                <c:pt idx="99">
                  <c:v>40643</c:v>
                </c:pt>
                <c:pt idx="100">
                  <c:v>40644</c:v>
                </c:pt>
                <c:pt idx="101">
                  <c:v>40645</c:v>
                </c:pt>
                <c:pt idx="102">
                  <c:v>40646</c:v>
                </c:pt>
                <c:pt idx="103">
                  <c:v>40647</c:v>
                </c:pt>
                <c:pt idx="104">
                  <c:v>40648</c:v>
                </c:pt>
                <c:pt idx="105">
                  <c:v>40649</c:v>
                </c:pt>
                <c:pt idx="106">
                  <c:v>40650</c:v>
                </c:pt>
                <c:pt idx="107">
                  <c:v>40651</c:v>
                </c:pt>
                <c:pt idx="108">
                  <c:v>40652</c:v>
                </c:pt>
                <c:pt idx="109">
                  <c:v>40653</c:v>
                </c:pt>
                <c:pt idx="110">
                  <c:v>40654</c:v>
                </c:pt>
                <c:pt idx="111">
                  <c:v>40655</c:v>
                </c:pt>
                <c:pt idx="112">
                  <c:v>40656</c:v>
                </c:pt>
                <c:pt idx="113">
                  <c:v>40657</c:v>
                </c:pt>
                <c:pt idx="114">
                  <c:v>40658</c:v>
                </c:pt>
                <c:pt idx="115">
                  <c:v>40659</c:v>
                </c:pt>
                <c:pt idx="116">
                  <c:v>40660</c:v>
                </c:pt>
                <c:pt idx="117">
                  <c:v>40661</c:v>
                </c:pt>
                <c:pt idx="118">
                  <c:v>40662</c:v>
                </c:pt>
                <c:pt idx="119">
                  <c:v>40663</c:v>
                </c:pt>
                <c:pt idx="120">
                  <c:v>40664</c:v>
                </c:pt>
                <c:pt idx="121">
                  <c:v>40665</c:v>
                </c:pt>
                <c:pt idx="122">
                  <c:v>40666</c:v>
                </c:pt>
                <c:pt idx="123">
                  <c:v>40667</c:v>
                </c:pt>
                <c:pt idx="124">
                  <c:v>40668</c:v>
                </c:pt>
                <c:pt idx="125">
                  <c:v>40669</c:v>
                </c:pt>
                <c:pt idx="126">
                  <c:v>40670</c:v>
                </c:pt>
                <c:pt idx="127">
                  <c:v>40671</c:v>
                </c:pt>
                <c:pt idx="128">
                  <c:v>40672</c:v>
                </c:pt>
                <c:pt idx="129">
                  <c:v>40673</c:v>
                </c:pt>
                <c:pt idx="130">
                  <c:v>40674</c:v>
                </c:pt>
                <c:pt idx="131">
                  <c:v>40675</c:v>
                </c:pt>
                <c:pt idx="132">
                  <c:v>40676</c:v>
                </c:pt>
                <c:pt idx="133">
                  <c:v>40677</c:v>
                </c:pt>
                <c:pt idx="134">
                  <c:v>40678</c:v>
                </c:pt>
                <c:pt idx="135">
                  <c:v>40679</c:v>
                </c:pt>
                <c:pt idx="136">
                  <c:v>40680</c:v>
                </c:pt>
                <c:pt idx="137">
                  <c:v>40681</c:v>
                </c:pt>
                <c:pt idx="138">
                  <c:v>40682</c:v>
                </c:pt>
                <c:pt idx="139">
                  <c:v>40683</c:v>
                </c:pt>
                <c:pt idx="140">
                  <c:v>40684</c:v>
                </c:pt>
                <c:pt idx="141">
                  <c:v>40685</c:v>
                </c:pt>
                <c:pt idx="142">
                  <c:v>40686</c:v>
                </c:pt>
                <c:pt idx="143">
                  <c:v>40687</c:v>
                </c:pt>
                <c:pt idx="144">
                  <c:v>40688</c:v>
                </c:pt>
                <c:pt idx="145">
                  <c:v>40689</c:v>
                </c:pt>
                <c:pt idx="146">
                  <c:v>40690</c:v>
                </c:pt>
                <c:pt idx="147">
                  <c:v>40691</c:v>
                </c:pt>
                <c:pt idx="148">
                  <c:v>40692</c:v>
                </c:pt>
                <c:pt idx="149">
                  <c:v>40693</c:v>
                </c:pt>
                <c:pt idx="150">
                  <c:v>40694</c:v>
                </c:pt>
                <c:pt idx="151">
                  <c:v>40695</c:v>
                </c:pt>
                <c:pt idx="152">
                  <c:v>40696</c:v>
                </c:pt>
                <c:pt idx="153">
                  <c:v>40697</c:v>
                </c:pt>
                <c:pt idx="154">
                  <c:v>40698</c:v>
                </c:pt>
                <c:pt idx="155">
                  <c:v>40699</c:v>
                </c:pt>
                <c:pt idx="156">
                  <c:v>40700</c:v>
                </c:pt>
                <c:pt idx="157">
                  <c:v>40701</c:v>
                </c:pt>
                <c:pt idx="158">
                  <c:v>40702</c:v>
                </c:pt>
                <c:pt idx="159">
                  <c:v>40703</c:v>
                </c:pt>
                <c:pt idx="160">
                  <c:v>40704</c:v>
                </c:pt>
                <c:pt idx="161">
                  <c:v>40705</c:v>
                </c:pt>
                <c:pt idx="162">
                  <c:v>40706</c:v>
                </c:pt>
                <c:pt idx="163">
                  <c:v>40707</c:v>
                </c:pt>
                <c:pt idx="164">
                  <c:v>40708</c:v>
                </c:pt>
                <c:pt idx="165">
                  <c:v>40709</c:v>
                </c:pt>
                <c:pt idx="166">
                  <c:v>40710</c:v>
                </c:pt>
                <c:pt idx="167">
                  <c:v>40711</c:v>
                </c:pt>
                <c:pt idx="168">
                  <c:v>40712</c:v>
                </c:pt>
                <c:pt idx="169">
                  <c:v>40713</c:v>
                </c:pt>
                <c:pt idx="170">
                  <c:v>40714</c:v>
                </c:pt>
                <c:pt idx="171">
                  <c:v>40715</c:v>
                </c:pt>
                <c:pt idx="172">
                  <c:v>40716</c:v>
                </c:pt>
                <c:pt idx="173">
                  <c:v>40717</c:v>
                </c:pt>
                <c:pt idx="174">
                  <c:v>40718</c:v>
                </c:pt>
                <c:pt idx="175">
                  <c:v>40719</c:v>
                </c:pt>
                <c:pt idx="176">
                  <c:v>40720</c:v>
                </c:pt>
                <c:pt idx="177">
                  <c:v>40721</c:v>
                </c:pt>
                <c:pt idx="178">
                  <c:v>40722</c:v>
                </c:pt>
                <c:pt idx="179">
                  <c:v>40723</c:v>
                </c:pt>
                <c:pt idx="180">
                  <c:v>40724</c:v>
                </c:pt>
                <c:pt idx="181">
                  <c:v>40725</c:v>
                </c:pt>
                <c:pt idx="182">
                  <c:v>40726</c:v>
                </c:pt>
                <c:pt idx="183">
                  <c:v>40727</c:v>
                </c:pt>
                <c:pt idx="184">
                  <c:v>40728</c:v>
                </c:pt>
                <c:pt idx="185">
                  <c:v>40729</c:v>
                </c:pt>
                <c:pt idx="186">
                  <c:v>40730</c:v>
                </c:pt>
                <c:pt idx="187">
                  <c:v>40731</c:v>
                </c:pt>
                <c:pt idx="188">
                  <c:v>40732</c:v>
                </c:pt>
                <c:pt idx="189">
                  <c:v>40733</c:v>
                </c:pt>
                <c:pt idx="190">
                  <c:v>40734</c:v>
                </c:pt>
                <c:pt idx="191">
                  <c:v>40735</c:v>
                </c:pt>
                <c:pt idx="192">
                  <c:v>40736</c:v>
                </c:pt>
                <c:pt idx="193">
                  <c:v>40737</c:v>
                </c:pt>
                <c:pt idx="194">
                  <c:v>40738</c:v>
                </c:pt>
                <c:pt idx="195">
                  <c:v>40739</c:v>
                </c:pt>
                <c:pt idx="196">
                  <c:v>40740</c:v>
                </c:pt>
                <c:pt idx="197">
                  <c:v>40741</c:v>
                </c:pt>
                <c:pt idx="198">
                  <c:v>40742</c:v>
                </c:pt>
                <c:pt idx="199">
                  <c:v>40743</c:v>
                </c:pt>
                <c:pt idx="200">
                  <c:v>40744</c:v>
                </c:pt>
                <c:pt idx="201">
                  <c:v>40745</c:v>
                </c:pt>
                <c:pt idx="202">
                  <c:v>40746</c:v>
                </c:pt>
                <c:pt idx="203">
                  <c:v>40747</c:v>
                </c:pt>
                <c:pt idx="204">
                  <c:v>40748</c:v>
                </c:pt>
                <c:pt idx="205">
                  <c:v>40749</c:v>
                </c:pt>
                <c:pt idx="206">
                  <c:v>40750</c:v>
                </c:pt>
                <c:pt idx="207">
                  <c:v>40751</c:v>
                </c:pt>
                <c:pt idx="208">
                  <c:v>40752</c:v>
                </c:pt>
                <c:pt idx="209">
                  <c:v>40753</c:v>
                </c:pt>
                <c:pt idx="210">
                  <c:v>40754</c:v>
                </c:pt>
                <c:pt idx="211">
                  <c:v>40755</c:v>
                </c:pt>
                <c:pt idx="212">
                  <c:v>40756</c:v>
                </c:pt>
                <c:pt idx="213">
                  <c:v>40757</c:v>
                </c:pt>
                <c:pt idx="214">
                  <c:v>40758</c:v>
                </c:pt>
                <c:pt idx="215">
                  <c:v>40759</c:v>
                </c:pt>
                <c:pt idx="216">
                  <c:v>40760</c:v>
                </c:pt>
                <c:pt idx="217">
                  <c:v>40761</c:v>
                </c:pt>
                <c:pt idx="218">
                  <c:v>40762</c:v>
                </c:pt>
                <c:pt idx="219">
                  <c:v>40763</c:v>
                </c:pt>
                <c:pt idx="220">
                  <c:v>40764</c:v>
                </c:pt>
                <c:pt idx="221">
                  <c:v>40765</c:v>
                </c:pt>
                <c:pt idx="222">
                  <c:v>40766</c:v>
                </c:pt>
                <c:pt idx="223">
                  <c:v>40767</c:v>
                </c:pt>
                <c:pt idx="224">
                  <c:v>40768</c:v>
                </c:pt>
                <c:pt idx="225">
                  <c:v>40769</c:v>
                </c:pt>
                <c:pt idx="226">
                  <c:v>40770</c:v>
                </c:pt>
                <c:pt idx="227">
                  <c:v>40771</c:v>
                </c:pt>
                <c:pt idx="228">
                  <c:v>40772</c:v>
                </c:pt>
                <c:pt idx="229">
                  <c:v>40773</c:v>
                </c:pt>
                <c:pt idx="230">
                  <c:v>40774</c:v>
                </c:pt>
                <c:pt idx="231">
                  <c:v>40775</c:v>
                </c:pt>
                <c:pt idx="232">
                  <c:v>40776</c:v>
                </c:pt>
                <c:pt idx="233">
                  <c:v>40777</c:v>
                </c:pt>
                <c:pt idx="234">
                  <c:v>40778</c:v>
                </c:pt>
                <c:pt idx="235">
                  <c:v>40779</c:v>
                </c:pt>
                <c:pt idx="236">
                  <c:v>40780</c:v>
                </c:pt>
                <c:pt idx="237">
                  <c:v>40781</c:v>
                </c:pt>
                <c:pt idx="238">
                  <c:v>40782</c:v>
                </c:pt>
                <c:pt idx="239">
                  <c:v>40783</c:v>
                </c:pt>
                <c:pt idx="240">
                  <c:v>40784</c:v>
                </c:pt>
                <c:pt idx="241">
                  <c:v>40785</c:v>
                </c:pt>
                <c:pt idx="242">
                  <c:v>40786</c:v>
                </c:pt>
                <c:pt idx="243">
                  <c:v>40787</c:v>
                </c:pt>
                <c:pt idx="244">
                  <c:v>40788</c:v>
                </c:pt>
                <c:pt idx="245">
                  <c:v>40789</c:v>
                </c:pt>
                <c:pt idx="246">
                  <c:v>40790</c:v>
                </c:pt>
                <c:pt idx="247">
                  <c:v>40791</c:v>
                </c:pt>
                <c:pt idx="248">
                  <c:v>40792</c:v>
                </c:pt>
                <c:pt idx="249">
                  <c:v>40793</c:v>
                </c:pt>
                <c:pt idx="250">
                  <c:v>40794</c:v>
                </c:pt>
                <c:pt idx="251">
                  <c:v>40795</c:v>
                </c:pt>
                <c:pt idx="252">
                  <c:v>40796</c:v>
                </c:pt>
                <c:pt idx="253">
                  <c:v>40797</c:v>
                </c:pt>
                <c:pt idx="254">
                  <c:v>40798</c:v>
                </c:pt>
                <c:pt idx="255">
                  <c:v>40799</c:v>
                </c:pt>
                <c:pt idx="256">
                  <c:v>40800</c:v>
                </c:pt>
                <c:pt idx="257">
                  <c:v>40801</c:v>
                </c:pt>
                <c:pt idx="258">
                  <c:v>40802</c:v>
                </c:pt>
                <c:pt idx="259">
                  <c:v>40803</c:v>
                </c:pt>
                <c:pt idx="260">
                  <c:v>40804</c:v>
                </c:pt>
                <c:pt idx="261">
                  <c:v>40805</c:v>
                </c:pt>
                <c:pt idx="262">
                  <c:v>40806</c:v>
                </c:pt>
                <c:pt idx="263">
                  <c:v>40807</c:v>
                </c:pt>
                <c:pt idx="264">
                  <c:v>40808</c:v>
                </c:pt>
                <c:pt idx="265">
                  <c:v>40809</c:v>
                </c:pt>
                <c:pt idx="266">
                  <c:v>40810</c:v>
                </c:pt>
                <c:pt idx="267">
                  <c:v>40811</c:v>
                </c:pt>
                <c:pt idx="268">
                  <c:v>40812</c:v>
                </c:pt>
                <c:pt idx="269">
                  <c:v>40813</c:v>
                </c:pt>
                <c:pt idx="270">
                  <c:v>40814</c:v>
                </c:pt>
                <c:pt idx="271">
                  <c:v>40815</c:v>
                </c:pt>
                <c:pt idx="272">
                  <c:v>40816</c:v>
                </c:pt>
                <c:pt idx="273">
                  <c:v>40817</c:v>
                </c:pt>
                <c:pt idx="274">
                  <c:v>40818</c:v>
                </c:pt>
                <c:pt idx="275">
                  <c:v>40819</c:v>
                </c:pt>
                <c:pt idx="276">
                  <c:v>40820</c:v>
                </c:pt>
                <c:pt idx="277">
                  <c:v>40821</c:v>
                </c:pt>
                <c:pt idx="278">
                  <c:v>40822</c:v>
                </c:pt>
                <c:pt idx="279">
                  <c:v>40823</c:v>
                </c:pt>
                <c:pt idx="280">
                  <c:v>40824</c:v>
                </c:pt>
                <c:pt idx="281">
                  <c:v>40825</c:v>
                </c:pt>
                <c:pt idx="282">
                  <c:v>40826</c:v>
                </c:pt>
                <c:pt idx="283">
                  <c:v>40827</c:v>
                </c:pt>
                <c:pt idx="284">
                  <c:v>40828</c:v>
                </c:pt>
                <c:pt idx="285">
                  <c:v>40829</c:v>
                </c:pt>
                <c:pt idx="286">
                  <c:v>40830</c:v>
                </c:pt>
                <c:pt idx="287">
                  <c:v>40831</c:v>
                </c:pt>
                <c:pt idx="288">
                  <c:v>40832</c:v>
                </c:pt>
                <c:pt idx="289">
                  <c:v>40833</c:v>
                </c:pt>
                <c:pt idx="290">
                  <c:v>40834</c:v>
                </c:pt>
                <c:pt idx="291">
                  <c:v>40835</c:v>
                </c:pt>
                <c:pt idx="292">
                  <c:v>40836</c:v>
                </c:pt>
                <c:pt idx="293">
                  <c:v>40837</c:v>
                </c:pt>
                <c:pt idx="294">
                  <c:v>40838</c:v>
                </c:pt>
                <c:pt idx="295">
                  <c:v>40839</c:v>
                </c:pt>
                <c:pt idx="296">
                  <c:v>40840</c:v>
                </c:pt>
                <c:pt idx="297">
                  <c:v>40841</c:v>
                </c:pt>
                <c:pt idx="298">
                  <c:v>40842</c:v>
                </c:pt>
                <c:pt idx="299">
                  <c:v>40843</c:v>
                </c:pt>
                <c:pt idx="300">
                  <c:v>40844</c:v>
                </c:pt>
                <c:pt idx="301">
                  <c:v>40845</c:v>
                </c:pt>
                <c:pt idx="302">
                  <c:v>40846</c:v>
                </c:pt>
                <c:pt idx="303">
                  <c:v>40847</c:v>
                </c:pt>
                <c:pt idx="304">
                  <c:v>40848</c:v>
                </c:pt>
                <c:pt idx="305">
                  <c:v>40849</c:v>
                </c:pt>
                <c:pt idx="306">
                  <c:v>40850</c:v>
                </c:pt>
                <c:pt idx="307">
                  <c:v>40851</c:v>
                </c:pt>
                <c:pt idx="308">
                  <c:v>40852</c:v>
                </c:pt>
                <c:pt idx="309">
                  <c:v>40853</c:v>
                </c:pt>
                <c:pt idx="310">
                  <c:v>40854</c:v>
                </c:pt>
                <c:pt idx="311">
                  <c:v>40855</c:v>
                </c:pt>
                <c:pt idx="312">
                  <c:v>40856</c:v>
                </c:pt>
                <c:pt idx="313">
                  <c:v>40857</c:v>
                </c:pt>
                <c:pt idx="314">
                  <c:v>40858</c:v>
                </c:pt>
                <c:pt idx="315">
                  <c:v>40859</c:v>
                </c:pt>
                <c:pt idx="316">
                  <c:v>40860</c:v>
                </c:pt>
                <c:pt idx="317">
                  <c:v>40861</c:v>
                </c:pt>
                <c:pt idx="318">
                  <c:v>40862</c:v>
                </c:pt>
                <c:pt idx="319">
                  <c:v>40863</c:v>
                </c:pt>
                <c:pt idx="320">
                  <c:v>40864</c:v>
                </c:pt>
                <c:pt idx="321">
                  <c:v>40865</c:v>
                </c:pt>
                <c:pt idx="322">
                  <c:v>40866</c:v>
                </c:pt>
                <c:pt idx="323">
                  <c:v>40867</c:v>
                </c:pt>
                <c:pt idx="324">
                  <c:v>40868</c:v>
                </c:pt>
                <c:pt idx="325">
                  <c:v>40869</c:v>
                </c:pt>
                <c:pt idx="326">
                  <c:v>40870</c:v>
                </c:pt>
                <c:pt idx="327">
                  <c:v>40871</c:v>
                </c:pt>
                <c:pt idx="328">
                  <c:v>40872</c:v>
                </c:pt>
                <c:pt idx="329">
                  <c:v>40873</c:v>
                </c:pt>
                <c:pt idx="330">
                  <c:v>40874</c:v>
                </c:pt>
                <c:pt idx="331">
                  <c:v>40875</c:v>
                </c:pt>
                <c:pt idx="332">
                  <c:v>40876</c:v>
                </c:pt>
                <c:pt idx="333">
                  <c:v>40877</c:v>
                </c:pt>
                <c:pt idx="334">
                  <c:v>40878</c:v>
                </c:pt>
                <c:pt idx="335">
                  <c:v>40879</c:v>
                </c:pt>
                <c:pt idx="336">
                  <c:v>40880</c:v>
                </c:pt>
                <c:pt idx="337">
                  <c:v>40881</c:v>
                </c:pt>
                <c:pt idx="338">
                  <c:v>40882</c:v>
                </c:pt>
                <c:pt idx="339">
                  <c:v>40883</c:v>
                </c:pt>
                <c:pt idx="340">
                  <c:v>40884</c:v>
                </c:pt>
                <c:pt idx="341">
                  <c:v>40885</c:v>
                </c:pt>
                <c:pt idx="342">
                  <c:v>40886</c:v>
                </c:pt>
                <c:pt idx="343">
                  <c:v>40887</c:v>
                </c:pt>
                <c:pt idx="344">
                  <c:v>40888</c:v>
                </c:pt>
                <c:pt idx="345">
                  <c:v>40889</c:v>
                </c:pt>
                <c:pt idx="346">
                  <c:v>40890</c:v>
                </c:pt>
                <c:pt idx="347">
                  <c:v>40891</c:v>
                </c:pt>
                <c:pt idx="348">
                  <c:v>40892</c:v>
                </c:pt>
                <c:pt idx="349">
                  <c:v>40893</c:v>
                </c:pt>
                <c:pt idx="350">
                  <c:v>40894</c:v>
                </c:pt>
                <c:pt idx="351">
                  <c:v>40895</c:v>
                </c:pt>
                <c:pt idx="352">
                  <c:v>40896</c:v>
                </c:pt>
                <c:pt idx="353">
                  <c:v>40897</c:v>
                </c:pt>
                <c:pt idx="354">
                  <c:v>40898</c:v>
                </c:pt>
                <c:pt idx="355">
                  <c:v>40899</c:v>
                </c:pt>
                <c:pt idx="356">
                  <c:v>40900</c:v>
                </c:pt>
                <c:pt idx="357">
                  <c:v>40901</c:v>
                </c:pt>
                <c:pt idx="358">
                  <c:v>40902</c:v>
                </c:pt>
                <c:pt idx="359">
                  <c:v>40903</c:v>
                </c:pt>
                <c:pt idx="360">
                  <c:v>40904</c:v>
                </c:pt>
                <c:pt idx="361">
                  <c:v>40905</c:v>
                </c:pt>
                <c:pt idx="362">
                  <c:v>40906</c:v>
                </c:pt>
                <c:pt idx="363">
                  <c:v>40907</c:v>
                </c:pt>
                <c:pt idx="364">
                  <c:v>40908</c:v>
                </c:pt>
                <c:pt idx="365">
                  <c:v>40909</c:v>
                </c:pt>
                <c:pt idx="366">
                  <c:v>40910</c:v>
                </c:pt>
                <c:pt idx="367">
                  <c:v>40911</c:v>
                </c:pt>
                <c:pt idx="368">
                  <c:v>40912</c:v>
                </c:pt>
                <c:pt idx="369">
                  <c:v>40913</c:v>
                </c:pt>
                <c:pt idx="370">
                  <c:v>40914</c:v>
                </c:pt>
                <c:pt idx="371">
                  <c:v>40915</c:v>
                </c:pt>
                <c:pt idx="372">
                  <c:v>40916</c:v>
                </c:pt>
                <c:pt idx="373">
                  <c:v>40917</c:v>
                </c:pt>
                <c:pt idx="374">
                  <c:v>40918</c:v>
                </c:pt>
                <c:pt idx="375">
                  <c:v>40919</c:v>
                </c:pt>
                <c:pt idx="376">
                  <c:v>40920</c:v>
                </c:pt>
                <c:pt idx="377">
                  <c:v>40921</c:v>
                </c:pt>
                <c:pt idx="378">
                  <c:v>40922</c:v>
                </c:pt>
                <c:pt idx="379">
                  <c:v>40923</c:v>
                </c:pt>
                <c:pt idx="380">
                  <c:v>40924</c:v>
                </c:pt>
                <c:pt idx="381">
                  <c:v>40925</c:v>
                </c:pt>
                <c:pt idx="382">
                  <c:v>40926</c:v>
                </c:pt>
                <c:pt idx="383">
                  <c:v>40927</c:v>
                </c:pt>
                <c:pt idx="384">
                  <c:v>40928</c:v>
                </c:pt>
                <c:pt idx="385">
                  <c:v>40929</c:v>
                </c:pt>
                <c:pt idx="386">
                  <c:v>40930</c:v>
                </c:pt>
                <c:pt idx="387">
                  <c:v>40931</c:v>
                </c:pt>
                <c:pt idx="388">
                  <c:v>40932</c:v>
                </c:pt>
                <c:pt idx="389">
                  <c:v>40933</c:v>
                </c:pt>
                <c:pt idx="390">
                  <c:v>40934</c:v>
                </c:pt>
                <c:pt idx="391">
                  <c:v>40935</c:v>
                </c:pt>
                <c:pt idx="392">
                  <c:v>40936</c:v>
                </c:pt>
                <c:pt idx="393">
                  <c:v>40937</c:v>
                </c:pt>
                <c:pt idx="394">
                  <c:v>40938</c:v>
                </c:pt>
                <c:pt idx="395">
                  <c:v>40939</c:v>
                </c:pt>
                <c:pt idx="396">
                  <c:v>40940</c:v>
                </c:pt>
                <c:pt idx="397">
                  <c:v>40941</c:v>
                </c:pt>
                <c:pt idx="398">
                  <c:v>40942</c:v>
                </c:pt>
                <c:pt idx="399">
                  <c:v>40943</c:v>
                </c:pt>
                <c:pt idx="400">
                  <c:v>40944</c:v>
                </c:pt>
                <c:pt idx="401">
                  <c:v>40945</c:v>
                </c:pt>
                <c:pt idx="402">
                  <c:v>40946</c:v>
                </c:pt>
                <c:pt idx="403">
                  <c:v>40947</c:v>
                </c:pt>
                <c:pt idx="404">
                  <c:v>40948</c:v>
                </c:pt>
                <c:pt idx="405">
                  <c:v>40949</c:v>
                </c:pt>
                <c:pt idx="406">
                  <c:v>40950</c:v>
                </c:pt>
                <c:pt idx="407">
                  <c:v>40951</c:v>
                </c:pt>
                <c:pt idx="408">
                  <c:v>40952</c:v>
                </c:pt>
                <c:pt idx="409">
                  <c:v>40953</c:v>
                </c:pt>
                <c:pt idx="410">
                  <c:v>40954</c:v>
                </c:pt>
                <c:pt idx="411">
                  <c:v>40955</c:v>
                </c:pt>
                <c:pt idx="412">
                  <c:v>40956</c:v>
                </c:pt>
                <c:pt idx="413">
                  <c:v>40957</c:v>
                </c:pt>
                <c:pt idx="414">
                  <c:v>40958</c:v>
                </c:pt>
                <c:pt idx="415">
                  <c:v>40959</c:v>
                </c:pt>
                <c:pt idx="416">
                  <c:v>40960</c:v>
                </c:pt>
                <c:pt idx="417">
                  <c:v>40961</c:v>
                </c:pt>
                <c:pt idx="418">
                  <c:v>40962</c:v>
                </c:pt>
                <c:pt idx="419">
                  <c:v>40963</c:v>
                </c:pt>
                <c:pt idx="420">
                  <c:v>40964</c:v>
                </c:pt>
                <c:pt idx="421">
                  <c:v>40965</c:v>
                </c:pt>
                <c:pt idx="422">
                  <c:v>40966</c:v>
                </c:pt>
                <c:pt idx="423">
                  <c:v>40967</c:v>
                </c:pt>
                <c:pt idx="424">
                  <c:v>40968</c:v>
                </c:pt>
                <c:pt idx="425">
                  <c:v>40969</c:v>
                </c:pt>
                <c:pt idx="426">
                  <c:v>40970</c:v>
                </c:pt>
                <c:pt idx="427">
                  <c:v>40971</c:v>
                </c:pt>
                <c:pt idx="428">
                  <c:v>40972</c:v>
                </c:pt>
                <c:pt idx="429">
                  <c:v>40973</c:v>
                </c:pt>
                <c:pt idx="430">
                  <c:v>40974</c:v>
                </c:pt>
                <c:pt idx="431">
                  <c:v>40975</c:v>
                </c:pt>
                <c:pt idx="432">
                  <c:v>40976</c:v>
                </c:pt>
                <c:pt idx="433">
                  <c:v>40977</c:v>
                </c:pt>
                <c:pt idx="434">
                  <c:v>40978</c:v>
                </c:pt>
                <c:pt idx="435">
                  <c:v>40979</c:v>
                </c:pt>
                <c:pt idx="436">
                  <c:v>40980</c:v>
                </c:pt>
                <c:pt idx="437">
                  <c:v>40981</c:v>
                </c:pt>
                <c:pt idx="438">
                  <c:v>40982</c:v>
                </c:pt>
                <c:pt idx="439">
                  <c:v>40983</c:v>
                </c:pt>
                <c:pt idx="440">
                  <c:v>40984</c:v>
                </c:pt>
                <c:pt idx="441">
                  <c:v>40985</c:v>
                </c:pt>
                <c:pt idx="442">
                  <c:v>40986</c:v>
                </c:pt>
                <c:pt idx="443">
                  <c:v>40987</c:v>
                </c:pt>
                <c:pt idx="444">
                  <c:v>40988</c:v>
                </c:pt>
                <c:pt idx="445">
                  <c:v>40989</c:v>
                </c:pt>
                <c:pt idx="446">
                  <c:v>40990</c:v>
                </c:pt>
                <c:pt idx="447">
                  <c:v>40991</c:v>
                </c:pt>
                <c:pt idx="448">
                  <c:v>40992</c:v>
                </c:pt>
                <c:pt idx="449">
                  <c:v>40993</c:v>
                </c:pt>
                <c:pt idx="450">
                  <c:v>40994</c:v>
                </c:pt>
                <c:pt idx="451">
                  <c:v>40995</c:v>
                </c:pt>
                <c:pt idx="452">
                  <c:v>40996</c:v>
                </c:pt>
                <c:pt idx="453">
                  <c:v>40997</c:v>
                </c:pt>
                <c:pt idx="454">
                  <c:v>40998</c:v>
                </c:pt>
                <c:pt idx="455">
                  <c:v>40999</c:v>
                </c:pt>
                <c:pt idx="456">
                  <c:v>41000</c:v>
                </c:pt>
                <c:pt idx="457">
                  <c:v>41001</c:v>
                </c:pt>
                <c:pt idx="458">
                  <c:v>41002</c:v>
                </c:pt>
                <c:pt idx="459">
                  <c:v>41003</c:v>
                </c:pt>
                <c:pt idx="460">
                  <c:v>41004</c:v>
                </c:pt>
                <c:pt idx="461">
                  <c:v>41005</c:v>
                </c:pt>
                <c:pt idx="462">
                  <c:v>41006</c:v>
                </c:pt>
                <c:pt idx="463">
                  <c:v>41007</c:v>
                </c:pt>
                <c:pt idx="464">
                  <c:v>41008</c:v>
                </c:pt>
                <c:pt idx="465">
                  <c:v>41009</c:v>
                </c:pt>
                <c:pt idx="466">
                  <c:v>41010</c:v>
                </c:pt>
                <c:pt idx="467">
                  <c:v>41011</c:v>
                </c:pt>
                <c:pt idx="468">
                  <c:v>41012</c:v>
                </c:pt>
                <c:pt idx="469">
                  <c:v>41013</c:v>
                </c:pt>
                <c:pt idx="470">
                  <c:v>41014</c:v>
                </c:pt>
                <c:pt idx="471">
                  <c:v>41015</c:v>
                </c:pt>
                <c:pt idx="472">
                  <c:v>41016</c:v>
                </c:pt>
                <c:pt idx="473">
                  <c:v>41017</c:v>
                </c:pt>
                <c:pt idx="474">
                  <c:v>41018</c:v>
                </c:pt>
                <c:pt idx="475">
                  <c:v>41019</c:v>
                </c:pt>
                <c:pt idx="476">
                  <c:v>41020</c:v>
                </c:pt>
                <c:pt idx="477">
                  <c:v>41021</c:v>
                </c:pt>
                <c:pt idx="478">
                  <c:v>41022</c:v>
                </c:pt>
                <c:pt idx="479">
                  <c:v>41023</c:v>
                </c:pt>
                <c:pt idx="480">
                  <c:v>41024</c:v>
                </c:pt>
                <c:pt idx="481">
                  <c:v>41025</c:v>
                </c:pt>
                <c:pt idx="482">
                  <c:v>41026</c:v>
                </c:pt>
                <c:pt idx="483">
                  <c:v>41027</c:v>
                </c:pt>
                <c:pt idx="484">
                  <c:v>41028</c:v>
                </c:pt>
                <c:pt idx="485">
                  <c:v>41029</c:v>
                </c:pt>
                <c:pt idx="486">
                  <c:v>41030</c:v>
                </c:pt>
                <c:pt idx="487">
                  <c:v>41031</c:v>
                </c:pt>
                <c:pt idx="488">
                  <c:v>41032</c:v>
                </c:pt>
                <c:pt idx="489">
                  <c:v>41033</c:v>
                </c:pt>
                <c:pt idx="490">
                  <c:v>41034</c:v>
                </c:pt>
                <c:pt idx="491">
                  <c:v>41035</c:v>
                </c:pt>
                <c:pt idx="492">
                  <c:v>41036</c:v>
                </c:pt>
                <c:pt idx="493">
                  <c:v>41037</c:v>
                </c:pt>
                <c:pt idx="494">
                  <c:v>41038</c:v>
                </c:pt>
                <c:pt idx="495">
                  <c:v>41039</c:v>
                </c:pt>
                <c:pt idx="496">
                  <c:v>41040</c:v>
                </c:pt>
                <c:pt idx="497">
                  <c:v>41041</c:v>
                </c:pt>
                <c:pt idx="498">
                  <c:v>41042</c:v>
                </c:pt>
                <c:pt idx="499">
                  <c:v>41043</c:v>
                </c:pt>
                <c:pt idx="500">
                  <c:v>41044</c:v>
                </c:pt>
                <c:pt idx="501">
                  <c:v>41045</c:v>
                </c:pt>
                <c:pt idx="502">
                  <c:v>41046</c:v>
                </c:pt>
                <c:pt idx="503">
                  <c:v>41047</c:v>
                </c:pt>
                <c:pt idx="504">
                  <c:v>41048</c:v>
                </c:pt>
                <c:pt idx="505">
                  <c:v>41049</c:v>
                </c:pt>
                <c:pt idx="506">
                  <c:v>41050</c:v>
                </c:pt>
                <c:pt idx="507">
                  <c:v>41051</c:v>
                </c:pt>
                <c:pt idx="508">
                  <c:v>41052</c:v>
                </c:pt>
                <c:pt idx="509">
                  <c:v>41053</c:v>
                </c:pt>
                <c:pt idx="510">
                  <c:v>41054</c:v>
                </c:pt>
                <c:pt idx="511">
                  <c:v>41055</c:v>
                </c:pt>
                <c:pt idx="512">
                  <c:v>41056</c:v>
                </c:pt>
                <c:pt idx="513">
                  <c:v>41057</c:v>
                </c:pt>
                <c:pt idx="514">
                  <c:v>41058</c:v>
                </c:pt>
                <c:pt idx="515">
                  <c:v>41059</c:v>
                </c:pt>
                <c:pt idx="516">
                  <c:v>41060</c:v>
                </c:pt>
                <c:pt idx="517">
                  <c:v>41061</c:v>
                </c:pt>
                <c:pt idx="518">
                  <c:v>41062</c:v>
                </c:pt>
                <c:pt idx="519">
                  <c:v>41063</c:v>
                </c:pt>
                <c:pt idx="520">
                  <c:v>41064</c:v>
                </c:pt>
                <c:pt idx="521">
                  <c:v>41065</c:v>
                </c:pt>
                <c:pt idx="522">
                  <c:v>41066</c:v>
                </c:pt>
                <c:pt idx="523">
                  <c:v>41067</c:v>
                </c:pt>
                <c:pt idx="524">
                  <c:v>41068</c:v>
                </c:pt>
                <c:pt idx="525">
                  <c:v>41069</c:v>
                </c:pt>
                <c:pt idx="526">
                  <c:v>41070</c:v>
                </c:pt>
                <c:pt idx="527">
                  <c:v>41071</c:v>
                </c:pt>
                <c:pt idx="528">
                  <c:v>41072</c:v>
                </c:pt>
                <c:pt idx="529">
                  <c:v>41073</c:v>
                </c:pt>
                <c:pt idx="530">
                  <c:v>41074</c:v>
                </c:pt>
                <c:pt idx="531">
                  <c:v>41075</c:v>
                </c:pt>
                <c:pt idx="532">
                  <c:v>41076</c:v>
                </c:pt>
                <c:pt idx="533">
                  <c:v>41077</c:v>
                </c:pt>
                <c:pt idx="534">
                  <c:v>41078</c:v>
                </c:pt>
                <c:pt idx="535">
                  <c:v>41079</c:v>
                </c:pt>
                <c:pt idx="536">
                  <c:v>41080</c:v>
                </c:pt>
                <c:pt idx="537">
                  <c:v>41081</c:v>
                </c:pt>
                <c:pt idx="538">
                  <c:v>41082</c:v>
                </c:pt>
                <c:pt idx="539">
                  <c:v>41083</c:v>
                </c:pt>
                <c:pt idx="540">
                  <c:v>41084</c:v>
                </c:pt>
                <c:pt idx="541">
                  <c:v>41085</c:v>
                </c:pt>
                <c:pt idx="542">
                  <c:v>41086</c:v>
                </c:pt>
                <c:pt idx="543">
                  <c:v>41087</c:v>
                </c:pt>
                <c:pt idx="544">
                  <c:v>41088</c:v>
                </c:pt>
                <c:pt idx="545">
                  <c:v>41089</c:v>
                </c:pt>
                <c:pt idx="546">
                  <c:v>41090</c:v>
                </c:pt>
                <c:pt idx="547">
                  <c:v>41091</c:v>
                </c:pt>
                <c:pt idx="548">
                  <c:v>41092</c:v>
                </c:pt>
                <c:pt idx="549">
                  <c:v>41093</c:v>
                </c:pt>
                <c:pt idx="550">
                  <c:v>41094</c:v>
                </c:pt>
                <c:pt idx="551">
                  <c:v>41095</c:v>
                </c:pt>
                <c:pt idx="552">
                  <c:v>41096</c:v>
                </c:pt>
                <c:pt idx="553">
                  <c:v>41097</c:v>
                </c:pt>
                <c:pt idx="554">
                  <c:v>41098</c:v>
                </c:pt>
                <c:pt idx="555">
                  <c:v>41099</c:v>
                </c:pt>
                <c:pt idx="556">
                  <c:v>41100</c:v>
                </c:pt>
                <c:pt idx="557">
                  <c:v>41101</c:v>
                </c:pt>
                <c:pt idx="558">
                  <c:v>41102</c:v>
                </c:pt>
                <c:pt idx="559">
                  <c:v>41103</c:v>
                </c:pt>
                <c:pt idx="560">
                  <c:v>41104</c:v>
                </c:pt>
                <c:pt idx="561">
                  <c:v>41105</c:v>
                </c:pt>
                <c:pt idx="562">
                  <c:v>41106</c:v>
                </c:pt>
                <c:pt idx="563">
                  <c:v>41107</c:v>
                </c:pt>
                <c:pt idx="564">
                  <c:v>41108</c:v>
                </c:pt>
                <c:pt idx="565">
                  <c:v>41109</c:v>
                </c:pt>
                <c:pt idx="566">
                  <c:v>41110</c:v>
                </c:pt>
                <c:pt idx="567">
                  <c:v>41111</c:v>
                </c:pt>
                <c:pt idx="568">
                  <c:v>41112</c:v>
                </c:pt>
                <c:pt idx="569">
                  <c:v>41113</c:v>
                </c:pt>
                <c:pt idx="570">
                  <c:v>41114</c:v>
                </c:pt>
                <c:pt idx="571">
                  <c:v>41115</c:v>
                </c:pt>
                <c:pt idx="572">
                  <c:v>41116</c:v>
                </c:pt>
                <c:pt idx="573">
                  <c:v>41117</c:v>
                </c:pt>
                <c:pt idx="574">
                  <c:v>41118</c:v>
                </c:pt>
                <c:pt idx="575">
                  <c:v>41119</c:v>
                </c:pt>
                <c:pt idx="576">
                  <c:v>41120</c:v>
                </c:pt>
                <c:pt idx="577">
                  <c:v>41121</c:v>
                </c:pt>
                <c:pt idx="578">
                  <c:v>41122</c:v>
                </c:pt>
                <c:pt idx="579">
                  <c:v>41123</c:v>
                </c:pt>
                <c:pt idx="580">
                  <c:v>41124</c:v>
                </c:pt>
                <c:pt idx="581">
                  <c:v>41125</c:v>
                </c:pt>
                <c:pt idx="582">
                  <c:v>41126</c:v>
                </c:pt>
                <c:pt idx="583">
                  <c:v>41127</c:v>
                </c:pt>
                <c:pt idx="584">
                  <c:v>41128</c:v>
                </c:pt>
                <c:pt idx="585">
                  <c:v>41129</c:v>
                </c:pt>
                <c:pt idx="586">
                  <c:v>41130</c:v>
                </c:pt>
                <c:pt idx="587">
                  <c:v>41131</c:v>
                </c:pt>
                <c:pt idx="588">
                  <c:v>41132</c:v>
                </c:pt>
                <c:pt idx="589">
                  <c:v>41133</c:v>
                </c:pt>
                <c:pt idx="590">
                  <c:v>41134</c:v>
                </c:pt>
                <c:pt idx="591">
                  <c:v>41135</c:v>
                </c:pt>
                <c:pt idx="592">
                  <c:v>41136</c:v>
                </c:pt>
                <c:pt idx="593">
                  <c:v>41137</c:v>
                </c:pt>
                <c:pt idx="594">
                  <c:v>41138</c:v>
                </c:pt>
                <c:pt idx="595">
                  <c:v>41139</c:v>
                </c:pt>
                <c:pt idx="596">
                  <c:v>41140</c:v>
                </c:pt>
                <c:pt idx="597">
                  <c:v>41141</c:v>
                </c:pt>
                <c:pt idx="598">
                  <c:v>41142</c:v>
                </c:pt>
                <c:pt idx="599">
                  <c:v>41143</c:v>
                </c:pt>
                <c:pt idx="600">
                  <c:v>41144</c:v>
                </c:pt>
                <c:pt idx="601">
                  <c:v>41145</c:v>
                </c:pt>
                <c:pt idx="602">
                  <c:v>41146</c:v>
                </c:pt>
                <c:pt idx="603">
                  <c:v>41147</c:v>
                </c:pt>
                <c:pt idx="604">
                  <c:v>41148</c:v>
                </c:pt>
                <c:pt idx="605">
                  <c:v>41149</c:v>
                </c:pt>
                <c:pt idx="606">
                  <c:v>41150</c:v>
                </c:pt>
                <c:pt idx="607">
                  <c:v>41151</c:v>
                </c:pt>
                <c:pt idx="608">
                  <c:v>41152</c:v>
                </c:pt>
                <c:pt idx="609">
                  <c:v>41153</c:v>
                </c:pt>
                <c:pt idx="610">
                  <c:v>41154</c:v>
                </c:pt>
                <c:pt idx="611">
                  <c:v>41155</c:v>
                </c:pt>
                <c:pt idx="612">
                  <c:v>41156</c:v>
                </c:pt>
                <c:pt idx="613">
                  <c:v>41157</c:v>
                </c:pt>
                <c:pt idx="614">
                  <c:v>41158</c:v>
                </c:pt>
                <c:pt idx="615">
                  <c:v>41159</c:v>
                </c:pt>
                <c:pt idx="616">
                  <c:v>41160</c:v>
                </c:pt>
                <c:pt idx="617">
                  <c:v>41161</c:v>
                </c:pt>
                <c:pt idx="618">
                  <c:v>41162</c:v>
                </c:pt>
                <c:pt idx="619">
                  <c:v>41163</c:v>
                </c:pt>
                <c:pt idx="620">
                  <c:v>41164</c:v>
                </c:pt>
                <c:pt idx="621">
                  <c:v>41165</c:v>
                </c:pt>
                <c:pt idx="622">
                  <c:v>41166</c:v>
                </c:pt>
                <c:pt idx="623">
                  <c:v>41167</c:v>
                </c:pt>
                <c:pt idx="624">
                  <c:v>41168</c:v>
                </c:pt>
                <c:pt idx="625">
                  <c:v>41169</c:v>
                </c:pt>
                <c:pt idx="626">
                  <c:v>41170</c:v>
                </c:pt>
                <c:pt idx="627">
                  <c:v>41171</c:v>
                </c:pt>
                <c:pt idx="628">
                  <c:v>41172</c:v>
                </c:pt>
                <c:pt idx="629">
                  <c:v>41173</c:v>
                </c:pt>
                <c:pt idx="630">
                  <c:v>41174</c:v>
                </c:pt>
                <c:pt idx="631">
                  <c:v>41175</c:v>
                </c:pt>
                <c:pt idx="632">
                  <c:v>41176</c:v>
                </c:pt>
                <c:pt idx="633">
                  <c:v>41177</c:v>
                </c:pt>
                <c:pt idx="634">
                  <c:v>41178</c:v>
                </c:pt>
                <c:pt idx="635">
                  <c:v>41179</c:v>
                </c:pt>
                <c:pt idx="636">
                  <c:v>41180</c:v>
                </c:pt>
                <c:pt idx="637">
                  <c:v>41181</c:v>
                </c:pt>
                <c:pt idx="638">
                  <c:v>41182</c:v>
                </c:pt>
                <c:pt idx="639">
                  <c:v>41183</c:v>
                </c:pt>
                <c:pt idx="640">
                  <c:v>41184</c:v>
                </c:pt>
                <c:pt idx="641">
                  <c:v>41185</c:v>
                </c:pt>
                <c:pt idx="642">
                  <c:v>41186</c:v>
                </c:pt>
                <c:pt idx="643">
                  <c:v>41187</c:v>
                </c:pt>
                <c:pt idx="644">
                  <c:v>41188</c:v>
                </c:pt>
                <c:pt idx="645">
                  <c:v>41189</c:v>
                </c:pt>
                <c:pt idx="646">
                  <c:v>41190</c:v>
                </c:pt>
                <c:pt idx="647">
                  <c:v>41191</c:v>
                </c:pt>
                <c:pt idx="648">
                  <c:v>41192</c:v>
                </c:pt>
                <c:pt idx="649">
                  <c:v>41193</c:v>
                </c:pt>
                <c:pt idx="650">
                  <c:v>41194</c:v>
                </c:pt>
                <c:pt idx="651">
                  <c:v>41195</c:v>
                </c:pt>
                <c:pt idx="652">
                  <c:v>41196</c:v>
                </c:pt>
                <c:pt idx="653">
                  <c:v>41197</c:v>
                </c:pt>
                <c:pt idx="654">
                  <c:v>41198</c:v>
                </c:pt>
                <c:pt idx="655">
                  <c:v>41199</c:v>
                </c:pt>
                <c:pt idx="656">
                  <c:v>41200</c:v>
                </c:pt>
                <c:pt idx="657">
                  <c:v>41201</c:v>
                </c:pt>
                <c:pt idx="658">
                  <c:v>41202</c:v>
                </c:pt>
                <c:pt idx="659">
                  <c:v>41203</c:v>
                </c:pt>
                <c:pt idx="660">
                  <c:v>41204</c:v>
                </c:pt>
                <c:pt idx="661">
                  <c:v>41205</c:v>
                </c:pt>
                <c:pt idx="662">
                  <c:v>41206</c:v>
                </c:pt>
                <c:pt idx="663">
                  <c:v>41207</c:v>
                </c:pt>
                <c:pt idx="664">
                  <c:v>41208</c:v>
                </c:pt>
                <c:pt idx="665">
                  <c:v>41209</c:v>
                </c:pt>
                <c:pt idx="666">
                  <c:v>41210</c:v>
                </c:pt>
                <c:pt idx="667">
                  <c:v>41211</c:v>
                </c:pt>
                <c:pt idx="668">
                  <c:v>41212</c:v>
                </c:pt>
                <c:pt idx="669">
                  <c:v>41213</c:v>
                </c:pt>
                <c:pt idx="670">
                  <c:v>41214</c:v>
                </c:pt>
                <c:pt idx="671">
                  <c:v>41215</c:v>
                </c:pt>
                <c:pt idx="672">
                  <c:v>41216</c:v>
                </c:pt>
                <c:pt idx="673">
                  <c:v>41217</c:v>
                </c:pt>
                <c:pt idx="674">
                  <c:v>41218</c:v>
                </c:pt>
                <c:pt idx="675">
                  <c:v>41219</c:v>
                </c:pt>
                <c:pt idx="676">
                  <c:v>41220</c:v>
                </c:pt>
                <c:pt idx="677">
                  <c:v>41221</c:v>
                </c:pt>
                <c:pt idx="678">
                  <c:v>41222</c:v>
                </c:pt>
                <c:pt idx="679">
                  <c:v>41223</c:v>
                </c:pt>
                <c:pt idx="680">
                  <c:v>41224</c:v>
                </c:pt>
                <c:pt idx="681">
                  <c:v>41225</c:v>
                </c:pt>
                <c:pt idx="682">
                  <c:v>41226</c:v>
                </c:pt>
                <c:pt idx="683">
                  <c:v>41227</c:v>
                </c:pt>
                <c:pt idx="684">
                  <c:v>41228</c:v>
                </c:pt>
                <c:pt idx="685">
                  <c:v>41229</c:v>
                </c:pt>
                <c:pt idx="686">
                  <c:v>41230</c:v>
                </c:pt>
                <c:pt idx="687">
                  <c:v>41231</c:v>
                </c:pt>
                <c:pt idx="688">
                  <c:v>41232</c:v>
                </c:pt>
                <c:pt idx="689">
                  <c:v>41233</c:v>
                </c:pt>
                <c:pt idx="690">
                  <c:v>41234</c:v>
                </c:pt>
                <c:pt idx="691">
                  <c:v>41235</c:v>
                </c:pt>
                <c:pt idx="692">
                  <c:v>41236</c:v>
                </c:pt>
                <c:pt idx="693">
                  <c:v>41237</c:v>
                </c:pt>
                <c:pt idx="694">
                  <c:v>41238</c:v>
                </c:pt>
                <c:pt idx="695">
                  <c:v>41239</c:v>
                </c:pt>
                <c:pt idx="696">
                  <c:v>41240</c:v>
                </c:pt>
                <c:pt idx="697">
                  <c:v>41241</c:v>
                </c:pt>
                <c:pt idx="698">
                  <c:v>41242</c:v>
                </c:pt>
                <c:pt idx="699">
                  <c:v>41243</c:v>
                </c:pt>
                <c:pt idx="700">
                  <c:v>41244</c:v>
                </c:pt>
                <c:pt idx="701">
                  <c:v>41245</c:v>
                </c:pt>
                <c:pt idx="702">
                  <c:v>41246</c:v>
                </c:pt>
                <c:pt idx="703">
                  <c:v>41247</c:v>
                </c:pt>
                <c:pt idx="704">
                  <c:v>41248</c:v>
                </c:pt>
                <c:pt idx="705">
                  <c:v>41249</c:v>
                </c:pt>
                <c:pt idx="706">
                  <c:v>41250</c:v>
                </c:pt>
                <c:pt idx="707">
                  <c:v>41251</c:v>
                </c:pt>
                <c:pt idx="708">
                  <c:v>41252</c:v>
                </c:pt>
                <c:pt idx="709">
                  <c:v>41253</c:v>
                </c:pt>
                <c:pt idx="710">
                  <c:v>41254</c:v>
                </c:pt>
                <c:pt idx="711">
                  <c:v>41255</c:v>
                </c:pt>
                <c:pt idx="712">
                  <c:v>41256</c:v>
                </c:pt>
                <c:pt idx="713">
                  <c:v>41257</c:v>
                </c:pt>
                <c:pt idx="714">
                  <c:v>41258</c:v>
                </c:pt>
                <c:pt idx="715">
                  <c:v>41259</c:v>
                </c:pt>
                <c:pt idx="716">
                  <c:v>41260</c:v>
                </c:pt>
                <c:pt idx="717">
                  <c:v>41261</c:v>
                </c:pt>
                <c:pt idx="718">
                  <c:v>41262</c:v>
                </c:pt>
                <c:pt idx="719">
                  <c:v>41263</c:v>
                </c:pt>
                <c:pt idx="720">
                  <c:v>41264</c:v>
                </c:pt>
                <c:pt idx="721">
                  <c:v>41265</c:v>
                </c:pt>
                <c:pt idx="722">
                  <c:v>41266</c:v>
                </c:pt>
                <c:pt idx="723">
                  <c:v>41267</c:v>
                </c:pt>
                <c:pt idx="724">
                  <c:v>41268</c:v>
                </c:pt>
                <c:pt idx="725">
                  <c:v>41269</c:v>
                </c:pt>
                <c:pt idx="726">
                  <c:v>41270</c:v>
                </c:pt>
                <c:pt idx="727">
                  <c:v>41271</c:v>
                </c:pt>
                <c:pt idx="728">
                  <c:v>41272</c:v>
                </c:pt>
                <c:pt idx="729">
                  <c:v>41273</c:v>
                </c:pt>
                <c:pt idx="730">
                  <c:v>41274</c:v>
                </c:pt>
                <c:pt idx="731">
                  <c:v>41275</c:v>
                </c:pt>
                <c:pt idx="732">
                  <c:v>41276</c:v>
                </c:pt>
                <c:pt idx="733">
                  <c:v>41277</c:v>
                </c:pt>
                <c:pt idx="734">
                  <c:v>41278</c:v>
                </c:pt>
                <c:pt idx="735">
                  <c:v>41279</c:v>
                </c:pt>
                <c:pt idx="736">
                  <c:v>41280</c:v>
                </c:pt>
                <c:pt idx="737">
                  <c:v>41281</c:v>
                </c:pt>
                <c:pt idx="738">
                  <c:v>41282</c:v>
                </c:pt>
                <c:pt idx="739">
                  <c:v>41283</c:v>
                </c:pt>
                <c:pt idx="740">
                  <c:v>41284</c:v>
                </c:pt>
                <c:pt idx="741">
                  <c:v>41285</c:v>
                </c:pt>
                <c:pt idx="742">
                  <c:v>41286</c:v>
                </c:pt>
                <c:pt idx="743">
                  <c:v>41287</c:v>
                </c:pt>
                <c:pt idx="744">
                  <c:v>41288</c:v>
                </c:pt>
                <c:pt idx="745">
                  <c:v>41289</c:v>
                </c:pt>
                <c:pt idx="746">
                  <c:v>41290</c:v>
                </c:pt>
                <c:pt idx="747">
                  <c:v>41291</c:v>
                </c:pt>
                <c:pt idx="748">
                  <c:v>41292</c:v>
                </c:pt>
                <c:pt idx="749">
                  <c:v>41293</c:v>
                </c:pt>
                <c:pt idx="750">
                  <c:v>41294</c:v>
                </c:pt>
                <c:pt idx="751">
                  <c:v>41295</c:v>
                </c:pt>
                <c:pt idx="752">
                  <c:v>41296</c:v>
                </c:pt>
                <c:pt idx="753">
                  <c:v>41297</c:v>
                </c:pt>
                <c:pt idx="754">
                  <c:v>41298</c:v>
                </c:pt>
                <c:pt idx="755">
                  <c:v>41299</c:v>
                </c:pt>
                <c:pt idx="756">
                  <c:v>41300</c:v>
                </c:pt>
                <c:pt idx="757">
                  <c:v>41301</c:v>
                </c:pt>
                <c:pt idx="758">
                  <c:v>41302</c:v>
                </c:pt>
                <c:pt idx="759">
                  <c:v>41303</c:v>
                </c:pt>
                <c:pt idx="760">
                  <c:v>41304</c:v>
                </c:pt>
                <c:pt idx="761">
                  <c:v>41305</c:v>
                </c:pt>
                <c:pt idx="762">
                  <c:v>41306</c:v>
                </c:pt>
                <c:pt idx="763">
                  <c:v>41307</c:v>
                </c:pt>
                <c:pt idx="764">
                  <c:v>41308</c:v>
                </c:pt>
                <c:pt idx="765">
                  <c:v>41309</c:v>
                </c:pt>
                <c:pt idx="766">
                  <c:v>41310</c:v>
                </c:pt>
                <c:pt idx="767">
                  <c:v>41311</c:v>
                </c:pt>
                <c:pt idx="768">
                  <c:v>41312</c:v>
                </c:pt>
                <c:pt idx="769">
                  <c:v>41313</c:v>
                </c:pt>
                <c:pt idx="770">
                  <c:v>41314</c:v>
                </c:pt>
                <c:pt idx="771">
                  <c:v>41315</c:v>
                </c:pt>
                <c:pt idx="772">
                  <c:v>41316</c:v>
                </c:pt>
                <c:pt idx="773">
                  <c:v>41317</c:v>
                </c:pt>
                <c:pt idx="774">
                  <c:v>41318</c:v>
                </c:pt>
                <c:pt idx="775">
                  <c:v>41319</c:v>
                </c:pt>
                <c:pt idx="776">
                  <c:v>41320</c:v>
                </c:pt>
                <c:pt idx="777">
                  <c:v>41321</c:v>
                </c:pt>
                <c:pt idx="778">
                  <c:v>41322</c:v>
                </c:pt>
                <c:pt idx="779">
                  <c:v>41323</c:v>
                </c:pt>
                <c:pt idx="780">
                  <c:v>41324</c:v>
                </c:pt>
                <c:pt idx="781">
                  <c:v>41325</c:v>
                </c:pt>
                <c:pt idx="782">
                  <c:v>41326</c:v>
                </c:pt>
                <c:pt idx="783">
                  <c:v>41327</c:v>
                </c:pt>
                <c:pt idx="784">
                  <c:v>41328</c:v>
                </c:pt>
                <c:pt idx="785">
                  <c:v>41329</c:v>
                </c:pt>
                <c:pt idx="786">
                  <c:v>41330</c:v>
                </c:pt>
                <c:pt idx="787">
                  <c:v>41331</c:v>
                </c:pt>
                <c:pt idx="788">
                  <c:v>41332</c:v>
                </c:pt>
                <c:pt idx="789">
                  <c:v>41333</c:v>
                </c:pt>
                <c:pt idx="790">
                  <c:v>41334</c:v>
                </c:pt>
                <c:pt idx="791">
                  <c:v>41335</c:v>
                </c:pt>
                <c:pt idx="792">
                  <c:v>41336</c:v>
                </c:pt>
                <c:pt idx="793">
                  <c:v>41337</c:v>
                </c:pt>
                <c:pt idx="794">
                  <c:v>41338</c:v>
                </c:pt>
                <c:pt idx="795">
                  <c:v>41339</c:v>
                </c:pt>
                <c:pt idx="796">
                  <c:v>41340</c:v>
                </c:pt>
                <c:pt idx="797">
                  <c:v>41341</c:v>
                </c:pt>
                <c:pt idx="798">
                  <c:v>41342</c:v>
                </c:pt>
                <c:pt idx="799">
                  <c:v>41343</c:v>
                </c:pt>
                <c:pt idx="800">
                  <c:v>41344</c:v>
                </c:pt>
                <c:pt idx="801">
                  <c:v>41345</c:v>
                </c:pt>
                <c:pt idx="802">
                  <c:v>41346</c:v>
                </c:pt>
                <c:pt idx="803">
                  <c:v>41347</c:v>
                </c:pt>
                <c:pt idx="804">
                  <c:v>41348</c:v>
                </c:pt>
                <c:pt idx="805">
                  <c:v>41349</c:v>
                </c:pt>
                <c:pt idx="806">
                  <c:v>41350</c:v>
                </c:pt>
                <c:pt idx="807">
                  <c:v>41351</c:v>
                </c:pt>
                <c:pt idx="808">
                  <c:v>41352</c:v>
                </c:pt>
                <c:pt idx="809">
                  <c:v>41353</c:v>
                </c:pt>
                <c:pt idx="810">
                  <c:v>41354</c:v>
                </c:pt>
                <c:pt idx="811">
                  <c:v>41355</c:v>
                </c:pt>
                <c:pt idx="812">
                  <c:v>41356</c:v>
                </c:pt>
                <c:pt idx="813">
                  <c:v>41357</c:v>
                </c:pt>
                <c:pt idx="814">
                  <c:v>41358</c:v>
                </c:pt>
                <c:pt idx="815">
                  <c:v>41359</c:v>
                </c:pt>
                <c:pt idx="816">
                  <c:v>41360</c:v>
                </c:pt>
                <c:pt idx="817">
                  <c:v>41361</c:v>
                </c:pt>
                <c:pt idx="818">
                  <c:v>41362</c:v>
                </c:pt>
                <c:pt idx="819">
                  <c:v>41363</c:v>
                </c:pt>
                <c:pt idx="820">
                  <c:v>41364</c:v>
                </c:pt>
                <c:pt idx="821">
                  <c:v>41365</c:v>
                </c:pt>
                <c:pt idx="822">
                  <c:v>41366</c:v>
                </c:pt>
                <c:pt idx="823">
                  <c:v>41367</c:v>
                </c:pt>
                <c:pt idx="824">
                  <c:v>41368</c:v>
                </c:pt>
                <c:pt idx="825">
                  <c:v>41369</c:v>
                </c:pt>
                <c:pt idx="826">
                  <c:v>41370</c:v>
                </c:pt>
                <c:pt idx="827">
                  <c:v>41371</c:v>
                </c:pt>
                <c:pt idx="828">
                  <c:v>41372</c:v>
                </c:pt>
                <c:pt idx="829">
                  <c:v>41373</c:v>
                </c:pt>
                <c:pt idx="830">
                  <c:v>41374</c:v>
                </c:pt>
                <c:pt idx="831">
                  <c:v>41375</c:v>
                </c:pt>
                <c:pt idx="832">
                  <c:v>41376</c:v>
                </c:pt>
                <c:pt idx="833">
                  <c:v>41377</c:v>
                </c:pt>
                <c:pt idx="834">
                  <c:v>41378</c:v>
                </c:pt>
                <c:pt idx="835">
                  <c:v>41379</c:v>
                </c:pt>
                <c:pt idx="836">
                  <c:v>41380</c:v>
                </c:pt>
                <c:pt idx="837">
                  <c:v>41381</c:v>
                </c:pt>
                <c:pt idx="838">
                  <c:v>41382</c:v>
                </c:pt>
                <c:pt idx="839">
                  <c:v>41383</c:v>
                </c:pt>
                <c:pt idx="840">
                  <c:v>41384</c:v>
                </c:pt>
                <c:pt idx="841">
                  <c:v>41385</c:v>
                </c:pt>
                <c:pt idx="842">
                  <c:v>41386</c:v>
                </c:pt>
                <c:pt idx="843">
                  <c:v>41387</c:v>
                </c:pt>
                <c:pt idx="844">
                  <c:v>41388</c:v>
                </c:pt>
                <c:pt idx="845">
                  <c:v>41389</c:v>
                </c:pt>
                <c:pt idx="846">
                  <c:v>41390</c:v>
                </c:pt>
                <c:pt idx="847">
                  <c:v>41391</c:v>
                </c:pt>
                <c:pt idx="848">
                  <c:v>41392</c:v>
                </c:pt>
                <c:pt idx="849">
                  <c:v>41393</c:v>
                </c:pt>
                <c:pt idx="850">
                  <c:v>41394</c:v>
                </c:pt>
                <c:pt idx="851">
                  <c:v>41395</c:v>
                </c:pt>
                <c:pt idx="852">
                  <c:v>41396</c:v>
                </c:pt>
                <c:pt idx="853">
                  <c:v>41397</c:v>
                </c:pt>
                <c:pt idx="854">
                  <c:v>41398</c:v>
                </c:pt>
                <c:pt idx="855">
                  <c:v>41399</c:v>
                </c:pt>
                <c:pt idx="856">
                  <c:v>41400</c:v>
                </c:pt>
                <c:pt idx="857">
                  <c:v>41401</c:v>
                </c:pt>
                <c:pt idx="858">
                  <c:v>41402</c:v>
                </c:pt>
                <c:pt idx="859">
                  <c:v>41403</c:v>
                </c:pt>
                <c:pt idx="860">
                  <c:v>41404</c:v>
                </c:pt>
                <c:pt idx="861">
                  <c:v>41405</c:v>
                </c:pt>
                <c:pt idx="862">
                  <c:v>41406</c:v>
                </c:pt>
                <c:pt idx="863">
                  <c:v>41407</c:v>
                </c:pt>
                <c:pt idx="864">
                  <c:v>41408</c:v>
                </c:pt>
                <c:pt idx="865">
                  <c:v>41409</c:v>
                </c:pt>
                <c:pt idx="866">
                  <c:v>41410</c:v>
                </c:pt>
                <c:pt idx="867">
                  <c:v>41411</c:v>
                </c:pt>
                <c:pt idx="868">
                  <c:v>41412</c:v>
                </c:pt>
                <c:pt idx="869">
                  <c:v>41413</c:v>
                </c:pt>
                <c:pt idx="870">
                  <c:v>41414</c:v>
                </c:pt>
                <c:pt idx="871">
                  <c:v>41415</c:v>
                </c:pt>
                <c:pt idx="872">
                  <c:v>41416</c:v>
                </c:pt>
                <c:pt idx="873">
                  <c:v>41417</c:v>
                </c:pt>
                <c:pt idx="874">
                  <c:v>41418</c:v>
                </c:pt>
                <c:pt idx="875">
                  <c:v>41419</c:v>
                </c:pt>
                <c:pt idx="876">
                  <c:v>41420</c:v>
                </c:pt>
                <c:pt idx="877">
                  <c:v>41421</c:v>
                </c:pt>
                <c:pt idx="878">
                  <c:v>41422</c:v>
                </c:pt>
                <c:pt idx="879">
                  <c:v>41423</c:v>
                </c:pt>
                <c:pt idx="880">
                  <c:v>41424</c:v>
                </c:pt>
                <c:pt idx="881">
                  <c:v>41425</c:v>
                </c:pt>
                <c:pt idx="882">
                  <c:v>41426</c:v>
                </c:pt>
                <c:pt idx="883">
                  <c:v>41427</c:v>
                </c:pt>
                <c:pt idx="884">
                  <c:v>41428</c:v>
                </c:pt>
                <c:pt idx="885">
                  <c:v>41429</c:v>
                </c:pt>
                <c:pt idx="886">
                  <c:v>41430</c:v>
                </c:pt>
                <c:pt idx="887">
                  <c:v>41431</c:v>
                </c:pt>
                <c:pt idx="888">
                  <c:v>41432</c:v>
                </c:pt>
                <c:pt idx="889">
                  <c:v>41433</c:v>
                </c:pt>
                <c:pt idx="890">
                  <c:v>41434</c:v>
                </c:pt>
                <c:pt idx="891">
                  <c:v>41435</c:v>
                </c:pt>
                <c:pt idx="892">
                  <c:v>41436</c:v>
                </c:pt>
                <c:pt idx="893">
                  <c:v>41437</c:v>
                </c:pt>
                <c:pt idx="894">
                  <c:v>41438</c:v>
                </c:pt>
                <c:pt idx="895">
                  <c:v>41439</c:v>
                </c:pt>
                <c:pt idx="896">
                  <c:v>41440</c:v>
                </c:pt>
                <c:pt idx="897">
                  <c:v>41441</c:v>
                </c:pt>
                <c:pt idx="898">
                  <c:v>41442</c:v>
                </c:pt>
                <c:pt idx="899">
                  <c:v>41443</c:v>
                </c:pt>
                <c:pt idx="900">
                  <c:v>41444</c:v>
                </c:pt>
                <c:pt idx="901">
                  <c:v>41445</c:v>
                </c:pt>
                <c:pt idx="902">
                  <c:v>41446</c:v>
                </c:pt>
                <c:pt idx="903">
                  <c:v>41447</c:v>
                </c:pt>
                <c:pt idx="904">
                  <c:v>41448</c:v>
                </c:pt>
                <c:pt idx="905">
                  <c:v>41449</c:v>
                </c:pt>
                <c:pt idx="906">
                  <c:v>41450</c:v>
                </c:pt>
                <c:pt idx="907">
                  <c:v>41451</c:v>
                </c:pt>
                <c:pt idx="908">
                  <c:v>41452</c:v>
                </c:pt>
                <c:pt idx="909">
                  <c:v>41453</c:v>
                </c:pt>
                <c:pt idx="910">
                  <c:v>41454</c:v>
                </c:pt>
                <c:pt idx="911">
                  <c:v>41455</c:v>
                </c:pt>
                <c:pt idx="912">
                  <c:v>41456</c:v>
                </c:pt>
                <c:pt idx="913">
                  <c:v>41457</c:v>
                </c:pt>
                <c:pt idx="914">
                  <c:v>41458</c:v>
                </c:pt>
                <c:pt idx="915">
                  <c:v>41459</c:v>
                </c:pt>
                <c:pt idx="916">
                  <c:v>41460</c:v>
                </c:pt>
                <c:pt idx="917">
                  <c:v>41461</c:v>
                </c:pt>
                <c:pt idx="918">
                  <c:v>41462</c:v>
                </c:pt>
                <c:pt idx="919">
                  <c:v>41463</c:v>
                </c:pt>
                <c:pt idx="920">
                  <c:v>41464</c:v>
                </c:pt>
                <c:pt idx="921">
                  <c:v>41465</c:v>
                </c:pt>
                <c:pt idx="922">
                  <c:v>41466</c:v>
                </c:pt>
                <c:pt idx="923">
                  <c:v>41467</c:v>
                </c:pt>
                <c:pt idx="924">
                  <c:v>41468</c:v>
                </c:pt>
                <c:pt idx="925">
                  <c:v>41469</c:v>
                </c:pt>
                <c:pt idx="926">
                  <c:v>41470</c:v>
                </c:pt>
                <c:pt idx="927">
                  <c:v>41471</c:v>
                </c:pt>
                <c:pt idx="928">
                  <c:v>41472</c:v>
                </c:pt>
                <c:pt idx="929">
                  <c:v>41473</c:v>
                </c:pt>
                <c:pt idx="930">
                  <c:v>41474</c:v>
                </c:pt>
                <c:pt idx="931">
                  <c:v>41475</c:v>
                </c:pt>
                <c:pt idx="932">
                  <c:v>41476</c:v>
                </c:pt>
                <c:pt idx="933">
                  <c:v>41477</c:v>
                </c:pt>
                <c:pt idx="934">
                  <c:v>41478</c:v>
                </c:pt>
                <c:pt idx="935">
                  <c:v>41479</c:v>
                </c:pt>
                <c:pt idx="936">
                  <c:v>41480</c:v>
                </c:pt>
                <c:pt idx="937">
                  <c:v>41481</c:v>
                </c:pt>
                <c:pt idx="938">
                  <c:v>41482</c:v>
                </c:pt>
                <c:pt idx="939">
                  <c:v>41483</c:v>
                </c:pt>
                <c:pt idx="940">
                  <c:v>41484</c:v>
                </c:pt>
                <c:pt idx="941">
                  <c:v>41485</c:v>
                </c:pt>
                <c:pt idx="942">
                  <c:v>41486</c:v>
                </c:pt>
                <c:pt idx="943">
                  <c:v>41487</c:v>
                </c:pt>
                <c:pt idx="944">
                  <c:v>41488</c:v>
                </c:pt>
                <c:pt idx="945">
                  <c:v>41489</c:v>
                </c:pt>
                <c:pt idx="946">
                  <c:v>41490</c:v>
                </c:pt>
                <c:pt idx="947">
                  <c:v>41491</c:v>
                </c:pt>
                <c:pt idx="948">
                  <c:v>41492</c:v>
                </c:pt>
                <c:pt idx="949">
                  <c:v>41493</c:v>
                </c:pt>
                <c:pt idx="950">
                  <c:v>41494</c:v>
                </c:pt>
                <c:pt idx="951">
                  <c:v>41495</c:v>
                </c:pt>
                <c:pt idx="952">
                  <c:v>41496</c:v>
                </c:pt>
                <c:pt idx="953">
                  <c:v>41497</c:v>
                </c:pt>
                <c:pt idx="954">
                  <c:v>41498</c:v>
                </c:pt>
                <c:pt idx="955">
                  <c:v>41499</c:v>
                </c:pt>
                <c:pt idx="956">
                  <c:v>41500</c:v>
                </c:pt>
                <c:pt idx="957">
                  <c:v>41501</c:v>
                </c:pt>
                <c:pt idx="958">
                  <c:v>41502</c:v>
                </c:pt>
                <c:pt idx="959">
                  <c:v>41503</c:v>
                </c:pt>
                <c:pt idx="960">
                  <c:v>41504</c:v>
                </c:pt>
                <c:pt idx="961">
                  <c:v>41505</c:v>
                </c:pt>
                <c:pt idx="962">
                  <c:v>41506</c:v>
                </c:pt>
                <c:pt idx="963">
                  <c:v>41507</c:v>
                </c:pt>
                <c:pt idx="964">
                  <c:v>41508</c:v>
                </c:pt>
                <c:pt idx="965">
                  <c:v>41509</c:v>
                </c:pt>
                <c:pt idx="966">
                  <c:v>41510</c:v>
                </c:pt>
                <c:pt idx="967">
                  <c:v>41511</c:v>
                </c:pt>
                <c:pt idx="968">
                  <c:v>41512</c:v>
                </c:pt>
                <c:pt idx="969">
                  <c:v>41513</c:v>
                </c:pt>
                <c:pt idx="970">
                  <c:v>41514</c:v>
                </c:pt>
                <c:pt idx="971">
                  <c:v>41515</c:v>
                </c:pt>
                <c:pt idx="972">
                  <c:v>41516</c:v>
                </c:pt>
                <c:pt idx="973">
                  <c:v>41517</c:v>
                </c:pt>
                <c:pt idx="974">
                  <c:v>41518</c:v>
                </c:pt>
                <c:pt idx="975">
                  <c:v>41519</c:v>
                </c:pt>
                <c:pt idx="976">
                  <c:v>41520</c:v>
                </c:pt>
                <c:pt idx="977">
                  <c:v>41521</c:v>
                </c:pt>
                <c:pt idx="978">
                  <c:v>41522</c:v>
                </c:pt>
                <c:pt idx="979">
                  <c:v>41523</c:v>
                </c:pt>
                <c:pt idx="980">
                  <c:v>41524</c:v>
                </c:pt>
                <c:pt idx="981">
                  <c:v>41525</c:v>
                </c:pt>
                <c:pt idx="982">
                  <c:v>41526</c:v>
                </c:pt>
                <c:pt idx="983">
                  <c:v>41527</c:v>
                </c:pt>
                <c:pt idx="984">
                  <c:v>41528</c:v>
                </c:pt>
                <c:pt idx="985">
                  <c:v>41529</c:v>
                </c:pt>
                <c:pt idx="986">
                  <c:v>41530</c:v>
                </c:pt>
                <c:pt idx="987">
                  <c:v>41531</c:v>
                </c:pt>
                <c:pt idx="988">
                  <c:v>41532</c:v>
                </c:pt>
                <c:pt idx="989">
                  <c:v>41533</c:v>
                </c:pt>
                <c:pt idx="990">
                  <c:v>41534</c:v>
                </c:pt>
                <c:pt idx="991">
                  <c:v>41535</c:v>
                </c:pt>
                <c:pt idx="992">
                  <c:v>41536</c:v>
                </c:pt>
                <c:pt idx="993">
                  <c:v>41537</c:v>
                </c:pt>
                <c:pt idx="994">
                  <c:v>41538</c:v>
                </c:pt>
                <c:pt idx="995">
                  <c:v>41539</c:v>
                </c:pt>
                <c:pt idx="996">
                  <c:v>41540</c:v>
                </c:pt>
                <c:pt idx="997">
                  <c:v>41541</c:v>
                </c:pt>
                <c:pt idx="998">
                  <c:v>41542</c:v>
                </c:pt>
                <c:pt idx="999">
                  <c:v>41543</c:v>
                </c:pt>
                <c:pt idx="1000">
                  <c:v>41544</c:v>
                </c:pt>
                <c:pt idx="1001">
                  <c:v>41545</c:v>
                </c:pt>
                <c:pt idx="1002">
                  <c:v>41546</c:v>
                </c:pt>
                <c:pt idx="1003">
                  <c:v>41547</c:v>
                </c:pt>
                <c:pt idx="1004">
                  <c:v>41548</c:v>
                </c:pt>
                <c:pt idx="1005">
                  <c:v>41549</c:v>
                </c:pt>
                <c:pt idx="1006">
                  <c:v>41550</c:v>
                </c:pt>
                <c:pt idx="1007">
                  <c:v>41551</c:v>
                </c:pt>
                <c:pt idx="1008">
                  <c:v>41552</c:v>
                </c:pt>
                <c:pt idx="1009">
                  <c:v>41553</c:v>
                </c:pt>
                <c:pt idx="1010">
                  <c:v>41554</c:v>
                </c:pt>
                <c:pt idx="1011">
                  <c:v>41555</c:v>
                </c:pt>
                <c:pt idx="1012">
                  <c:v>41556</c:v>
                </c:pt>
                <c:pt idx="1013">
                  <c:v>41557</c:v>
                </c:pt>
                <c:pt idx="1014">
                  <c:v>41558</c:v>
                </c:pt>
                <c:pt idx="1015">
                  <c:v>41559</c:v>
                </c:pt>
                <c:pt idx="1016">
                  <c:v>41560</c:v>
                </c:pt>
                <c:pt idx="1017">
                  <c:v>41561</c:v>
                </c:pt>
                <c:pt idx="1018">
                  <c:v>41562</c:v>
                </c:pt>
                <c:pt idx="1019">
                  <c:v>41563</c:v>
                </c:pt>
                <c:pt idx="1020">
                  <c:v>41564</c:v>
                </c:pt>
                <c:pt idx="1021">
                  <c:v>41565</c:v>
                </c:pt>
                <c:pt idx="1022">
                  <c:v>41566</c:v>
                </c:pt>
                <c:pt idx="1023">
                  <c:v>41567</c:v>
                </c:pt>
                <c:pt idx="1024">
                  <c:v>41568</c:v>
                </c:pt>
                <c:pt idx="1025">
                  <c:v>41569</c:v>
                </c:pt>
                <c:pt idx="1026">
                  <c:v>41570</c:v>
                </c:pt>
                <c:pt idx="1027">
                  <c:v>41571</c:v>
                </c:pt>
                <c:pt idx="1028">
                  <c:v>41572</c:v>
                </c:pt>
                <c:pt idx="1029">
                  <c:v>41573</c:v>
                </c:pt>
                <c:pt idx="1030">
                  <c:v>41574</c:v>
                </c:pt>
                <c:pt idx="1031">
                  <c:v>41575</c:v>
                </c:pt>
                <c:pt idx="1032">
                  <c:v>41576</c:v>
                </c:pt>
                <c:pt idx="1033">
                  <c:v>41577</c:v>
                </c:pt>
                <c:pt idx="1034">
                  <c:v>41578</c:v>
                </c:pt>
                <c:pt idx="1035">
                  <c:v>41579</c:v>
                </c:pt>
                <c:pt idx="1036">
                  <c:v>41580</c:v>
                </c:pt>
                <c:pt idx="1037">
                  <c:v>41581</c:v>
                </c:pt>
                <c:pt idx="1038">
                  <c:v>41582</c:v>
                </c:pt>
                <c:pt idx="1039">
                  <c:v>41583</c:v>
                </c:pt>
                <c:pt idx="1040">
                  <c:v>41584</c:v>
                </c:pt>
                <c:pt idx="1041">
                  <c:v>41585</c:v>
                </c:pt>
                <c:pt idx="1042">
                  <c:v>41586</c:v>
                </c:pt>
                <c:pt idx="1043">
                  <c:v>41587</c:v>
                </c:pt>
                <c:pt idx="1044">
                  <c:v>41588</c:v>
                </c:pt>
                <c:pt idx="1045">
                  <c:v>41589</c:v>
                </c:pt>
                <c:pt idx="1046">
                  <c:v>41590</c:v>
                </c:pt>
                <c:pt idx="1047">
                  <c:v>41591</c:v>
                </c:pt>
                <c:pt idx="1048">
                  <c:v>41592</c:v>
                </c:pt>
                <c:pt idx="1049">
                  <c:v>41593</c:v>
                </c:pt>
                <c:pt idx="1050">
                  <c:v>41594</c:v>
                </c:pt>
                <c:pt idx="1051">
                  <c:v>41595</c:v>
                </c:pt>
                <c:pt idx="1052">
                  <c:v>41596</c:v>
                </c:pt>
                <c:pt idx="1053">
                  <c:v>41597</c:v>
                </c:pt>
                <c:pt idx="1054">
                  <c:v>41598</c:v>
                </c:pt>
                <c:pt idx="1055">
                  <c:v>41599</c:v>
                </c:pt>
                <c:pt idx="1056">
                  <c:v>41600</c:v>
                </c:pt>
                <c:pt idx="1057">
                  <c:v>41601</c:v>
                </c:pt>
                <c:pt idx="1058">
                  <c:v>41602</c:v>
                </c:pt>
                <c:pt idx="1059">
                  <c:v>41603</c:v>
                </c:pt>
                <c:pt idx="1060">
                  <c:v>41604</c:v>
                </c:pt>
                <c:pt idx="1061">
                  <c:v>41605</c:v>
                </c:pt>
                <c:pt idx="1062">
                  <c:v>41606</c:v>
                </c:pt>
                <c:pt idx="1063">
                  <c:v>41607</c:v>
                </c:pt>
                <c:pt idx="1064">
                  <c:v>41608</c:v>
                </c:pt>
                <c:pt idx="1065">
                  <c:v>41609</c:v>
                </c:pt>
                <c:pt idx="1066">
                  <c:v>41610</c:v>
                </c:pt>
                <c:pt idx="1067">
                  <c:v>41611</c:v>
                </c:pt>
                <c:pt idx="1068">
                  <c:v>41612</c:v>
                </c:pt>
                <c:pt idx="1069">
                  <c:v>41613</c:v>
                </c:pt>
                <c:pt idx="1070">
                  <c:v>41614</c:v>
                </c:pt>
                <c:pt idx="1071">
                  <c:v>41615</c:v>
                </c:pt>
                <c:pt idx="1072">
                  <c:v>41616</c:v>
                </c:pt>
                <c:pt idx="1073">
                  <c:v>41617</c:v>
                </c:pt>
                <c:pt idx="1074">
                  <c:v>41618</c:v>
                </c:pt>
                <c:pt idx="1075">
                  <c:v>41619</c:v>
                </c:pt>
                <c:pt idx="1076">
                  <c:v>41620</c:v>
                </c:pt>
                <c:pt idx="1077">
                  <c:v>41621</c:v>
                </c:pt>
                <c:pt idx="1078">
                  <c:v>41622</c:v>
                </c:pt>
                <c:pt idx="1079">
                  <c:v>41623</c:v>
                </c:pt>
                <c:pt idx="1080">
                  <c:v>41624</c:v>
                </c:pt>
                <c:pt idx="1081">
                  <c:v>41625</c:v>
                </c:pt>
                <c:pt idx="1082">
                  <c:v>41626</c:v>
                </c:pt>
                <c:pt idx="1083">
                  <c:v>41627</c:v>
                </c:pt>
                <c:pt idx="1084">
                  <c:v>41628</c:v>
                </c:pt>
                <c:pt idx="1085">
                  <c:v>41629</c:v>
                </c:pt>
                <c:pt idx="1086">
                  <c:v>41630</c:v>
                </c:pt>
                <c:pt idx="1087">
                  <c:v>41631</c:v>
                </c:pt>
                <c:pt idx="1088">
                  <c:v>41632</c:v>
                </c:pt>
                <c:pt idx="1089">
                  <c:v>41633</c:v>
                </c:pt>
                <c:pt idx="1090">
                  <c:v>41634</c:v>
                </c:pt>
                <c:pt idx="1091">
                  <c:v>41635</c:v>
                </c:pt>
                <c:pt idx="1092">
                  <c:v>41636</c:v>
                </c:pt>
                <c:pt idx="1093">
                  <c:v>41637</c:v>
                </c:pt>
                <c:pt idx="1094">
                  <c:v>41638</c:v>
                </c:pt>
                <c:pt idx="1095">
                  <c:v>41639</c:v>
                </c:pt>
                <c:pt idx="1096">
                  <c:v>41640</c:v>
                </c:pt>
                <c:pt idx="1097">
                  <c:v>41641</c:v>
                </c:pt>
                <c:pt idx="1098">
                  <c:v>41642</c:v>
                </c:pt>
                <c:pt idx="1099">
                  <c:v>41643</c:v>
                </c:pt>
                <c:pt idx="1100">
                  <c:v>41644</c:v>
                </c:pt>
                <c:pt idx="1101">
                  <c:v>41645</c:v>
                </c:pt>
                <c:pt idx="1102">
                  <c:v>41646</c:v>
                </c:pt>
                <c:pt idx="1103">
                  <c:v>41647</c:v>
                </c:pt>
                <c:pt idx="1104">
                  <c:v>41648</c:v>
                </c:pt>
                <c:pt idx="1105">
                  <c:v>41649</c:v>
                </c:pt>
                <c:pt idx="1106">
                  <c:v>41650</c:v>
                </c:pt>
                <c:pt idx="1107">
                  <c:v>41651</c:v>
                </c:pt>
                <c:pt idx="1108">
                  <c:v>41652</c:v>
                </c:pt>
                <c:pt idx="1109">
                  <c:v>41653</c:v>
                </c:pt>
                <c:pt idx="1110">
                  <c:v>41654</c:v>
                </c:pt>
                <c:pt idx="1111">
                  <c:v>41655</c:v>
                </c:pt>
                <c:pt idx="1112">
                  <c:v>41656</c:v>
                </c:pt>
                <c:pt idx="1113">
                  <c:v>41657</c:v>
                </c:pt>
                <c:pt idx="1114">
                  <c:v>41658</c:v>
                </c:pt>
                <c:pt idx="1115">
                  <c:v>41659</c:v>
                </c:pt>
                <c:pt idx="1116">
                  <c:v>41660</c:v>
                </c:pt>
                <c:pt idx="1117">
                  <c:v>41661</c:v>
                </c:pt>
                <c:pt idx="1118">
                  <c:v>41662</c:v>
                </c:pt>
                <c:pt idx="1119">
                  <c:v>41663</c:v>
                </c:pt>
                <c:pt idx="1120">
                  <c:v>41664</c:v>
                </c:pt>
                <c:pt idx="1121">
                  <c:v>41665</c:v>
                </c:pt>
                <c:pt idx="1122">
                  <c:v>41666</c:v>
                </c:pt>
                <c:pt idx="1123">
                  <c:v>41667</c:v>
                </c:pt>
                <c:pt idx="1124">
                  <c:v>41668</c:v>
                </c:pt>
                <c:pt idx="1125">
                  <c:v>41669</c:v>
                </c:pt>
                <c:pt idx="1126">
                  <c:v>41670</c:v>
                </c:pt>
                <c:pt idx="1127">
                  <c:v>41671</c:v>
                </c:pt>
                <c:pt idx="1128">
                  <c:v>41672</c:v>
                </c:pt>
                <c:pt idx="1129">
                  <c:v>41673</c:v>
                </c:pt>
                <c:pt idx="1130">
                  <c:v>41674</c:v>
                </c:pt>
                <c:pt idx="1131">
                  <c:v>41675</c:v>
                </c:pt>
                <c:pt idx="1132">
                  <c:v>41676</c:v>
                </c:pt>
                <c:pt idx="1133">
                  <c:v>41677</c:v>
                </c:pt>
                <c:pt idx="1134">
                  <c:v>41678</c:v>
                </c:pt>
                <c:pt idx="1135">
                  <c:v>41679</c:v>
                </c:pt>
                <c:pt idx="1136">
                  <c:v>41680</c:v>
                </c:pt>
                <c:pt idx="1137">
                  <c:v>41681</c:v>
                </c:pt>
                <c:pt idx="1138">
                  <c:v>41682</c:v>
                </c:pt>
                <c:pt idx="1139">
                  <c:v>41683</c:v>
                </c:pt>
                <c:pt idx="1140">
                  <c:v>41684</c:v>
                </c:pt>
                <c:pt idx="1141">
                  <c:v>41685</c:v>
                </c:pt>
                <c:pt idx="1142">
                  <c:v>41686</c:v>
                </c:pt>
                <c:pt idx="1143">
                  <c:v>41687</c:v>
                </c:pt>
                <c:pt idx="1144">
                  <c:v>41688</c:v>
                </c:pt>
                <c:pt idx="1145">
                  <c:v>41689</c:v>
                </c:pt>
                <c:pt idx="1146">
                  <c:v>41690</c:v>
                </c:pt>
                <c:pt idx="1147">
                  <c:v>41691</c:v>
                </c:pt>
                <c:pt idx="1148">
                  <c:v>41692</c:v>
                </c:pt>
                <c:pt idx="1149">
                  <c:v>41693</c:v>
                </c:pt>
                <c:pt idx="1150">
                  <c:v>41694</c:v>
                </c:pt>
                <c:pt idx="1151">
                  <c:v>41695</c:v>
                </c:pt>
                <c:pt idx="1152">
                  <c:v>41696</c:v>
                </c:pt>
                <c:pt idx="1153">
                  <c:v>41697</c:v>
                </c:pt>
                <c:pt idx="1154">
                  <c:v>41698</c:v>
                </c:pt>
                <c:pt idx="1155">
                  <c:v>41699</c:v>
                </c:pt>
                <c:pt idx="1156">
                  <c:v>41700</c:v>
                </c:pt>
                <c:pt idx="1157">
                  <c:v>41701</c:v>
                </c:pt>
                <c:pt idx="1158">
                  <c:v>41702</c:v>
                </c:pt>
                <c:pt idx="1159">
                  <c:v>41703</c:v>
                </c:pt>
                <c:pt idx="1160">
                  <c:v>41704</c:v>
                </c:pt>
                <c:pt idx="1161">
                  <c:v>41705</c:v>
                </c:pt>
                <c:pt idx="1162">
                  <c:v>41706</c:v>
                </c:pt>
                <c:pt idx="1163">
                  <c:v>41707</c:v>
                </c:pt>
                <c:pt idx="1164">
                  <c:v>41708</c:v>
                </c:pt>
                <c:pt idx="1165">
                  <c:v>41709</c:v>
                </c:pt>
                <c:pt idx="1166">
                  <c:v>41710</c:v>
                </c:pt>
                <c:pt idx="1167">
                  <c:v>41711</c:v>
                </c:pt>
                <c:pt idx="1168">
                  <c:v>41712</c:v>
                </c:pt>
                <c:pt idx="1169">
                  <c:v>41713</c:v>
                </c:pt>
                <c:pt idx="1170">
                  <c:v>41714</c:v>
                </c:pt>
                <c:pt idx="1171">
                  <c:v>41715</c:v>
                </c:pt>
                <c:pt idx="1172">
                  <c:v>41716</c:v>
                </c:pt>
                <c:pt idx="1173">
                  <c:v>41717</c:v>
                </c:pt>
                <c:pt idx="1174">
                  <c:v>41718</c:v>
                </c:pt>
                <c:pt idx="1175">
                  <c:v>41719</c:v>
                </c:pt>
                <c:pt idx="1176">
                  <c:v>41720</c:v>
                </c:pt>
                <c:pt idx="1177">
                  <c:v>41721</c:v>
                </c:pt>
                <c:pt idx="1178">
                  <c:v>41722</c:v>
                </c:pt>
                <c:pt idx="1179">
                  <c:v>41723</c:v>
                </c:pt>
                <c:pt idx="1180">
                  <c:v>41724</c:v>
                </c:pt>
                <c:pt idx="1181">
                  <c:v>41725</c:v>
                </c:pt>
                <c:pt idx="1182">
                  <c:v>41726</c:v>
                </c:pt>
                <c:pt idx="1183">
                  <c:v>41727</c:v>
                </c:pt>
                <c:pt idx="1184">
                  <c:v>41728</c:v>
                </c:pt>
                <c:pt idx="1185">
                  <c:v>41729</c:v>
                </c:pt>
                <c:pt idx="1186">
                  <c:v>41730</c:v>
                </c:pt>
                <c:pt idx="1187">
                  <c:v>41731</c:v>
                </c:pt>
                <c:pt idx="1188">
                  <c:v>41732</c:v>
                </c:pt>
                <c:pt idx="1189">
                  <c:v>41733</c:v>
                </c:pt>
                <c:pt idx="1190">
                  <c:v>41734</c:v>
                </c:pt>
                <c:pt idx="1191">
                  <c:v>41735</c:v>
                </c:pt>
                <c:pt idx="1192">
                  <c:v>41736</c:v>
                </c:pt>
                <c:pt idx="1193">
                  <c:v>41737</c:v>
                </c:pt>
                <c:pt idx="1194">
                  <c:v>41738</c:v>
                </c:pt>
                <c:pt idx="1195">
                  <c:v>41739</c:v>
                </c:pt>
                <c:pt idx="1196">
                  <c:v>41740</c:v>
                </c:pt>
                <c:pt idx="1197">
                  <c:v>41741</c:v>
                </c:pt>
                <c:pt idx="1198">
                  <c:v>41742</c:v>
                </c:pt>
                <c:pt idx="1199">
                  <c:v>41743</c:v>
                </c:pt>
                <c:pt idx="1200">
                  <c:v>41744</c:v>
                </c:pt>
                <c:pt idx="1201">
                  <c:v>41745</c:v>
                </c:pt>
                <c:pt idx="1202">
                  <c:v>41746</c:v>
                </c:pt>
                <c:pt idx="1203">
                  <c:v>41747</c:v>
                </c:pt>
                <c:pt idx="1204">
                  <c:v>41748</c:v>
                </c:pt>
                <c:pt idx="1205">
                  <c:v>41749</c:v>
                </c:pt>
                <c:pt idx="1206">
                  <c:v>41750</c:v>
                </c:pt>
                <c:pt idx="1207">
                  <c:v>41751</c:v>
                </c:pt>
                <c:pt idx="1208">
                  <c:v>41752</c:v>
                </c:pt>
                <c:pt idx="1209">
                  <c:v>41753</c:v>
                </c:pt>
                <c:pt idx="1210">
                  <c:v>41754</c:v>
                </c:pt>
                <c:pt idx="1211">
                  <c:v>41755</c:v>
                </c:pt>
                <c:pt idx="1212">
                  <c:v>41756</c:v>
                </c:pt>
                <c:pt idx="1213">
                  <c:v>41757</c:v>
                </c:pt>
                <c:pt idx="1214">
                  <c:v>41758</c:v>
                </c:pt>
                <c:pt idx="1215">
                  <c:v>41759</c:v>
                </c:pt>
                <c:pt idx="1216">
                  <c:v>41760</c:v>
                </c:pt>
                <c:pt idx="1217">
                  <c:v>41761</c:v>
                </c:pt>
                <c:pt idx="1218">
                  <c:v>41762</c:v>
                </c:pt>
                <c:pt idx="1219">
                  <c:v>41763</c:v>
                </c:pt>
                <c:pt idx="1220">
                  <c:v>41764</c:v>
                </c:pt>
                <c:pt idx="1221">
                  <c:v>41765</c:v>
                </c:pt>
                <c:pt idx="1222">
                  <c:v>41766</c:v>
                </c:pt>
                <c:pt idx="1223">
                  <c:v>41767</c:v>
                </c:pt>
                <c:pt idx="1224">
                  <c:v>41768</c:v>
                </c:pt>
                <c:pt idx="1225">
                  <c:v>41769</c:v>
                </c:pt>
                <c:pt idx="1226">
                  <c:v>41770</c:v>
                </c:pt>
                <c:pt idx="1227">
                  <c:v>41771</c:v>
                </c:pt>
                <c:pt idx="1228">
                  <c:v>41772</c:v>
                </c:pt>
                <c:pt idx="1229">
                  <c:v>41773</c:v>
                </c:pt>
                <c:pt idx="1230">
                  <c:v>41774</c:v>
                </c:pt>
                <c:pt idx="1231">
                  <c:v>41775</c:v>
                </c:pt>
                <c:pt idx="1232">
                  <c:v>41776</c:v>
                </c:pt>
                <c:pt idx="1233">
                  <c:v>41777</c:v>
                </c:pt>
                <c:pt idx="1234">
                  <c:v>41778</c:v>
                </c:pt>
                <c:pt idx="1235">
                  <c:v>41779</c:v>
                </c:pt>
                <c:pt idx="1236">
                  <c:v>41780</c:v>
                </c:pt>
                <c:pt idx="1237">
                  <c:v>41781</c:v>
                </c:pt>
                <c:pt idx="1238">
                  <c:v>41782</c:v>
                </c:pt>
                <c:pt idx="1239">
                  <c:v>41783</c:v>
                </c:pt>
                <c:pt idx="1240">
                  <c:v>41784</c:v>
                </c:pt>
                <c:pt idx="1241">
                  <c:v>41785</c:v>
                </c:pt>
                <c:pt idx="1242">
                  <c:v>41786</c:v>
                </c:pt>
                <c:pt idx="1243">
                  <c:v>41787</c:v>
                </c:pt>
                <c:pt idx="1244">
                  <c:v>41788</c:v>
                </c:pt>
                <c:pt idx="1245">
                  <c:v>41789</c:v>
                </c:pt>
                <c:pt idx="1246">
                  <c:v>41790</c:v>
                </c:pt>
                <c:pt idx="1247">
                  <c:v>41791</c:v>
                </c:pt>
                <c:pt idx="1248">
                  <c:v>41792</c:v>
                </c:pt>
                <c:pt idx="1249">
                  <c:v>41793</c:v>
                </c:pt>
                <c:pt idx="1250">
                  <c:v>41794</c:v>
                </c:pt>
                <c:pt idx="1251">
                  <c:v>41795</c:v>
                </c:pt>
                <c:pt idx="1252">
                  <c:v>41796</c:v>
                </c:pt>
                <c:pt idx="1253">
                  <c:v>41797</c:v>
                </c:pt>
                <c:pt idx="1254">
                  <c:v>41798</c:v>
                </c:pt>
                <c:pt idx="1255">
                  <c:v>41799</c:v>
                </c:pt>
                <c:pt idx="1256">
                  <c:v>41800</c:v>
                </c:pt>
                <c:pt idx="1257">
                  <c:v>41801</c:v>
                </c:pt>
                <c:pt idx="1258">
                  <c:v>41802</c:v>
                </c:pt>
                <c:pt idx="1259">
                  <c:v>41803</c:v>
                </c:pt>
                <c:pt idx="1260">
                  <c:v>41804</c:v>
                </c:pt>
                <c:pt idx="1261">
                  <c:v>41805</c:v>
                </c:pt>
                <c:pt idx="1262">
                  <c:v>41806</c:v>
                </c:pt>
                <c:pt idx="1263">
                  <c:v>41807</c:v>
                </c:pt>
                <c:pt idx="1264">
                  <c:v>41808</c:v>
                </c:pt>
                <c:pt idx="1265">
                  <c:v>41809</c:v>
                </c:pt>
                <c:pt idx="1266">
                  <c:v>41810</c:v>
                </c:pt>
                <c:pt idx="1267">
                  <c:v>41811</c:v>
                </c:pt>
                <c:pt idx="1268">
                  <c:v>41812</c:v>
                </c:pt>
                <c:pt idx="1269">
                  <c:v>41813</c:v>
                </c:pt>
                <c:pt idx="1270">
                  <c:v>41814</c:v>
                </c:pt>
                <c:pt idx="1271">
                  <c:v>41815</c:v>
                </c:pt>
                <c:pt idx="1272">
                  <c:v>41816</c:v>
                </c:pt>
                <c:pt idx="1273">
                  <c:v>41817</c:v>
                </c:pt>
                <c:pt idx="1274">
                  <c:v>41818</c:v>
                </c:pt>
                <c:pt idx="1275">
                  <c:v>41819</c:v>
                </c:pt>
                <c:pt idx="1276">
                  <c:v>41820</c:v>
                </c:pt>
                <c:pt idx="1277">
                  <c:v>41821</c:v>
                </c:pt>
                <c:pt idx="1278">
                  <c:v>41822</c:v>
                </c:pt>
                <c:pt idx="1279">
                  <c:v>41823</c:v>
                </c:pt>
                <c:pt idx="1280">
                  <c:v>41824</c:v>
                </c:pt>
                <c:pt idx="1281">
                  <c:v>41825</c:v>
                </c:pt>
                <c:pt idx="1282">
                  <c:v>41826</c:v>
                </c:pt>
                <c:pt idx="1283">
                  <c:v>41827</c:v>
                </c:pt>
                <c:pt idx="1284">
                  <c:v>41828</c:v>
                </c:pt>
                <c:pt idx="1285">
                  <c:v>41829</c:v>
                </c:pt>
                <c:pt idx="1286">
                  <c:v>41830</c:v>
                </c:pt>
                <c:pt idx="1287">
                  <c:v>41831</c:v>
                </c:pt>
                <c:pt idx="1288">
                  <c:v>41832</c:v>
                </c:pt>
                <c:pt idx="1289">
                  <c:v>41833</c:v>
                </c:pt>
                <c:pt idx="1290">
                  <c:v>41834</c:v>
                </c:pt>
                <c:pt idx="1291">
                  <c:v>41835</c:v>
                </c:pt>
                <c:pt idx="1292">
                  <c:v>41836</c:v>
                </c:pt>
                <c:pt idx="1293">
                  <c:v>41837</c:v>
                </c:pt>
                <c:pt idx="1294">
                  <c:v>41838</c:v>
                </c:pt>
                <c:pt idx="1295">
                  <c:v>41839</c:v>
                </c:pt>
                <c:pt idx="1296">
                  <c:v>41840</c:v>
                </c:pt>
                <c:pt idx="1297">
                  <c:v>41841</c:v>
                </c:pt>
                <c:pt idx="1298">
                  <c:v>41842</c:v>
                </c:pt>
                <c:pt idx="1299">
                  <c:v>41843</c:v>
                </c:pt>
                <c:pt idx="1300">
                  <c:v>41844</c:v>
                </c:pt>
                <c:pt idx="1301">
                  <c:v>41845</c:v>
                </c:pt>
                <c:pt idx="1302">
                  <c:v>41846</c:v>
                </c:pt>
                <c:pt idx="1303">
                  <c:v>41847</c:v>
                </c:pt>
                <c:pt idx="1304">
                  <c:v>41848</c:v>
                </c:pt>
                <c:pt idx="1305">
                  <c:v>41849</c:v>
                </c:pt>
                <c:pt idx="1306">
                  <c:v>41850</c:v>
                </c:pt>
                <c:pt idx="1307">
                  <c:v>41851</c:v>
                </c:pt>
                <c:pt idx="1308">
                  <c:v>41852</c:v>
                </c:pt>
                <c:pt idx="1309">
                  <c:v>41853</c:v>
                </c:pt>
                <c:pt idx="1310">
                  <c:v>41854</c:v>
                </c:pt>
                <c:pt idx="1311">
                  <c:v>41855</c:v>
                </c:pt>
                <c:pt idx="1312">
                  <c:v>41856</c:v>
                </c:pt>
                <c:pt idx="1313">
                  <c:v>41857</c:v>
                </c:pt>
                <c:pt idx="1314">
                  <c:v>41858</c:v>
                </c:pt>
                <c:pt idx="1315">
                  <c:v>41859</c:v>
                </c:pt>
                <c:pt idx="1316">
                  <c:v>41860</c:v>
                </c:pt>
                <c:pt idx="1317">
                  <c:v>41861</c:v>
                </c:pt>
                <c:pt idx="1318">
                  <c:v>41862</c:v>
                </c:pt>
                <c:pt idx="1319">
                  <c:v>41863</c:v>
                </c:pt>
                <c:pt idx="1320">
                  <c:v>41864</c:v>
                </c:pt>
                <c:pt idx="1321">
                  <c:v>41865</c:v>
                </c:pt>
                <c:pt idx="1322">
                  <c:v>41866</c:v>
                </c:pt>
                <c:pt idx="1323">
                  <c:v>41867</c:v>
                </c:pt>
                <c:pt idx="1324">
                  <c:v>41868</c:v>
                </c:pt>
                <c:pt idx="1325">
                  <c:v>41869</c:v>
                </c:pt>
                <c:pt idx="1326">
                  <c:v>41870</c:v>
                </c:pt>
                <c:pt idx="1327">
                  <c:v>41871</c:v>
                </c:pt>
                <c:pt idx="1328">
                  <c:v>41872</c:v>
                </c:pt>
                <c:pt idx="1329">
                  <c:v>41873</c:v>
                </c:pt>
                <c:pt idx="1330">
                  <c:v>41874</c:v>
                </c:pt>
                <c:pt idx="1331">
                  <c:v>41875</c:v>
                </c:pt>
                <c:pt idx="1332">
                  <c:v>41876</c:v>
                </c:pt>
                <c:pt idx="1333">
                  <c:v>41877</c:v>
                </c:pt>
                <c:pt idx="1334">
                  <c:v>41878</c:v>
                </c:pt>
                <c:pt idx="1335">
                  <c:v>41879</c:v>
                </c:pt>
                <c:pt idx="1336">
                  <c:v>41880</c:v>
                </c:pt>
                <c:pt idx="1337">
                  <c:v>41881</c:v>
                </c:pt>
                <c:pt idx="1338">
                  <c:v>41882</c:v>
                </c:pt>
                <c:pt idx="1339">
                  <c:v>41883</c:v>
                </c:pt>
                <c:pt idx="1340">
                  <c:v>41884</c:v>
                </c:pt>
                <c:pt idx="1341">
                  <c:v>41885</c:v>
                </c:pt>
                <c:pt idx="1342">
                  <c:v>41886</c:v>
                </c:pt>
                <c:pt idx="1343">
                  <c:v>41887</c:v>
                </c:pt>
                <c:pt idx="1344">
                  <c:v>41888</c:v>
                </c:pt>
                <c:pt idx="1345">
                  <c:v>41889</c:v>
                </c:pt>
                <c:pt idx="1346">
                  <c:v>41890</c:v>
                </c:pt>
                <c:pt idx="1347">
                  <c:v>41891</c:v>
                </c:pt>
                <c:pt idx="1348">
                  <c:v>41892</c:v>
                </c:pt>
                <c:pt idx="1349">
                  <c:v>41893</c:v>
                </c:pt>
                <c:pt idx="1350">
                  <c:v>41894</c:v>
                </c:pt>
                <c:pt idx="1351">
                  <c:v>41895</c:v>
                </c:pt>
                <c:pt idx="1352">
                  <c:v>41896</c:v>
                </c:pt>
                <c:pt idx="1353">
                  <c:v>41897</c:v>
                </c:pt>
                <c:pt idx="1354">
                  <c:v>41898</c:v>
                </c:pt>
                <c:pt idx="1355">
                  <c:v>41899</c:v>
                </c:pt>
                <c:pt idx="1356">
                  <c:v>41900</c:v>
                </c:pt>
                <c:pt idx="1357">
                  <c:v>41901</c:v>
                </c:pt>
                <c:pt idx="1358">
                  <c:v>41902</c:v>
                </c:pt>
                <c:pt idx="1359">
                  <c:v>41903</c:v>
                </c:pt>
                <c:pt idx="1360">
                  <c:v>41904</c:v>
                </c:pt>
                <c:pt idx="1361">
                  <c:v>41905</c:v>
                </c:pt>
                <c:pt idx="1362">
                  <c:v>41906</c:v>
                </c:pt>
                <c:pt idx="1363">
                  <c:v>41907</c:v>
                </c:pt>
                <c:pt idx="1364">
                  <c:v>41908</c:v>
                </c:pt>
                <c:pt idx="1365">
                  <c:v>41909</c:v>
                </c:pt>
                <c:pt idx="1366">
                  <c:v>41910</c:v>
                </c:pt>
                <c:pt idx="1367">
                  <c:v>41911</c:v>
                </c:pt>
                <c:pt idx="1368">
                  <c:v>41912</c:v>
                </c:pt>
                <c:pt idx="1369">
                  <c:v>41913</c:v>
                </c:pt>
                <c:pt idx="1370">
                  <c:v>41914</c:v>
                </c:pt>
                <c:pt idx="1371">
                  <c:v>41915</c:v>
                </c:pt>
                <c:pt idx="1372">
                  <c:v>41916</c:v>
                </c:pt>
                <c:pt idx="1373">
                  <c:v>41917</c:v>
                </c:pt>
                <c:pt idx="1374">
                  <c:v>41918</c:v>
                </c:pt>
                <c:pt idx="1375">
                  <c:v>41919</c:v>
                </c:pt>
                <c:pt idx="1376">
                  <c:v>41920</c:v>
                </c:pt>
                <c:pt idx="1377">
                  <c:v>41921</c:v>
                </c:pt>
                <c:pt idx="1378">
                  <c:v>41922</c:v>
                </c:pt>
                <c:pt idx="1379">
                  <c:v>41923</c:v>
                </c:pt>
                <c:pt idx="1380">
                  <c:v>41924</c:v>
                </c:pt>
                <c:pt idx="1381">
                  <c:v>41925</c:v>
                </c:pt>
                <c:pt idx="1382">
                  <c:v>41926</c:v>
                </c:pt>
                <c:pt idx="1383">
                  <c:v>41927</c:v>
                </c:pt>
                <c:pt idx="1384">
                  <c:v>41928</c:v>
                </c:pt>
                <c:pt idx="1385">
                  <c:v>41929</c:v>
                </c:pt>
                <c:pt idx="1386">
                  <c:v>41930</c:v>
                </c:pt>
                <c:pt idx="1387">
                  <c:v>41931</c:v>
                </c:pt>
                <c:pt idx="1388">
                  <c:v>41932</c:v>
                </c:pt>
                <c:pt idx="1389">
                  <c:v>41933</c:v>
                </c:pt>
                <c:pt idx="1390">
                  <c:v>41934</c:v>
                </c:pt>
                <c:pt idx="1391">
                  <c:v>41935</c:v>
                </c:pt>
                <c:pt idx="1392">
                  <c:v>41936</c:v>
                </c:pt>
                <c:pt idx="1393">
                  <c:v>41937</c:v>
                </c:pt>
                <c:pt idx="1394">
                  <c:v>41938</c:v>
                </c:pt>
                <c:pt idx="1395">
                  <c:v>41939</c:v>
                </c:pt>
                <c:pt idx="1396">
                  <c:v>41940</c:v>
                </c:pt>
                <c:pt idx="1397">
                  <c:v>41941</c:v>
                </c:pt>
                <c:pt idx="1398">
                  <c:v>41942</c:v>
                </c:pt>
                <c:pt idx="1399">
                  <c:v>41943</c:v>
                </c:pt>
                <c:pt idx="1400">
                  <c:v>41944</c:v>
                </c:pt>
                <c:pt idx="1401">
                  <c:v>41945</c:v>
                </c:pt>
                <c:pt idx="1402">
                  <c:v>41946</c:v>
                </c:pt>
                <c:pt idx="1403">
                  <c:v>41947</c:v>
                </c:pt>
                <c:pt idx="1404">
                  <c:v>41948</c:v>
                </c:pt>
                <c:pt idx="1405">
                  <c:v>41949</c:v>
                </c:pt>
                <c:pt idx="1406">
                  <c:v>41950</c:v>
                </c:pt>
                <c:pt idx="1407">
                  <c:v>41951</c:v>
                </c:pt>
                <c:pt idx="1408">
                  <c:v>41952</c:v>
                </c:pt>
                <c:pt idx="1409">
                  <c:v>41953</c:v>
                </c:pt>
                <c:pt idx="1410">
                  <c:v>41954</c:v>
                </c:pt>
                <c:pt idx="1411">
                  <c:v>41955</c:v>
                </c:pt>
                <c:pt idx="1412">
                  <c:v>41956</c:v>
                </c:pt>
                <c:pt idx="1413">
                  <c:v>41957</c:v>
                </c:pt>
                <c:pt idx="1414">
                  <c:v>41958</c:v>
                </c:pt>
                <c:pt idx="1415">
                  <c:v>41959</c:v>
                </c:pt>
                <c:pt idx="1416">
                  <c:v>41960</c:v>
                </c:pt>
                <c:pt idx="1417">
                  <c:v>41961</c:v>
                </c:pt>
                <c:pt idx="1418">
                  <c:v>41962</c:v>
                </c:pt>
                <c:pt idx="1419">
                  <c:v>41963</c:v>
                </c:pt>
                <c:pt idx="1420">
                  <c:v>41964</c:v>
                </c:pt>
                <c:pt idx="1421">
                  <c:v>41965</c:v>
                </c:pt>
                <c:pt idx="1422">
                  <c:v>41966</c:v>
                </c:pt>
                <c:pt idx="1423">
                  <c:v>41967</c:v>
                </c:pt>
                <c:pt idx="1424">
                  <c:v>41968</c:v>
                </c:pt>
                <c:pt idx="1425">
                  <c:v>41969</c:v>
                </c:pt>
                <c:pt idx="1426">
                  <c:v>41970</c:v>
                </c:pt>
                <c:pt idx="1427">
                  <c:v>41971</c:v>
                </c:pt>
                <c:pt idx="1428">
                  <c:v>41972</c:v>
                </c:pt>
                <c:pt idx="1429">
                  <c:v>41973</c:v>
                </c:pt>
                <c:pt idx="1430">
                  <c:v>41974</c:v>
                </c:pt>
                <c:pt idx="1431">
                  <c:v>41975</c:v>
                </c:pt>
                <c:pt idx="1432">
                  <c:v>41976</c:v>
                </c:pt>
                <c:pt idx="1433">
                  <c:v>41977</c:v>
                </c:pt>
                <c:pt idx="1434">
                  <c:v>41978</c:v>
                </c:pt>
                <c:pt idx="1435">
                  <c:v>41979</c:v>
                </c:pt>
                <c:pt idx="1436">
                  <c:v>41980</c:v>
                </c:pt>
                <c:pt idx="1437">
                  <c:v>41981</c:v>
                </c:pt>
                <c:pt idx="1438">
                  <c:v>41982</c:v>
                </c:pt>
                <c:pt idx="1439">
                  <c:v>41983</c:v>
                </c:pt>
                <c:pt idx="1440">
                  <c:v>41984</c:v>
                </c:pt>
                <c:pt idx="1441">
                  <c:v>41985</c:v>
                </c:pt>
                <c:pt idx="1442">
                  <c:v>41986</c:v>
                </c:pt>
                <c:pt idx="1443">
                  <c:v>41987</c:v>
                </c:pt>
                <c:pt idx="1444">
                  <c:v>41988</c:v>
                </c:pt>
                <c:pt idx="1445">
                  <c:v>41989</c:v>
                </c:pt>
                <c:pt idx="1446">
                  <c:v>41990</c:v>
                </c:pt>
                <c:pt idx="1447">
                  <c:v>41991</c:v>
                </c:pt>
                <c:pt idx="1448">
                  <c:v>41992</c:v>
                </c:pt>
                <c:pt idx="1449">
                  <c:v>41993</c:v>
                </c:pt>
                <c:pt idx="1450">
                  <c:v>41994</c:v>
                </c:pt>
                <c:pt idx="1451">
                  <c:v>41995</c:v>
                </c:pt>
                <c:pt idx="1452">
                  <c:v>41996</c:v>
                </c:pt>
                <c:pt idx="1453">
                  <c:v>41997</c:v>
                </c:pt>
                <c:pt idx="1454">
                  <c:v>41998</c:v>
                </c:pt>
                <c:pt idx="1455">
                  <c:v>41999</c:v>
                </c:pt>
                <c:pt idx="1456">
                  <c:v>42000</c:v>
                </c:pt>
                <c:pt idx="1457">
                  <c:v>42001</c:v>
                </c:pt>
                <c:pt idx="1458">
                  <c:v>42002</c:v>
                </c:pt>
                <c:pt idx="1459">
                  <c:v>42003</c:v>
                </c:pt>
                <c:pt idx="1460">
                  <c:v>42004</c:v>
                </c:pt>
                <c:pt idx="1461">
                  <c:v>42005</c:v>
                </c:pt>
                <c:pt idx="1462">
                  <c:v>42006</c:v>
                </c:pt>
                <c:pt idx="1463">
                  <c:v>42007</c:v>
                </c:pt>
                <c:pt idx="1464">
                  <c:v>42008</c:v>
                </c:pt>
                <c:pt idx="1465">
                  <c:v>42009</c:v>
                </c:pt>
                <c:pt idx="1466">
                  <c:v>42010</c:v>
                </c:pt>
                <c:pt idx="1467">
                  <c:v>42011</c:v>
                </c:pt>
                <c:pt idx="1468">
                  <c:v>42012</c:v>
                </c:pt>
                <c:pt idx="1469">
                  <c:v>42013</c:v>
                </c:pt>
                <c:pt idx="1470">
                  <c:v>42014</c:v>
                </c:pt>
                <c:pt idx="1471">
                  <c:v>42015</c:v>
                </c:pt>
                <c:pt idx="1472">
                  <c:v>42016</c:v>
                </c:pt>
                <c:pt idx="1473">
                  <c:v>42017</c:v>
                </c:pt>
                <c:pt idx="1474">
                  <c:v>42018</c:v>
                </c:pt>
                <c:pt idx="1475">
                  <c:v>42019</c:v>
                </c:pt>
                <c:pt idx="1476">
                  <c:v>42020</c:v>
                </c:pt>
                <c:pt idx="1477">
                  <c:v>42021</c:v>
                </c:pt>
                <c:pt idx="1478">
                  <c:v>42022</c:v>
                </c:pt>
                <c:pt idx="1479">
                  <c:v>42023</c:v>
                </c:pt>
                <c:pt idx="1480">
                  <c:v>42024</c:v>
                </c:pt>
                <c:pt idx="1481">
                  <c:v>42025</c:v>
                </c:pt>
                <c:pt idx="1482">
                  <c:v>42026</c:v>
                </c:pt>
                <c:pt idx="1483">
                  <c:v>42027</c:v>
                </c:pt>
                <c:pt idx="1484">
                  <c:v>42028</c:v>
                </c:pt>
                <c:pt idx="1485">
                  <c:v>42029</c:v>
                </c:pt>
                <c:pt idx="1486">
                  <c:v>42030</c:v>
                </c:pt>
                <c:pt idx="1487">
                  <c:v>42031</c:v>
                </c:pt>
                <c:pt idx="1488">
                  <c:v>42032</c:v>
                </c:pt>
                <c:pt idx="1489">
                  <c:v>42033</c:v>
                </c:pt>
                <c:pt idx="1490">
                  <c:v>42034</c:v>
                </c:pt>
                <c:pt idx="1491">
                  <c:v>42035</c:v>
                </c:pt>
                <c:pt idx="1492">
                  <c:v>42036</c:v>
                </c:pt>
                <c:pt idx="1493">
                  <c:v>42037</c:v>
                </c:pt>
                <c:pt idx="1494">
                  <c:v>42038</c:v>
                </c:pt>
                <c:pt idx="1495">
                  <c:v>42039</c:v>
                </c:pt>
                <c:pt idx="1496">
                  <c:v>42040</c:v>
                </c:pt>
                <c:pt idx="1497">
                  <c:v>42041</c:v>
                </c:pt>
                <c:pt idx="1498">
                  <c:v>42042</c:v>
                </c:pt>
                <c:pt idx="1499">
                  <c:v>42043</c:v>
                </c:pt>
                <c:pt idx="1500">
                  <c:v>42044</c:v>
                </c:pt>
                <c:pt idx="1501">
                  <c:v>42045</c:v>
                </c:pt>
                <c:pt idx="1502">
                  <c:v>42046</c:v>
                </c:pt>
                <c:pt idx="1503">
                  <c:v>42047</c:v>
                </c:pt>
                <c:pt idx="1504">
                  <c:v>42048</c:v>
                </c:pt>
                <c:pt idx="1505">
                  <c:v>42049</c:v>
                </c:pt>
                <c:pt idx="1506">
                  <c:v>42050</c:v>
                </c:pt>
                <c:pt idx="1507">
                  <c:v>42051</c:v>
                </c:pt>
                <c:pt idx="1508">
                  <c:v>42052</c:v>
                </c:pt>
                <c:pt idx="1509">
                  <c:v>42053</c:v>
                </c:pt>
                <c:pt idx="1510">
                  <c:v>42054</c:v>
                </c:pt>
                <c:pt idx="1511">
                  <c:v>42055</c:v>
                </c:pt>
                <c:pt idx="1512">
                  <c:v>42056</c:v>
                </c:pt>
                <c:pt idx="1513">
                  <c:v>42057</c:v>
                </c:pt>
                <c:pt idx="1514">
                  <c:v>42058</c:v>
                </c:pt>
                <c:pt idx="1515">
                  <c:v>42059</c:v>
                </c:pt>
                <c:pt idx="1516">
                  <c:v>42060</c:v>
                </c:pt>
                <c:pt idx="1517">
                  <c:v>42061</c:v>
                </c:pt>
                <c:pt idx="1518">
                  <c:v>42062</c:v>
                </c:pt>
                <c:pt idx="1519">
                  <c:v>42063</c:v>
                </c:pt>
                <c:pt idx="1520">
                  <c:v>42064</c:v>
                </c:pt>
                <c:pt idx="1521">
                  <c:v>42065</c:v>
                </c:pt>
                <c:pt idx="1522">
                  <c:v>42066</c:v>
                </c:pt>
                <c:pt idx="1523">
                  <c:v>42067</c:v>
                </c:pt>
                <c:pt idx="1524">
                  <c:v>42068</c:v>
                </c:pt>
                <c:pt idx="1525">
                  <c:v>42069</c:v>
                </c:pt>
                <c:pt idx="1526">
                  <c:v>42070</c:v>
                </c:pt>
                <c:pt idx="1527">
                  <c:v>42071</c:v>
                </c:pt>
                <c:pt idx="1528">
                  <c:v>42072</c:v>
                </c:pt>
                <c:pt idx="1529">
                  <c:v>42073</c:v>
                </c:pt>
                <c:pt idx="1530">
                  <c:v>42074</c:v>
                </c:pt>
                <c:pt idx="1531">
                  <c:v>42075</c:v>
                </c:pt>
                <c:pt idx="1532">
                  <c:v>42076</c:v>
                </c:pt>
                <c:pt idx="1533">
                  <c:v>42077</c:v>
                </c:pt>
                <c:pt idx="1534">
                  <c:v>42078</c:v>
                </c:pt>
                <c:pt idx="1535">
                  <c:v>42079</c:v>
                </c:pt>
                <c:pt idx="1536">
                  <c:v>42080</c:v>
                </c:pt>
                <c:pt idx="1537">
                  <c:v>42081</c:v>
                </c:pt>
                <c:pt idx="1538">
                  <c:v>42082</c:v>
                </c:pt>
                <c:pt idx="1539">
                  <c:v>42083</c:v>
                </c:pt>
                <c:pt idx="1540">
                  <c:v>42084</c:v>
                </c:pt>
                <c:pt idx="1541">
                  <c:v>42085</c:v>
                </c:pt>
                <c:pt idx="1542">
                  <c:v>42086</c:v>
                </c:pt>
                <c:pt idx="1543">
                  <c:v>42087</c:v>
                </c:pt>
                <c:pt idx="1544">
                  <c:v>42088</c:v>
                </c:pt>
                <c:pt idx="1545">
                  <c:v>42089</c:v>
                </c:pt>
                <c:pt idx="1546">
                  <c:v>42090</c:v>
                </c:pt>
                <c:pt idx="1547">
                  <c:v>42091</c:v>
                </c:pt>
                <c:pt idx="1548">
                  <c:v>42092</c:v>
                </c:pt>
                <c:pt idx="1549">
                  <c:v>42093</c:v>
                </c:pt>
                <c:pt idx="1550">
                  <c:v>42094</c:v>
                </c:pt>
                <c:pt idx="1551">
                  <c:v>42095</c:v>
                </c:pt>
                <c:pt idx="1552">
                  <c:v>42096</c:v>
                </c:pt>
                <c:pt idx="1553">
                  <c:v>42097</c:v>
                </c:pt>
                <c:pt idx="1554">
                  <c:v>42098</c:v>
                </c:pt>
                <c:pt idx="1555">
                  <c:v>42099</c:v>
                </c:pt>
                <c:pt idx="1556">
                  <c:v>42100</c:v>
                </c:pt>
                <c:pt idx="1557">
                  <c:v>42101</c:v>
                </c:pt>
                <c:pt idx="1558">
                  <c:v>42102</c:v>
                </c:pt>
                <c:pt idx="1559">
                  <c:v>42103</c:v>
                </c:pt>
                <c:pt idx="1560">
                  <c:v>42104</c:v>
                </c:pt>
                <c:pt idx="1561">
                  <c:v>42105</c:v>
                </c:pt>
                <c:pt idx="1562">
                  <c:v>42106</c:v>
                </c:pt>
                <c:pt idx="1563">
                  <c:v>42107</c:v>
                </c:pt>
                <c:pt idx="1564">
                  <c:v>42108</c:v>
                </c:pt>
                <c:pt idx="1565">
                  <c:v>42109</c:v>
                </c:pt>
                <c:pt idx="1566">
                  <c:v>42110</c:v>
                </c:pt>
                <c:pt idx="1567">
                  <c:v>42111</c:v>
                </c:pt>
                <c:pt idx="1568">
                  <c:v>42112</c:v>
                </c:pt>
                <c:pt idx="1569">
                  <c:v>42113</c:v>
                </c:pt>
                <c:pt idx="1570">
                  <c:v>42114</c:v>
                </c:pt>
                <c:pt idx="1571">
                  <c:v>42115</c:v>
                </c:pt>
                <c:pt idx="1572">
                  <c:v>42116</c:v>
                </c:pt>
                <c:pt idx="1573">
                  <c:v>42117</c:v>
                </c:pt>
                <c:pt idx="1574">
                  <c:v>42118</c:v>
                </c:pt>
                <c:pt idx="1575">
                  <c:v>42119</c:v>
                </c:pt>
                <c:pt idx="1576">
                  <c:v>42120</c:v>
                </c:pt>
                <c:pt idx="1577">
                  <c:v>42121</c:v>
                </c:pt>
                <c:pt idx="1578">
                  <c:v>42122</c:v>
                </c:pt>
                <c:pt idx="1579">
                  <c:v>42123</c:v>
                </c:pt>
                <c:pt idx="1580">
                  <c:v>42124</c:v>
                </c:pt>
                <c:pt idx="1581">
                  <c:v>42125</c:v>
                </c:pt>
                <c:pt idx="1582">
                  <c:v>42126</c:v>
                </c:pt>
                <c:pt idx="1583">
                  <c:v>42127</c:v>
                </c:pt>
                <c:pt idx="1584">
                  <c:v>42128</c:v>
                </c:pt>
                <c:pt idx="1585">
                  <c:v>42129</c:v>
                </c:pt>
                <c:pt idx="1586">
                  <c:v>42130</c:v>
                </c:pt>
                <c:pt idx="1587">
                  <c:v>42131</c:v>
                </c:pt>
                <c:pt idx="1588">
                  <c:v>42132</c:v>
                </c:pt>
                <c:pt idx="1589">
                  <c:v>42133</c:v>
                </c:pt>
                <c:pt idx="1590">
                  <c:v>42134</c:v>
                </c:pt>
                <c:pt idx="1591">
                  <c:v>42135</c:v>
                </c:pt>
                <c:pt idx="1592">
                  <c:v>42136</c:v>
                </c:pt>
                <c:pt idx="1593">
                  <c:v>42137</c:v>
                </c:pt>
                <c:pt idx="1594">
                  <c:v>42138</c:v>
                </c:pt>
                <c:pt idx="1595">
                  <c:v>42139</c:v>
                </c:pt>
                <c:pt idx="1596">
                  <c:v>42140</c:v>
                </c:pt>
                <c:pt idx="1597">
                  <c:v>42141</c:v>
                </c:pt>
                <c:pt idx="1598">
                  <c:v>42142</c:v>
                </c:pt>
                <c:pt idx="1599">
                  <c:v>42143</c:v>
                </c:pt>
                <c:pt idx="1600">
                  <c:v>42144</c:v>
                </c:pt>
                <c:pt idx="1601">
                  <c:v>42145</c:v>
                </c:pt>
                <c:pt idx="1602">
                  <c:v>42146</c:v>
                </c:pt>
                <c:pt idx="1603">
                  <c:v>42147</c:v>
                </c:pt>
                <c:pt idx="1604">
                  <c:v>42148</c:v>
                </c:pt>
                <c:pt idx="1605">
                  <c:v>42149</c:v>
                </c:pt>
                <c:pt idx="1606">
                  <c:v>42150</c:v>
                </c:pt>
                <c:pt idx="1607">
                  <c:v>42151</c:v>
                </c:pt>
                <c:pt idx="1608">
                  <c:v>42152</c:v>
                </c:pt>
                <c:pt idx="1609">
                  <c:v>42153</c:v>
                </c:pt>
                <c:pt idx="1610">
                  <c:v>42154</c:v>
                </c:pt>
                <c:pt idx="1611">
                  <c:v>42155</c:v>
                </c:pt>
                <c:pt idx="1612">
                  <c:v>42156</c:v>
                </c:pt>
                <c:pt idx="1613">
                  <c:v>42157</c:v>
                </c:pt>
                <c:pt idx="1614">
                  <c:v>42158</c:v>
                </c:pt>
                <c:pt idx="1615">
                  <c:v>42159</c:v>
                </c:pt>
                <c:pt idx="1616">
                  <c:v>42160</c:v>
                </c:pt>
                <c:pt idx="1617">
                  <c:v>42161</c:v>
                </c:pt>
                <c:pt idx="1618">
                  <c:v>42162</c:v>
                </c:pt>
                <c:pt idx="1619">
                  <c:v>42163</c:v>
                </c:pt>
                <c:pt idx="1620">
                  <c:v>42164</c:v>
                </c:pt>
                <c:pt idx="1621">
                  <c:v>42165</c:v>
                </c:pt>
                <c:pt idx="1622">
                  <c:v>42166</c:v>
                </c:pt>
                <c:pt idx="1623">
                  <c:v>42167</c:v>
                </c:pt>
                <c:pt idx="1624">
                  <c:v>42168</c:v>
                </c:pt>
                <c:pt idx="1625">
                  <c:v>42169</c:v>
                </c:pt>
                <c:pt idx="1626">
                  <c:v>42170</c:v>
                </c:pt>
                <c:pt idx="1627">
                  <c:v>42171</c:v>
                </c:pt>
                <c:pt idx="1628">
                  <c:v>42172</c:v>
                </c:pt>
                <c:pt idx="1629">
                  <c:v>42173</c:v>
                </c:pt>
                <c:pt idx="1630">
                  <c:v>42174</c:v>
                </c:pt>
                <c:pt idx="1631">
                  <c:v>42175</c:v>
                </c:pt>
                <c:pt idx="1632">
                  <c:v>42176</c:v>
                </c:pt>
                <c:pt idx="1633">
                  <c:v>42177</c:v>
                </c:pt>
                <c:pt idx="1634">
                  <c:v>42178</c:v>
                </c:pt>
                <c:pt idx="1635">
                  <c:v>42179</c:v>
                </c:pt>
                <c:pt idx="1636">
                  <c:v>42180</c:v>
                </c:pt>
                <c:pt idx="1637">
                  <c:v>42181</c:v>
                </c:pt>
                <c:pt idx="1638">
                  <c:v>42182</c:v>
                </c:pt>
                <c:pt idx="1639">
                  <c:v>42183</c:v>
                </c:pt>
                <c:pt idx="1640">
                  <c:v>42184</c:v>
                </c:pt>
                <c:pt idx="1641">
                  <c:v>42185</c:v>
                </c:pt>
                <c:pt idx="1642">
                  <c:v>42186</c:v>
                </c:pt>
                <c:pt idx="1643">
                  <c:v>42187</c:v>
                </c:pt>
                <c:pt idx="1644">
                  <c:v>42188</c:v>
                </c:pt>
                <c:pt idx="1645">
                  <c:v>42189</c:v>
                </c:pt>
                <c:pt idx="1646">
                  <c:v>42190</c:v>
                </c:pt>
                <c:pt idx="1647">
                  <c:v>42191</c:v>
                </c:pt>
                <c:pt idx="1648">
                  <c:v>42192</c:v>
                </c:pt>
                <c:pt idx="1649">
                  <c:v>42193</c:v>
                </c:pt>
                <c:pt idx="1650">
                  <c:v>42194</c:v>
                </c:pt>
                <c:pt idx="1651">
                  <c:v>42195</c:v>
                </c:pt>
                <c:pt idx="1652">
                  <c:v>42196</c:v>
                </c:pt>
                <c:pt idx="1653">
                  <c:v>42197</c:v>
                </c:pt>
                <c:pt idx="1654">
                  <c:v>42198</c:v>
                </c:pt>
                <c:pt idx="1655">
                  <c:v>42199</c:v>
                </c:pt>
                <c:pt idx="1656">
                  <c:v>42200</c:v>
                </c:pt>
                <c:pt idx="1657">
                  <c:v>42201</c:v>
                </c:pt>
                <c:pt idx="1658">
                  <c:v>42202</c:v>
                </c:pt>
                <c:pt idx="1659">
                  <c:v>42203</c:v>
                </c:pt>
                <c:pt idx="1660">
                  <c:v>42204</c:v>
                </c:pt>
                <c:pt idx="1661">
                  <c:v>42205</c:v>
                </c:pt>
                <c:pt idx="1662">
                  <c:v>42206</c:v>
                </c:pt>
                <c:pt idx="1663">
                  <c:v>42207</c:v>
                </c:pt>
                <c:pt idx="1664">
                  <c:v>42208</c:v>
                </c:pt>
                <c:pt idx="1665">
                  <c:v>42209</c:v>
                </c:pt>
                <c:pt idx="1666">
                  <c:v>42210</c:v>
                </c:pt>
                <c:pt idx="1667">
                  <c:v>42211</c:v>
                </c:pt>
                <c:pt idx="1668">
                  <c:v>42212</c:v>
                </c:pt>
                <c:pt idx="1669">
                  <c:v>42213</c:v>
                </c:pt>
                <c:pt idx="1670">
                  <c:v>42214</c:v>
                </c:pt>
                <c:pt idx="1671">
                  <c:v>42215</c:v>
                </c:pt>
                <c:pt idx="1672">
                  <c:v>42216</c:v>
                </c:pt>
                <c:pt idx="1673">
                  <c:v>42217</c:v>
                </c:pt>
                <c:pt idx="1674">
                  <c:v>42218</c:v>
                </c:pt>
                <c:pt idx="1675">
                  <c:v>42219</c:v>
                </c:pt>
                <c:pt idx="1676">
                  <c:v>42220</c:v>
                </c:pt>
                <c:pt idx="1677">
                  <c:v>42221</c:v>
                </c:pt>
                <c:pt idx="1678">
                  <c:v>42222</c:v>
                </c:pt>
                <c:pt idx="1679">
                  <c:v>42223</c:v>
                </c:pt>
                <c:pt idx="1680">
                  <c:v>42224</c:v>
                </c:pt>
                <c:pt idx="1681">
                  <c:v>42225</c:v>
                </c:pt>
                <c:pt idx="1682">
                  <c:v>42226</c:v>
                </c:pt>
                <c:pt idx="1683">
                  <c:v>42227</c:v>
                </c:pt>
                <c:pt idx="1684">
                  <c:v>42228</c:v>
                </c:pt>
                <c:pt idx="1685">
                  <c:v>42229</c:v>
                </c:pt>
                <c:pt idx="1686">
                  <c:v>42230</c:v>
                </c:pt>
                <c:pt idx="1687">
                  <c:v>42231</c:v>
                </c:pt>
                <c:pt idx="1688">
                  <c:v>42232</c:v>
                </c:pt>
                <c:pt idx="1689">
                  <c:v>42233</c:v>
                </c:pt>
                <c:pt idx="1690">
                  <c:v>42234</c:v>
                </c:pt>
                <c:pt idx="1691">
                  <c:v>42235</c:v>
                </c:pt>
                <c:pt idx="1692">
                  <c:v>42236</c:v>
                </c:pt>
                <c:pt idx="1693">
                  <c:v>42237</c:v>
                </c:pt>
                <c:pt idx="1694">
                  <c:v>42238</c:v>
                </c:pt>
                <c:pt idx="1695">
                  <c:v>42239</c:v>
                </c:pt>
                <c:pt idx="1696">
                  <c:v>42240</c:v>
                </c:pt>
                <c:pt idx="1697">
                  <c:v>42241</c:v>
                </c:pt>
                <c:pt idx="1698">
                  <c:v>42242</c:v>
                </c:pt>
                <c:pt idx="1699">
                  <c:v>42243</c:v>
                </c:pt>
                <c:pt idx="1700">
                  <c:v>42244</c:v>
                </c:pt>
                <c:pt idx="1701">
                  <c:v>42245</c:v>
                </c:pt>
                <c:pt idx="1702">
                  <c:v>42246</c:v>
                </c:pt>
                <c:pt idx="1703">
                  <c:v>42247</c:v>
                </c:pt>
                <c:pt idx="1704">
                  <c:v>42248</c:v>
                </c:pt>
                <c:pt idx="1705">
                  <c:v>42249</c:v>
                </c:pt>
                <c:pt idx="1706">
                  <c:v>42250</c:v>
                </c:pt>
                <c:pt idx="1707">
                  <c:v>42251</c:v>
                </c:pt>
                <c:pt idx="1708">
                  <c:v>42252</c:v>
                </c:pt>
                <c:pt idx="1709">
                  <c:v>42253</c:v>
                </c:pt>
                <c:pt idx="1710">
                  <c:v>42254</c:v>
                </c:pt>
                <c:pt idx="1711">
                  <c:v>42255</c:v>
                </c:pt>
                <c:pt idx="1712">
                  <c:v>42256</c:v>
                </c:pt>
                <c:pt idx="1713">
                  <c:v>42257</c:v>
                </c:pt>
                <c:pt idx="1714">
                  <c:v>42258</c:v>
                </c:pt>
                <c:pt idx="1715">
                  <c:v>42259</c:v>
                </c:pt>
                <c:pt idx="1716">
                  <c:v>42260</c:v>
                </c:pt>
                <c:pt idx="1717">
                  <c:v>42261</c:v>
                </c:pt>
                <c:pt idx="1718">
                  <c:v>42262</c:v>
                </c:pt>
                <c:pt idx="1719">
                  <c:v>42263</c:v>
                </c:pt>
                <c:pt idx="1720">
                  <c:v>42264</c:v>
                </c:pt>
                <c:pt idx="1721">
                  <c:v>42265</c:v>
                </c:pt>
                <c:pt idx="1722">
                  <c:v>42266</c:v>
                </c:pt>
                <c:pt idx="1723">
                  <c:v>42267</c:v>
                </c:pt>
                <c:pt idx="1724">
                  <c:v>42268</c:v>
                </c:pt>
                <c:pt idx="1725">
                  <c:v>42269</c:v>
                </c:pt>
                <c:pt idx="1726">
                  <c:v>42270</c:v>
                </c:pt>
                <c:pt idx="1727">
                  <c:v>42271</c:v>
                </c:pt>
                <c:pt idx="1728">
                  <c:v>42272</c:v>
                </c:pt>
                <c:pt idx="1729">
                  <c:v>42273</c:v>
                </c:pt>
                <c:pt idx="1730">
                  <c:v>42274</c:v>
                </c:pt>
                <c:pt idx="1731">
                  <c:v>42275</c:v>
                </c:pt>
                <c:pt idx="1732">
                  <c:v>42276</c:v>
                </c:pt>
                <c:pt idx="1733">
                  <c:v>42277</c:v>
                </c:pt>
                <c:pt idx="1734">
                  <c:v>42278</c:v>
                </c:pt>
                <c:pt idx="1735">
                  <c:v>42279</c:v>
                </c:pt>
                <c:pt idx="1736">
                  <c:v>42280</c:v>
                </c:pt>
                <c:pt idx="1737">
                  <c:v>42281</c:v>
                </c:pt>
                <c:pt idx="1738">
                  <c:v>42282</c:v>
                </c:pt>
                <c:pt idx="1739">
                  <c:v>42283</c:v>
                </c:pt>
                <c:pt idx="1740">
                  <c:v>42284</c:v>
                </c:pt>
                <c:pt idx="1741">
                  <c:v>42285</c:v>
                </c:pt>
                <c:pt idx="1742">
                  <c:v>42286</c:v>
                </c:pt>
                <c:pt idx="1743">
                  <c:v>42287</c:v>
                </c:pt>
                <c:pt idx="1744">
                  <c:v>42288</c:v>
                </c:pt>
                <c:pt idx="1745">
                  <c:v>42289</c:v>
                </c:pt>
                <c:pt idx="1746">
                  <c:v>42290</c:v>
                </c:pt>
                <c:pt idx="1747">
                  <c:v>42291</c:v>
                </c:pt>
                <c:pt idx="1748">
                  <c:v>42292</c:v>
                </c:pt>
                <c:pt idx="1749">
                  <c:v>42293</c:v>
                </c:pt>
                <c:pt idx="1750">
                  <c:v>42294</c:v>
                </c:pt>
                <c:pt idx="1751">
                  <c:v>42295</c:v>
                </c:pt>
                <c:pt idx="1752">
                  <c:v>42296</c:v>
                </c:pt>
                <c:pt idx="1753">
                  <c:v>42297</c:v>
                </c:pt>
                <c:pt idx="1754">
                  <c:v>42298</c:v>
                </c:pt>
                <c:pt idx="1755">
                  <c:v>42299</c:v>
                </c:pt>
                <c:pt idx="1756">
                  <c:v>42300</c:v>
                </c:pt>
                <c:pt idx="1757">
                  <c:v>42301</c:v>
                </c:pt>
                <c:pt idx="1758">
                  <c:v>42302</c:v>
                </c:pt>
                <c:pt idx="1759">
                  <c:v>42303</c:v>
                </c:pt>
                <c:pt idx="1760">
                  <c:v>42304</c:v>
                </c:pt>
                <c:pt idx="1761">
                  <c:v>42305</c:v>
                </c:pt>
                <c:pt idx="1762">
                  <c:v>42306</c:v>
                </c:pt>
                <c:pt idx="1763">
                  <c:v>42307</c:v>
                </c:pt>
                <c:pt idx="1764">
                  <c:v>42308</c:v>
                </c:pt>
                <c:pt idx="1765">
                  <c:v>42309</c:v>
                </c:pt>
                <c:pt idx="1766">
                  <c:v>42310</c:v>
                </c:pt>
                <c:pt idx="1767">
                  <c:v>42311</c:v>
                </c:pt>
                <c:pt idx="1768">
                  <c:v>42312</c:v>
                </c:pt>
                <c:pt idx="1769">
                  <c:v>42313</c:v>
                </c:pt>
                <c:pt idx="1770">
                  <c:v>42314</c:v>
                </c:pt>
                <c:pt idx="1771">
                  <c:v>42315</c:v>
                </c:pt>
                <c:pt idx="1772">
                  <c:v>42316</c:v>
                </c:pt>
                <c:pt idx="1773">
                  <c:v>42317</c:v>
                </c:pt>
                <c:pt idx="1774">
                  <c:v>42318</c:v>
                </c:pt>
                <c:pt idx="1775">
                  <c:v>42319</c:v>
                </c:pt>
                <c:pt idx="1776">
                  <c:v>42320</c:v>
                </c:pt>
                <c:pt idx="1777">
                  <c:v>42321</c:v>
                </c:pt>
                <c:pt idx="1778">
                  <c:v>42322</c:v>
                </c:pt>
                <c:pt idx="1779">
                  <c:v>42323</c:v>
                </c:pt>
                <c:pt idx="1780">
                  <c:v>42324</c:v>
                </c:pt>
                <c:pt idx="1781">
                  <c:v>42325</c:v>
                </c:pt>
                <c:pt idx="1782">
                  <c:v>42326</c:v>
                </c:pt>
                <c:pt idx="1783">
                  <c:v>42327</c:v>
                </c:pt>
                <c:pt idx="1784">
                  <c:v>42328</c:v>
                </c:pt>
                <c:pt idx="1785">
                  <c:v>42329</c:v>
                </c:pt>
                <c:pt idx="1786">
                  <c:v>42330</c:v>
                </c:pt>
                <c:pt idx="1787">
                  <c:v>42331</c:v>
                </c:pt>
                <c:pt idx="1788">
                  <c:v>42332</c:v>
                </c:pt>
                <c:pt idx="1789">
                  <c:v>42333</c:v>
                </c:pt>
                <c:pt idx="1790">
                  <c:v>42334</c:v>
                </c:pt>
                <c:pt idx="1791">
                  <c:v>42335</c:v>
                </c:pt>
                <c:pt idx="1792">
                  <c:v>42336</c:v>
                </c:pt>
                <c:pt idx="1793">
                  <c:v>42337</c:v>
                </c:pt>
                <c:pt idx="1794">
                  <c:v>42338</c:v>
                </c:pt>
                <c:pt idx="1795">
                  <c:v>42339</c:v>
                </c:pt>
                <c:pt idx="1796">
                  <c:v>42340</c:v>
                </c:pt>
                <c:pt idx="1797">
                  <c:v>42341</c:v>
                </c:pt>
                <c:pt idx="1798">
                  <c:v>42342</c:v>
                </c:pt>
                <c:pt idx="1799">
                  <c:v>42343</c:v>
                </c:pt>
                <c:pt idx="1800">
                  <c:v>42344</c:v>
                </c:pt>
                <c:pt idx="1801">
                  <c:v>42345</c:v>
                </c:pt>
                <c:pt idx="1802">
                  <c:v>42346</c:v>
                </c:pt>
                <c:pt idx="1803">
                  <c:v>42347</c:v>
                </c:pt>
                <c:pt idx="1804">
                  <c:v>42348</c:v>
                </c:pt>
                <c:pt idx="1805">
                  <c:v>42349</c:v>
                </c:pt>
                <c:pt idx="1806">
                  <c:v>42350</c:v>
                </c:pt>
                <c:pt idx="1807">
                  <c:v>42351</c:v>
                </c:pt>
                <c:pt idx="1808">
                  <c:v>42352</c:v>
                </c:pt>
                <c:pt idx="1809">
                  <c:v>42353</c:v>
                </c:pt>
                <c:pt idx="1810">
                  <c:v>42354</c:v>
                </c:pt>
                <c:pt idx="1811">
                  <c:v>42355</c:v>
                </c:pt>
                <c:pt idx="1812">
                  <c:v>42356</c:v>
                </c:pt>
                <c:pt idx="1813">
                  <c:v>42357</c:v>
                </c:pt>
                <c:pt idx="1814">
                  <c:v>42358</c:v>
                </c:pt>
                <c:pt idx="1815">
                  <c:v>42359</c:v>
                </c:pt>
                <c:pt idx="1816">
                  <c:v>42360</c:v>
                </c:pt>
                <c:pt idx="1817">
                  <c:v>42361</c:v>
                </c:pt>
                <c:pt idx="1818">
                  <c:v>42362</c:v>
                </c:pt>
                <c:pt idx="1819">
                  <c:v>42363</c:v>
                </c:pt>
                <c:pt idx="1820">
                  <c:v>42364</c:v>
                </c:pt>
                <c:pt idx="1821">
                  <c:v>42365</c:v>
                </c:pt>
                <c:pt idx="1822">
                  <c:v>42366</c:v>
                </c:pt>
                <c:pt idx="1823">
                  <c:v>42367</c:v>
                </c:pt>
                <c:pt idx="1824">
                  <c:v>42368</c:v>
                </c:pt>
                <c:pt idx="1825">
                  <c:v>42369</c:v>
                </c:pt>
                <c:pt idx="1826">
                  <c:v>42370</c:v>
                </c:pt>
                <c:pt idx="1827">
                  <c:v>42371</c:v>
                </c:pt>
                <c:pt idx="1828">
                  <c:v>42372</c:v>
                </c:pt>
                <c:pt idx="1829">
                  <c:v>42373</c:v>
                </c:pt>
                <c:pt idx="1830">
                  <c:v>42374</c:v>
                </c:pt>
                <c:pt idx="1831">
                  <c:v>42375</c:v>
                </c:pt>
                <c:pt idx="1832">
                  <c:v>42376</c:v>
                </c:pt>
                <c:pt idx="1833">
                  <c:v>42377</c:v>
                </c:pt>
                <c:pt idx="1834">
                  <c:v>42378</c:v>
                </c:pt>
                <c:pt idx="1835">
                  <c:v>42379</c:v>
                </c:pt>
                <c:pt idx="1836">
                  <c:v>42380</c:v>
                </c:pt>
                <c:pt idx="1837">
                  <c:v>42381</c:v>
                </c:pt>
                <c:pt idx="1838">
                  <c:v>42382</c:v>
                </c:pt>
                <c:pt idx="1839">
                  <c:v>42383</c:v>
                </c:pt>
                <c:pt idx="1840">
                  <c:v>42384</c:v>
                </c:pt>
                <c:pt idx="1841">
                  <c:v>42385</c:v>
                </c:pt>
                <c:pt idx="1842">
                  <c:v>42386</c:v>
                </c:pt>
                <c:pt idx="1843">
                  <c:v>42387</c:v>
                </c:pt>
                <c:pt idx="1844">
                  <c:v>42388</c:v>
                </c:pt>
                <c:pt idx="1845">
                  <c:v>42389</c:v>
                </c:pt>
                <c:pt idx="1846">
                  <c:v>42390</c:v>
                </c:pt>
                <c:pt idx="1847">
                  <c:v>42391</c:v>
                </c:pt>
                <c:pt idx="1848">
                  <c:v>42392</c:v>
                </c:pt>
                <c:pt idx="1849">
                  <c:v>42393</c:v>
                </c:pt>
                <c:pt idx="1850">
                  <c:v>42394</c:v>
                </c:pt>
                <c:pt idx="1851">
                  <c:v>42395</c:v>
                </c:pt>
                <c:pt idx="1852">
                  <c:v>42396</c:v>
                </c:pt>
                <c:pt idx="1853">
                  <c:v>42397</c:v>
                </c:pt>
                <c:pt idx="1854">
                  <c:v>42398</c:v>
                </c:pt>
                <c:pt idx="1855">
                  <c:v>42399</c:v>
                </c:pt>
                <c:pt idx="1856">
                  <c:v>42400</c:v>
                </c:pt>
                <c:pt idx="1857">
                  <c:v>42401</c:v>
                </c:pt>
                <c:pt idx="1858">
                  <c:v>42402</c:v>
                </c:pt>
                <c:pt idx="1859">
                  <c:v>42403</c:v>
                </c:pt>
                <c:pt idx="1860">
                  <c:v>42404</c:v>
                </c:pt>
                <c:pt idx="1861">
                  <c:v>42405</c:v>
                </c:pt>
                <c:pt idx="1862">
                  <c:v>42406</c:v>
                </c:pt>
                <c:pt idx="1863">
                  <c:v>42407</c:v>
                </c:pt>
                <c:pt idx="1864">
                  <c:v>42408</c:v>
                </c:pt>
                <c:pt idx="1865">
                  <c:v>42409</c:v>
                </c:pt>
                <c:pt idx="1866">
                  <c:v>42410</c:v>
                </c:pt>
                <c:pt idx="1867">
                  <c:v>42411</c:v>
                </c:pt>
                <c:pt idx="1868">
                  <c:v>42412</c:v>
                </c:pt>
                <c:pt idx="1869">
                  <c:v>42413</c:v>
                </c:pt>
                <c:pt idx="1870">
                  <c:v>42414</c:v>
                </c:pt>
                <c:pt idx="1871">
                  <c:v>42415</c:v>
                </c:pt>
                <c:pt idx="1872">
                  <c:v>42416</c:v>
                </c:pt>
                <c:pt idx="1873">
                  <c:v>42417</c:v>
                </c:pt>
                <c:pt idx="1874">
                  <c:v>42418</c:v>
                </c:pt>
                <c:pt idx="1875">
                  <c:v>42419</c:v>
                </c:pt>
                <c:pt idx="1876">
                  <c:v>42420</c:v>
                </c:pt>
                <c:pt idx="1877">
                  <c:v>42421</c:v>
                </c:pt>
                <c:pt idx="1878">
                  <c:v>42422</c:v>
                </c:pt>
                <c:pt idx="1879">
                  <c:v>42423</c:v>
                </c:pt>
                <c:pt idx="1880">
                  <c:v>42424</c:v>
                </c:pt>
                <c:pt idx="1881">
                  <c:v>42425</c:v>
                </c:pt>
                <c:pt idx="1882">
                  <c:v>42426</c:v>
                </c:pt>
                <c:pt idx="1883">
                  <c:v>42427</c:v>
                </c:pt>
                <c:pt idx="1884">
                  <c:v>42428</c:v>
                </c:pt>
                <c:pt idx="1885">
                  <c:v>42429</c:v>
                </c:pt>
                <c:pt idx="1886">
                  <c:v>42430</c:v>
                </c:pt>
                <c:pt idx="1887">
                  <c:v>42431</c:v>
                </c:pt>
                <c:pt idx="1888">
                  <c:v>42432</c:v>
                </c:pt>
                <c:pt idx="1889">
                  <c:v>42433</c:v>
                </c:pt>
                <c:pt idx="1890">
                  <c:v>42434</c:v>
                </c:pt>
                <c:pt idx="1891">
                  <c:v>42435</c:v>
                </c:pt>
                <c:pt idx="1892">
                  <c:v>42436</c:v>
                </c:pt>
                <c:pt idx="1893">
                  <c:v>42437</c:v>
                </c:pt>
                <c:pt idx="1894">
                  <c:v>42438</c:v>
                </c:pt>
                <c:pt idx="1895">
                  <c:v>42439</c:v>
                </c:pt>
                <c:pt idx="1896">
                  <c:v>42440</c:v>
                </c:pt>
                <c:pt idx="1897">
                  <c:v>42441</c:v>
                </c:pt>
                <c:pt idx="1898">
                  <c:v>42442</c:v>
                </c:pt>
                <c:pt idx="1899">
                  <c:v>42443</c:v>
                </c:pt>
                <c:pt idx="1900">
                  <c:v>42444</c:v>
                </c:pt>
                <c:pt idx="1901">
                  <c:v>42445</c:v>
                </c:pt>
                <c:pt idx="1902">
                  <c:v>42446</c:v>
                </c:pt>
                <c:pt idx="1903">
                  <c:v>42447</c:v>
                </c:pt>
                <c:pt idx="1904">
                  <c:v>42448</c:v>
                </c:pt>
                <c:pt idx="1905">
                  <c:v>42449</c:v>
                </c:pt>
                <c:pt idx="1906">
                  <c:v>42450</c:v>
                </c:pt>
                <c:pt idx="1907">
                  <c:v>42451</c:v>
                </c:pt>
                <c:pt idx="1908">
                  <c:v>42452</c:v>
                </c:pt>
                <c:pt idx="1909">
                  <c:v>42453</c:v>
                </c:pt>
                <c:pt idx="1910">
                  <c:v>42454</c:v>
                </c:pt>
                <c:pt idx="1911">
                  <c:v>42455</c:v>
                </c:pt>
                <c:pt idx="1912">
                  <c:v>42456</c:v>
                </c:pt>
                <c:pt idx="1913">
                  <c:v>42457</c:v>
                </c:pt>
                <c:pt idx="1914">
                  <c:v>42458</c:v>
                </c:pt>
                <c:pt idx="1915">
                  <c:v>42459</c:v>
                </c:pt>
                <c:pt idx="1916">
                  <c:v>42460</c:v>
                </c:pt>
                <c:pt idx="1917">
                  <c:v>42461</c:v>
                </c:pt>
                <c:pt idx="1918">
                  <c:v>42462</c:v>
                </c:pt>
                <c:pt idx="1919">
                  <c:v>42463</c:v>
                </c:pt>
                <c:pt idx="1920">
                  <c:v>42464</c:v>
                </c:pt>
                <c:pt idx="1921">
                  <c:v>42465</c:v>
                </c:pt>
                <c:pt idx="1922">
                  <c:v>42466</c:v>
                </c:pt>
                <c:pt idx="1923">
                  <c:v>42467</c:v>
                </c:pt>
                <c:pt idx="1924">
                  <c:v>42468</c:v>
                </c:pt>
                <c:pt idx="1925">
                  <c:v>42469</c:v>
                </c:pt>
                <c:pt idx="1926">
                  <c:v>42470</c:v>
                </c:pt>
                <c:pt idx="1927">
                  <c:v>42471</c:v>
                </c:pt>
                <c:pt idx="1928">
                  <c:v>42472</c:v>
                </c:pt>
                <c:pt idx="1929">
                  <c:v>42473</c:v>
                </c:pt>
                <c:pt idx="1930">
                  <c:v>42474</c:v>
                </c:pt>
                <c:pt idx="1931">
                  <c:v>42475</c:v>
                </c:pt>
                <c:pt idx="1932">
                  <c:v>42476</c:v>
                </c:pt>
                <c:pt idx="1933">
                  <c:v>42477</c:v>
                </c:pt>
                <c:pt idx="1934">
                  <c:v>42478</c:v>
                </c:pt>
                <c:pt idx="1935">
                  <c:v>42479</c:v>
                </c:pt>
                <c:pt idx="1936">
                  <c:v>42480</c:v>
                </c:pt>
                <c:pt idx="1937">
                  <c:v>42481</c:v>
                </c:pt>
                <c:pt idx="1938">
                  <c:v>42482</c:v>
                </c:pt>
                <c:pt idx="1939">
                  <c:v>42483</c:v>
                </c:pt>
                <c:pt idx="1940">
                  <c:v>42484</c:v>
                </c:pt>
                <c:pt idx="1941">
                  <c:v>42485</c:v>
                </c:pt>
                <c:pt idx="1942">
                  <c:v>42486</c:v>
                </c:pt>
                <c:pt idx="1943">
                  <c:v>42487</c:v>
                </c:pt>
                <c:pt idx="1944">
                  <c:v>42488</c:v>
                </c:pt>
                <c:pt idx="1945">
                  <c:v>42489</c:v>
                </c:pt>
                <c:pt idx="1946">
                  <c:v>42490</c:v>
                </c:pt>
                <c:pt idx="1947">
                  <c:v>42491</c:v>
                </c:pt>
                <c:pt idx="1948">
                  <c:v>42492</c:v>
                </c:pt>
                <c:pt idx="1949">
                  <c:v>42493</c:v>
                </c:pt>
                <c:pt idx="1950">
                  <c:v>42494</c:v>
                </c:pt>
                <c:pt idx="1951">
                  <c:v>42495</c:v>
                </c:pt>
                <c:pt idx="1952">
                  <c:v>42496</c:v>
                </c:pt>
                <c:pt idx="1953">
                  <c:v>42497</c:v>
                </c:pt>
                <c:pt idx="1954">
                  <c:v>42498</c:v>
                </c:pt>
                <c:pt idx="1955">
                  <c:v>42499</c:v>
                </c:pt>
                <c:pt idx="1956">
                  <c:v>42500</c:v>
                </c:pt>
                <c:pt idx="1957">
                  <c:v>42501</c:v>
                </c:pt>
                <c:pt idx="1958">
                  <c:v>42502</c:v>
                </c:pt>
                <c:pt idx="1959">
                  <c:v>42503</c:v>
                </c:pt>
                <c:pt idx="1960">
                  <c:v>42504</c:v>
                </c:pt>
                <c:pt idx="1961">
                  <c:v>42505</c:v>
                </c:pt>
                <c:pt idx="1962">
                  <c:v>42506</c:v>
                </c:pt>
                <c:pt idx="1963">
                  <c:v>42507</c:v>
                </c:pt>
                <c:pt idx="1964">
                  <c:v>42508</c:v>
                </c:pt>
                <c:pt idx="1965">
                  <c:v>42509</c:v>
                </c:pt>
                <c:pt idx="1966">
                  <c:v>42510</c:v>
                </c:pt>
                <c:pt idx="1967">
                  <c:v>42511</c:v>
                </c:pt>
                <c:pt idx="1968">
                  <c:v>42512</c:v>
                </c:pt>
                <c:pt idx="1969">
                  <c:v>42513</c:v>
                </c:pt>
                <c:pt idx="1970">
                  <c:v>42514</c:v>
                </c:pt>
                <c:pt idx="1971">
                  <c:v>42515</c:v>
                </c:pt>
                <c:pt idx="1972">
                  <c:v>42516</c:v>
                </c:pt>
                <c:pt idx="1973">
                  <c:v>42517</c:v>
                </c:pt>
                <c:pt idx="1974">
                  <c:v>42518</c:v>
                </c:pt>
                <c:pt idx="1975">
                  <c:v>42519</c:v>
                </c:pt>
                <c:pt idx="1976">
                  <c:v>42520</c:v>
                </c:pt>
                <c:pt idx="1977">
                  <c:v>42521</c:v>
                </c:pt>
                <c:pt idx="1978">
                  <c:v>42522</c:v>
                </c:pt>
                <c:pt idx="1979">
                  <c:v>42523</c:v>
                </c:pt>
                <c:pt idx="1980">
                  <c:v>42524</c:v>
                </c:pt>
                <c:pt idx="1981">
                  <c:v>42525</c:v>
                </c:pt>
                <c:pt idx="1982">
                  <c:v>42526</c:v>
                </c:pt>
                <c:pt idx="1983">
                  <c:v>42527</c:v>
                </c:pt>
                <c:pt idx="1984">
                  <c:v>42528</c:v>
                </c:pt>
                <c:pt idx="1985">
                  <c:v>42529</c:v>
                </c:pt>
                <c:pt idx="1986">
                  <c:v>42530</c:v>
                </c:pt>
                <c:pt idx="1987">
                  <c:v>42531</c:v>
                </c:pt>
                <c:pt idx="1988">
                  <c:v>42532</c:v>
                </c:pt>
                <c:pt idx="1989">
                  <c:v>42533</c:v>
                </c:pt>
                <c:pt idx="1990">
                  <c:v>42534</c:v>
                </c:pt>
                <c:pt idx="1991">
                  <c:v>42535</c:v>
                </c:pt>
                <c:pt idx="1992">
                  <c:v>42536</c:v>
                </c:pt>
                <c:pt idx="1993">
                  <c:v>42537</c:v>
                </c:pt>
                <c:pt idx="1994">
                  <c:v>42538</c:v>
                </c:pt>
                <c:pt idx="1995">
                  <c:v>42539</c:v>
                </c:pt>
                <c:pt idx="1996">
                  <c:v>42540</c:v>
                </c:pt>
                <c:pt idx="1997">
                  <c:v>42541</c:v>
                </c:pt>
                <c:pt idx="1998">
                  <c:v>42542</c:v>
                </c:pt>
                <c:pt idx="1999">
                  <c:v>42543</c:v>
                </c:pt>
                <c:pt idx="2000">
                  <c:v>42544</c:v>
                </c:pt>
                <c:pt idx="2001">
                  <c:v>42545</c:v>
                </c:pt>
                <c:pt idx="2002">
                  <c:v>42546</c:v>
                </c:pt>
                <c:pt idx="2003">
                  <c:v>42547</c:v>
                </c:pt>
                <c:pt idx="2004">
                  <c:v>42548</c:v>
                </c:pt>
                <c:pt idx="2005">
                  <c:v>42549</c:v>
                </c:pt>
                <c:pt idx="2006">
                  <c:v>42550</c:v>
                </c:pt>
                <c:pt idx="2007">
                  <c:v>42551</c:v>
                </c:pt>
                <c:pt idx="2008">
                  <c:v>42552</c:v>
                </c:pt>
                <c:pt idx="2009">
                  <c:v>42553</c:v>
                </c:pt>
                <c:pt idx="2010">
                  <c:v>42554</c:v>
                </c:pt>
                <c:pt idx="2011">
                  <c:v>42555</c:v>
                </c:pt>
                <c:pt idx="2012">
                  <c:v>42556</c:v>
                </c:pt>
                <c:pt idx="2013">
                  <c:v>42557</c:v>
                </c:pt>
                <c:pt idx="2014">
                  <c:v>42558</c:v>
                </c:pt>
                <c:pt idx="2015">
                  <c:v>42559</c:v>
                </c:pt>
                <c:pt idx="2016">
                  <c:v>42560</c:v>
                </c:pt>
                <c:pt idx="2017">
                  <c:v>42561</c:v>
                </c:pt>
                <c:pt idx="2018">
                  <c:v>42562</c:v>
                </c:pt>
                <c:pt idx="2019">
                  <c:v>42563</c:v>
                </c:pt>
                <c:pt idx="2020">
                  <c:v>42564</c:v>
                </c:pt>
                <c:pt idx="2021">
                  <c:v>42565</c:v>
                </c:pt>
                <c:pt idx="2022">
                  <c:v>42566</c:v>
                </c:pt>
                <c:pt idx="2023">
                  <c:v>42567</c:v>
                </c:pt>
                <c:pt idx="2024">
                  <c:v>42568</c:v>
                </c:pt>
                <c:pt idx="2025">
                  <c:v>42569</c:v>
                </c:pt>
                <c:pt idx="2026">
                  <c:v>42570</c:v>
                </c:pt>
                <c:pt idx="2027">
                  <c:v>42571</c:v>
                </c:pt>
                <c:pt idx="2028">
                  <c:v>42572</c:v>
                </c:pt>
                <c:pt idx="2029">
                  <c:v>42573</c:v>
                </c:pt>
                <c:pt idx="2030">
                  <c:v>42574</c:v>
                </c:pt>
                <c:pt idx="2031">
                  <c:v>42575</c:v>
                </c:pt>
                <c:pt idx="2032">
                  <c:v>42576</c:v>
                </c:pt>
                <c:pt idx="2033">
                  <c:v>42577</c:v>
                </c:pt>
                <c:pt idx="2034">
                  <c:v>42578</c:v>
                </c:pt>
                <c:pt idx="2035">
                  <c:v>42579</c:v>
                </c:pt>
                <c:pt idx="2036">
                  <c:v>42580</c:v>
                </c:pt>
                <c:pt idx="2037">
                  <c:v>42581</c:v>
                </c:pt>
                <c:pt idx="2038">
                  <c:v>42582</c:v>
                </c:pt>
                <c:pt idx="2039">
                  <c:v>42583</c:v>
                </c:pt>
                <c:pt idx="2040">
                  <c:v>42584</c:v>
                </c:pt>
                <c:pt idx="2041">
                  <c:v>42585</c:v>
                </c:pt>
                <c:pt idx="2042">
                  <c:v>42586</c:v>
                </c:pt>
                <c:pt idx="2043">
                  <c:v>42587</c:v>
                </c:pt>
                <c:pt idx="2044">
                  <c:v>42588</c:v>
                </c:pt>
                <c:pt idx="2045">
                  <c:v>42589</c:v>
                </c:pt>
                <c:pt idx="2046">
                  <c:v>42590</c:v>
                </c:pt>
                <c:pt idx="2047">
                  <c:v>42591</c:v>
                </c:pt>
                <c:pt idx="2048">
                  <c:v>42592</c:v>
                </c:pt>
                <c:pt idx="2049">
                  <c:v>42593</c:v>
                </c:pt>
                <c:pt idx="2050">
                  <c:v>42594</c:v>
                </c:pt>
                <c:pt idx="2051">
                  <c:v>42595</c:v>
                </c:pt>
                <c:pt idx="2052">
                  <c:v>42596</c:v>
                </c:pt>
                <c:pt idx="2053">
                  <c:v>42597</c:v>
                </c:pt>
                <c:pt idx="2054">
                  <c:v>42598</c:v>
                </c:pt>
                <c:pt idx="2055">
                  <c:v>42599</c:v>
                </c:pt>
                <c:pt idx="2056">
                  <c:v>42600</c:v>
                </c:pt>
                <c:pt idx="2057">
                  <c:v>42601</c:v>
                </c:pt>
                <c:pt idx="2058">
                  <c:v>42602</c:v>
                </c:pt>
                <c:pt idx="2059">
                  <c:v>42603</c:v>
                </c:pt>
                <c:pt idx="2060">
                  <c:v>42604</c:v>
                </c:pt>
                <c:pt idx="2061">
                  <c:v>42605</c:v>
                </c:pt>
                <c:pt idx="2062">
                  <c:v>42606</c:v>
                </c:pt>
                <c:pt idx="2063">
                  <c:v>42607</c:v>
                </c:pt>
                <c:pt idx="2064">
                  <c:v>42608</c:v>
                </c:pt>
                <c:pt idx="2065">
                  <c:v>42609</c:v>
                </c:pt>
                <c:pt idx="2066">
                  <c:v>42610</c:v>
                </c:pt>
                <c:pt idx="2067">
                  <c:v>42611</c:v>
                </c:pt>
                <c:pt idx="2068">
                  <c:v>42612</c:v>
                </c:pt>
                <c:pt idx="2069">
                  <c:v>42613</c:v>
                </c:pt>
                <c:pt idx="2070">
                  <c:v>42614</c:v>
                </c:pt>
                <c:pt idx="2071">
                  <c:v>42615</c:v>
                </c:pt>
                <c:pt idx="2072">
                  <c:v>42616</c:v>
                </c:pt>
                <c:pt idx="2073">
                  <c:v>42617</c:v>
                </c:pt>
                <c:pt idx="2074">
                  <c:v>42618</c:v>
                </c:pt>
                <c:pt idx="2075">
                  <c:v>42619</c:v>
                </c:pt>
                <c:pt idx="2076">
                  <c:v>42620</c:v>
                </c:pt>
                <c:pt idx="2077">
                  <c:v>42621</c:v>
                </c:pt>
                <c:pt idx="2078">
                  <c:v>42622</c:v>
                </c:pt>
                <c:pt idx="2079">
                  <c:v>42623</c:v>
                </c:pt>
                <c:pt idx="2080">
                  <c:v>42624</c:v>
                </c:pt>
                <c:pt idx="2081">
                  <c:v>42625</c:v>
                </c:pt>
                <c:pt idx="2082">
                  <c:v>42626</c:v>
                </c:pt>
                <c:pt idx="2083">
                  <c:v>42627</c:v>
                </c:pt>
                <c:pt idx="2084">
                  <c:v>42628</c:v>
                </c:pt>
                <c:pt idx="2085">
                  <c:v>42629</c:v>
                </c:pt>
                <c:pt idx="2086">
                  <c:v>42630</c:v>
                </c:pt>
                <c:pt idx="2087">
                  <c:v>42631</c:v>
                </c:pt>
                <c:pt idx="2088">
                  <c:v>42632</c:v>
                </c:pt>
                <c:pt idx="2089">
                  <c:v>42633</c:v>
                </c:pt>
                <c:pt idx="2090">
                  <c:v>42634</c:v>
                </c:pt>
                <c:pt idx="2091">
                  <c:v>42635</c:v>
                </c:pt>
                <c:pt idx="2092">
                  <c:v>42636</c:v>
                </c:pt>
                <c:pt idx="2093">
                  <c:v>42637</c:v>
                </c:pt>
                <c:pt idx="2094">
                  <c:v>42638</c:v>
                </c:pt>
                <c:pt idx="2095">
                  <c:v>42639</c:v>
                </c:pt>
                <c:pt idx="2096">
                  <c:v>42640</c:v>
                </c:pt>
                <c:pt idx="2097">
                  <c:v>42641</c:v>
                </c:pt>
                <c:pt idx="2098">
                  <c:v>42642</c:v>
                </c:pt>
                <c:pt idx="2099">
                  <c:v>42643</c:v>
                </c:pt>
                <c:pt idx="2100">
                  <c:v>42644</c:v>
                </c:pt>
                <c:pt idx="2101">
                  <c:v>42645</c:v>
                </c:pt>
                <c:pt idx="2102">
                  <c:v>42646</c:v>
                </c:pt>
                <c:pt idx="2103">
                  <c:v>42647</c:v>
                </c:pt>
                <c:pt idx="2104">
                  <c:v>42648</c:v>
                </c:pt>
                <c:pt idx="2105">
                  <c:v>42649</c:v>
                </c:pt>
                <c:pt idx="2106">
                  <c:v>42650</c:v>
                </c:pt>
                <c:pt idx="2107">
                  <c:v>42651</c:v>
                </c:pt>
                <c:pt idx="2108">
                  <c:v>42652</c:v>
                </c:pt>
                <c:pt idx="2109">
                  <c:v>42653</c:v>
                </c:pt>
                <c:pt idx="2110">
                  <c:v>42654</c:v>
                </c:pt>
                <c:pt idx="2111">
                  <c:v>42655</c:v>
                </c:pt>
                <c:pt idx="2112">
                  <c:v>42656</c:v>
                </c:pt>
                <c:pt idx="2113">
                  <c:v>42657</c:v>
                </c:pt>
                <c:pt idx="2114">
                  <c:v>42658</c:v>
                </c:pt>
                <c:pt idx="2115">
                  <c:v>42659</c:v>
                </c:pt>
                <c:pt idx="2116">
                  <c:v>42660</c:v>
                </c:pt>
                <c:pt idx="2117">
                  <c:v>42661</c:v>
                </c:pt>
                <c:pt idx="2118">
                  <c:v>42662</c:v>
                </c:pt>
                <c:pt idx="2119">
                  <c:v>42663</c:v>
                </c:pt>
                <c:pt idx="2120">
                  <c:v>42664</c:v>
                </c:pt>
                <c:pt idx="2121">
                  <c:v>42665</c:v>
                </c:pt>
                <c:pt idx="2122">
                  <c:v>42666</c:v>
                </c:pt>
                <c:pt idx="2123">
                  <c:v>42667</c:v>
                </c:pt>
                <c:pt idx="2124">
                  <c:v>42668</c:v>
                </c:pt>
                <c:pt idx="2125">
                  <c:v>42669</c:v>
                </c:pt>
                <c:pt idx="2126">
                  <c:v>42670</c:v>
                </c:pt>
                <c:pt idx="2127">
                  <c:v>42671</c:v>
                </c:pt>
                <c:pt idx="2128">
                  <c:v>42672</c:v>
                </c:pt>
                <c:pt idx="2129">
                  <c:v>42673</c:v>
                </c:pt>
                <c:pt idx="2130">
                  <c:v>42674</c:v>
                </c:pt>
                <c:pt idx="2131">
                  <c:v>42675</c:v>
                </c:pt>
                <c:pt idx="2132">
                  <c:v>42676</c:v>
                </c:pt>
                <c:pt idx="2133">
                  <c:v>42677</c:v>
                </c:pt>
                <c:pt idx="2134">
                  <c:v>42678</c:v>
                </c:pt>
                <c:pt idx="2135">
                  <c:v>42679</c:v>
                </c:pt>
                <c:pt idx="2136">
                  <c:v>42680</c:v>
                </c:pt>
                <c:pt idx="2137">
                  <c:v>42681</c:v>
                </c:pt>
                <c:pt idx="2138">
                  <c:v>42682</c:v>
                </c:pt>
                <c:pt idx="2139">
                  <c:v>42683</c:v>
                </c:pt>
                <c:pt idx="2140">
                  <c:v>42684</c:v>
                </c:pt>
                <c:pt idx="2141">
                  <c:v>42685</c:v>
                </c:pt>
                <c:pt idx="2142">
                  <c:v>42686</c:v>
                </c:pt>
                <c:pt idx="2143">
                  <c:v>42687</c:v>
                </c:pt>
                <c:pt idx="2144">
                  <c:v>42688</c:v>
                </c:pt>
                <c:pt idx="2145">
                  <c:v>42689</c:v>
                </c:pt>
                <c:pt idx="2146">
                  <c:v>42690</c:v>
                </c:pt>
                <c:pt idx="2147">
                  <c:v>42691</c:v>
                </c:pt>
                <c:pt idx="2148">
                  <c:v>42692</c:v>
                </c:pt>
                <c:pt idx="2149">
                  <c:v>42693</c:v>
                </c:pt>
                <c:pt idx="2150">
                  <c:v>42694</c:v>
                </c:pt>
                <c:pt idx="2151">
                  <c:v>42695</c:v>
                </c:pt>
                <c:pt idx="2152">
                  <c:v>42696</c:v>
                </c:pt>
                <c:pt idx="2153">
                  <c:v>42697</c:v>
                </c:pt>
                <c:pt idx="2154">
                  <c:v>42698</c:v>
                </c:pt>
                <c:pt idx="2155">
                  <c:v>42699</c:v>
                </c:pt>
                <c:pt idx="2156">
                  <c:v>42700</c:v>
                </c:pt>
                <c:pt idx="2157">
                  <c:v>42701</c:v>
                </c:pt>
                <c:pt idx="2158">
                  <c:v>42702</c:v>
                </c:pt>
                <c:pt idx="2159">
                  <c:v>42703</c:v>
                </c:pt>
                <c:pt idx="2160">
                  <c:v>42704</c:v>
                </c:pt>
                <c:pt idx="2161">
                  <c:v>42705</c:v>
                </c:pt>
                <c:pt idx="2162">
                  <c:v>42706</c:v>
                </c:pt>
                <c:pt idx="2163">
                  <c:v>42707</c:v>
                </c:pt>
                <c:pt idx="2164">
                  <c:v>42708</c:v>
                </c:pt>
                <c:pt idx="2165">
                  <c:v>42709</c:v>
                </c:pt>
                <c:pt idx="2166">
                  <c:v>42710</c:v>
                </c:pt>
                <c:pt idx="2167">
                  <c:v>42711</c:v>
                </c:pt>
                <c:pt idx="2168">
                  <c:v>42712</c:v>
                </c:pt>
                <c:pt idx="2169">
                  <c:v>42713</c:v>
                </c:pt>
                <c:pt idx="2170">
                  <c:v>42714</c:v>
                </c:pt>
                <c:pt idx="2171">
                  <c:v>42715</c:v>
                </c:pt>
                <c:pt idx="2172">
                  <c:v>42716</c:v>
                </c:pt>
                <c:pt idx="2173">
                  <c:v>42717</c:v>
                </c:pt>
                <c:pt idx="2174">
                  <c:v>42718</c:v>
                </c:pt>
                <c:pt idx="2175">
                  <c:v>42719</c:v>
                </c:pt>
                <c:pt idx="2176">
                  <c:v>42720</c:v>
                </c:pt>
                <c:pt idx="2177">
                  <c:v>42721</c:v>
                </c:pt>
                <c:pt idx="2178">
                  <c:v>42722</c:v>
                </c:pt>
                <c:pt idx="2179">
                  <c:v>42723</c:v>
                </c:pt>
                <c:pt idx="2180">
                  <c:v>42724</c:v>
                </c:pt>
                <c:pt idx="2181">
                  <c:v>42725</c:v>
                </c:pt>
                <c:pt idx="2182">
                  <c:v>42726</c:v>
                </c:pt>
                <c:pt idx="2183">
                  <c:v>42727</c:v>
                </c:pt>
                <c:pt idx="2184">
                  <c:v>42728</c:v>
                </c:pt>
                <c:pt idx="2185">
                  <c:v>42729</c:v>
                </c:pt>
                <c:pt idx="2186">
                  <c:v>42730</c:v>
                </c:pt>
                <c:pt idx="2187">
                  <c:v>42731</c:v>
                </c:pt>
                <c:pt idx="2188">
                  <c:v>42732</c:v>
                </c:pt>
                <c:pt idx="2189">
                  <c:v>42733</c:v>
                </c:pt>
                <c:pt idx="2190">
                  <c:v>42734</c:v>
                </c:pt>
                <c:pt idx="2191">
                  <c:v>42735</c:v>
                </c:pt>
                <c:pt idx="2192">
                  <c:v>42736</c:v>
                </c:pt>
                <c:pt idx="2193">
                  <c:v>42737</c:v>
                </c:pt>
                <c:pt idx="2194">
                  <c:v>42738</c:v>
                </c:pt>
                <c:pt idx="2195">
                  <c:v>42739</c:v>
                </c:pt>
                <c:pt idx="2196">
                  <c:v>42740</c:v>
                </c:pt>
                <c:pt idx="2197">
                  <c:v>42741</c:v>
                </c:pt>
                <c:pt idx="2198">
                  <c:v>42742</c:v>
                </c:pt>
                <c:pt idx="2199">
                  <c:v>42743</c:v>
                </c:pt>
                <c:pt idx="2200">
                  <c:v>42744</c:v>
                </c:pt>
                <c:pt idx="2201">
                  <c:v>42745</c:v>
                </c:pt>
                <c:pt idx="2202">
                  <c:v>42746</c:v>
                </c:pt>
                <c:pt idx="2203">
                  <c:v>42747</c:v>
                </c:pt>
                <c:pt idx="2204">
                  <c:v>42748</c:v>
                </c:pt>
                <c:pt idx="2205">
                  <c:v>42749</c:v>
                </c:pt>
                <c:pt idx="2206">
                  <c:v>42750</c:v>
                </c:pt>
                <c:pt idx="2207">
                  <c:v>42751</c:v>
                </c:pt>
                <c:pt idx="2208">
                  <c:v>42752</c:v>
                </c:pt>
                <c:pt idx="2209">
                  <c:v>42753</c:v>
                </c:pt>
                <c:pt idx="2210">
                  <c:v>42754</c:v>
                </c:pt>
                <c:pt idx="2211">
                  <c:v>42755</c:v>
                </c:pt>
                <c:pt idx="2212">
                  <c:v>42756</c:v>
                </c:pt>
                <c:pt idx="2213">
                  <c:v>42757</c:v>
                </c:pt>
                <c:pt idx="2214">
                  <c:v>42758</c:v>
                </c:pt>
                <c:pt idx="2215">
                  <c:v>42759</c:v>
                </c:pt>
                <c:pt idx="2216">
                  <c:v>42760</c:v>
                </c:pt>
                <c:pt idx="2217">
                  <c:v>42761</c:v>
                </c:pt>
                <c:pt idx="2218">
                  <c:v>42762</c:v>
                </c:pt>
                <c:pt idx="2219">
                  <c:v>42763</c:v>
                </c:pt>
                <c:pt idx="2220">
                  <c:v>42764</c:v>
                </c:pt>
                <c:pt idx="2221">
                  <c:v>42765</c:v>
                </c:pt>
                <c:pt idx="2222">
                  <c:v>42766</c:v>
                </c:pt>
                <c:pt idx="2223">
                  <c:v>42767</c:v>
                </c:pt>
                <c:pt idx="2224">
                  <c:v>42768</c:v>
                </c:pt>
                <c:pt idx="2225">
                  <c:v>42769</c:v>
                </c:pt>
                <c:pt idx="2226">
                  <c:v>42770</c:v>
                </c:pt>
                <c:pt idx="2227">
                  <c:v>42771</c:v>
                </c:pt>
                <c:pt idx="2228">
                  <c:v>42772</c:v>
                </c:pt>
                <c:pt idx="2229">
                  <c:v>42773</c:v>
                </c:pt>
                <c:pt idx="2230">
                  <c:v>42774</c:v>
                </c:pt>
                <c:pt idx="2231">
                  <c:v>42775</c:v>
                </c:pt>
                <c:pt idx="2232">
                  <c:v>42776</c:v>
                </c:pt>
                <c:pt idx="2233">
                  <c:v>42777</c:v>
                </c:pt>
                <c:pt idx="2234">
                  <c:v>42778</c:v>
                </c:pt>
                <c:pt idx="2235">
                  <c:v>42779</c:v>
                </c:pt>
                <c:pt idx="2236">
                  <c:v>42780</c:v>
                </c:pt>
                <c:pt idx="2237">
                  <c:v>42781</c:v>
                </c:pt>
                <c:pt idx="2238">
                  <c:v>42782</c:v>
                </c:pt>
                <c:pt idx="2239">
                  <c:v>42783</c:v>
                </c:pt>
                <c:pt idx="2240">
                  <c:v>42784</c:v>
                </c:pt>
                <c:pt idx="2241">
                  <c:v>42785</c:v>
                </c:pt>
                <c:pt idx="2242">
                  <c:v>42786</c:v>
                </c:pt>
                <c:pt idx="2243">
                  <c:v>42787</c:v>
                </c:pt>
                <c:pt idx="2244">
                  <c:v>42788</c:v>
                </c:pt>
                <c:pt idx="2245">
                  <c:v>42789</c:v>
                </c:pt>
                <c:pt idx="2246">
                  <c:v>42790</c:v>
                </c:pt>
                <c:pt idx="2247">
                  <c:v>42791</c:v>
                </c:pt>
                <c:pt idx="2248">
                  <c:v>42792</c:v>
                </c:pt>
                <c:pt idx="2249">
                  <c:v>42793</c:v>
                </c:pt>
                <c:pt idx="2250">
                  <c:v>42794</c:v>
                </c:pt>
                <c:pt idx="2251">
                  <c:v>42795</c:v>
                </c:pt>
                <c:pt idx="2252">
                  <c:v>42796</c:v>
                </c:pt>
                <c:pt idx="2253">
                  <c:v>42797</c:v>
                </c:pt>
                <c:pt idx="2254">
                  <c:v>42798</c:v>
                </c:pt>
                <c:pt idx="2255">
                  <c:v>42799</c:v>
                </c:pt>
                <c:pt idx="2256">
                  <c:v>42800</c:v>
                </c:pt>
                <c:pt idx="2257">
                  <c:v>42801</c:v>
                </c:pt>
                <c:pt idx="2258">
                  <c:v>42802</c:v>
                </c:pt>
                <c:pt idx="2259">
                  <c:v>42803</c:v>
                </c:pt>
                <c:pt idx="2260">
                  <c:v>42804</c:v>
                </c:pt>
                <c:pt idx="2261">
                  <c:v>42805</c:v>
                </c:pt>
                <c:pt idx="2262">
                  <c:v>42806</c:v>
                </c:pt>
                <c:pt idx="2263">
                  <c:v>42807</c:v>
                </c:pt>
                <c:pt idx="2264">
                  <c:v>42808</c:v>
                </c:pt>
                <c:pt idx="2265">
                  <c:v>42809</c:v>
                </c:pt>
                <c:pt idx="2266">
                  <c:v>42810</c:v>
                </c:pt>
                <c:pt idx="2267">
                  <c:v>42811</c:v>
                </c:pt>
                <c:pt idx="2268">
                  <c:v>42812</c:v>
                </c:pt>
                <c:pt idx="2269">
                  <c:v>42813</c:v>
                </c:pt>
                <c:pt idx="2270">
                  <c:v>42814</c:v>
                </c:pt>
                <c:pt idx="2271">
                  <c:v>42815</c:v>
                </c:pt>
                <c:pt idx="2272">
                  <c:v>42816</c:v>
                </c:pt>
                <c:pt idx="2273">
                  <c:v>42817</c:v>
                </c:pt>
                <c:pt idx="2274">
                  <c:v>42818</c:v>
                </c:pt>
                <c:pt idx="2275">
                  <c:v>42819</c:v>
                </c:pt>
                <c:pt idx="2276">
                  <c:v>42820</c:v>
                </c:pt>
                <c:pt idx="2277">
                  <c:v>42821</c:v>
                </c:pt>
                <c:pt idx="2278">
                  <c:v>42822</c:v>
                </c:pt>
                <c:pt idx="2279">
                  <c:v>42823</c:v>
                </c:pt>
                <c:pt idx="2280">
                  <c:v>42824</c:v>
                </c:pt>
                <c:pt idx="2281">
                  <c:v>42825</c:v>
                </c:pt>
                <c:pt idx="2282">
                  <c:v>42826</c:v>
                </c:pt>
                <c:pt idx="2283">
                  <c:v>42827</c:v>
                </c:pt>
                <c:pt idx="2284">
                  <c:v>42828</c:v>
                </c:pt>
                <c:pt idx="2285">
                  <c:v>42829</c:v>
                </c:pt>
                <c:pt idx="2286">
                  <c:v>42830</c:v>
                </c:pt>
                <c:pt idx="2287">
                  <c:v>42831</c:v>
                </c:pt>
                <c:pt idx="2288">
                  <c:v>42832</c:v>
                </c:pt>
                <c:pt idx="2289">
                  <c:v>42833</c:v>
                </c:pt>
                <c:pt idx="2290">
                  <c:v>42834</c:v>
                </c:pt>
                <c:pt idx="2291">
                  <c:v>42835</c:v>
                </c:pt>
                <c:pt idx="2292">
                  <c:v>42836</c:v>
                </c:pt>
                <c:pt idx="2293">
                  <c:v>42837</c:v>
                </c:pt>
                <c:pt idx="2294">
                  <c:v>42838</c:v>
                </c:pt>
                <c:pt idx="2295">
                  <c:v>42839</c:v>
                </c:pt>
                <c:pt idx="2296">
                  <c:v>42840</c:v>
                </c:pt>
                <c:pt idx="2297">
                  <c:v>42841</c:v>
                </c:pt>
                <c:pt idx="2298">
                  <c:v>42842</c:v>
                </c:pt>
                <c:pt idx="2299">
                  <c:v>42843</c:v>
                </c:pt>
                <c:pt idx="2300">
                  <c:v>42844</c:v>
                </c:pt>
                <c:pt idx="2301">
                  <c:v>42845</c:v>
                </c:pt>
                <c:pt idx="2302">
                  <c:v>42846</c:v>
                </c:pt>
                <c:pt idx="2303">
                  <c:v>42847</c:v>
                </c:pt>
                <c:pt idx="2304">
                  <c:v>42848</c:v>
                </c:pt>
                <c:pt idx="2305">
                  <c:v>42849</c:v>
                </c:pt>
                <c:pt idx="2306">
                  <c:v>42850</c:v>
                </c:pt>
                <c:pt idx="2307">
                  <c:v>42851</c:v>
                </c:pt>
                <c:pt idx="2308">
                  <c:v>42852</c:v>
                </c:pt>
                <c:pt idx="2309">
                  <c:v>42853</c:v>
                </c:pt>
                <c:pt idx="2310">
                  <c:v>42854</c:v>
                </c:pt>
                <c:pt idx="2311">
                  <c:v>42855</c:v>
                </c:pt>
                <c:pt idx="2312">
                  <c:v>42856</c:v>
                </c:pt>
                <c:pt idx="2313">
                  <c:v>42857</c:v>
                </c:pt>
                <c:pt idx="2314">
                  <c:v>42858</c:v>
                </c:pt>
                <c:pt idx="2315">
                  <c:v>42859</c:v>
                </c:pt>
                <c:pt idx="2316">
                  <c:v>42860</c:v>
                </c:pt>
                <c:pt idx="2317">
                  <c:v>42861</c:v>
                </c:pt>
                <c:pt idx="2318">
                  <c:v>42862</c:v>
                </c:pt>
                <c:pt idx="2319">
                  <c:v>42863</c:v>
                </c:pt>
                <c:pt idx="2320">
                  <c:v>42864</c:v>
                </c:pt>
                <c:pt idx="2321">
                  <c:v>42865</c:v>
                </c:pt>
                <c:pt idx="2322">
                  <c:v>42866</c:v>
                </c:pt>
                <c:pt idx="2323">
                  <c:v>42867</c:v>
                </c:pt>
                <c:pt idx="2324">
                  <c:v>42868</c:v>
                </c:pt>
                <c:pt idx="2325">
                  <c:v>42869</c:v>
                </c:pt>
                <c:pt idx="2326">
                  <c:v>42870</c:v>
                </c:pt>
                <c:pt idx="2327">
                  <c:v>42871</c:v>
                </c:pt>
                <c:pt idx="2328">
                  <c:v>42872</c:v>
                </c:pt>
                <c:pt idx="2329">
                  <c:v>42873</c:v>
                </c:pt>
                <c:pt idx="2330">
                  <c:v>42874</c:v>
                </c:pt>
                <c:pt idx="2331">
                  <c:v>42875</c:v>
                </c:pt>
                <c:pt idx="2332">
                  <c:v>42876</c:v>
                </c:pt>
                <c:pt idx="2333">
                  <c:v>42877</c:v>
                </c:pt>
                <c:pt idx="2334">
                  <c:v>42878</c:v>
                </c:pt>
                <c:pt idx="2335">
                  <c:v>42879</c:v>
                </c:pt>
                <c:pt idx="2336">
                  <c:v>42880</c:v>
                </c:pt>
                <c:pt idx="2337">
                  <c:v>42881</c:v>
                </c:pt>
                <c:pt idx="2338">
                  <c:v>42882</c:v>
                </c:pt>
                <c:pt idx="2339">
                  <c:v>42883</c:v>
                </c:pt>
                <c:pt idx="2340">
                  <c:v>42884</c:v>
                </c:pt>
                <c:pt idx="2341">
                  <c:v>42885</c:v>
                </c:pt>
                <c:pt idx="2342">
                  <c:v>42886</c:v>
                </c:pt>
                <c:pt idx="2343">
                  <c:v>42887</c:v>
                </c:pt>
                <c:pt idx="2344">
                  <c:v>42888</c:v>
                </c:pt>
                <c:pt idx="2345">
                  <c:v>42889</c:v>
                </c:pt>
                <c:pt idx="2346">
                  <c:v>42890</c:v>
                </c:pt>
                <c:pt idx="2347">
                  <c:v>42891</c:v>
                </c:pt>
                <c:pt idx="2348">
                  <c:v>42892</c:v>
                </c:pt>
                <c:pt idx="2349">
                  <c:v>42893</c:v>
                </c:pt>
                <c:pt idx="2350">
                  <c:v>42894</c:v>
                </c:pt>
                <c:pt idx="2351">
                  <c:v>42895</c:v>
                </c:pt>
                <c:pt idx="2352">
                  <c:v>42896</c:v>
                </c:pt>
                <c:pt idx="2353">
                  <c:v>42897</c:v>
                </c:pt>
                <c:pt idx="2354">
                  <c:v>42898</c:v>
                </c:pt>
                <c:pt idx="2355">
                  <c:v>42899</c:v>
                </c:pt>
                <c:pt idx="2356">
                  <c:v>42900</c:v>
                </c:pt>
                <c:pt idx="2357">
                  <c:v>42901</c:v>
                </c:pt>
                <c:pt idx="2358">
                  <c:v>42902</c:v>
                </c:pt>
                <c:pt idx="2359">
                  <c:v>42903</c:v>
                </c:pt>
                <c:pt idx="2360">
                  <c:v>42904</c:v>
                </c:pt>
                <c:pt idx="2361">
                  <c:v>42905</c:v>
                </c:pt>
                <c:pt idx="2362">
                  <c:v>42906</c:v>
                </c:pt>
                <c:pt idx="2363">
                  <c:v>42907</c:v>
                </c:pt>
                <c:pt idx="2364">
                  <c:v>42908</c:v>
                </c:pt>
                <c:pt idx="2365">
                  <c:v>42909</c:v>
                </c:pt>
                <c:pt idx="2366">
                  <c:v>42910</c:v>
                </c:pt>
                <c:pt idx="2367">
                  <c:v>42911</c:v>
                </c:pt>
                <c:pt idx="2368">
                  <c:v>42912</c:v>
                </c:pt>
                <c:pt idx="2369">
                  <c:v>42913</c:v>
                </c:pt>
                <c:pt idx="2370">
                  <c:v>42914</c:v>
                </c:pt>
                <c:pt idx="2371">
                  <c:v>42915</c:v>
                </c:pt>
                <c:pt idx="2372">
                  <c:v>42916</c:v>
                </c:pt>
                <c:pt idx="2373">
                  <c:v>42917</c:v>
                </c:pt>
                <c:pt idx="2374">
                  <c:v>42918</c:v>
                </c:pt>
                <c:pt idx="2375">
                  <c:v>42919</c:v>
                </c:pt>
                <c:pt idx="2376">
                  <c:v>42920</c:v>
                </c:pt>
                <c:pt idx="2377">
                  <c:v>42921</c:v>
                </c:pt>
                <c:pt idx="2378">
                  <c:v>42922</c:v>
                </c:pt>
                <c:pt idx="2379">
                  <c:v>42923</c:v>
                </c:pt>
                <c:pt idx="2380">
                  <c:v>42924</c:v>
                </c:pt>
                <c:pt idx="2381">
                  <c:v>42925</c:v>
                </c:pt>
                <c:pt idx="2382">
                  <c:v>42926</c:v>
                </c:pt>
                <c:pt idx="2383">
                  <c:v>42927</c:v>
                </c:pt>
                <c:pt idx="2384">
                  <c:v>42928</c:v>
                </c:pt>
                <c:pt idx="2385">
                  <c:v>42929</c:v>
                </c:pt>
                <c:pt idx="2386">
                  <c:v>42930</c:v>
                </c:pt>
                <c:pt idx="2387">
                  <c:v>42931</c:v>
                </c:pt>
                <c:pt idx="2388">
                  <c:v>42932</c:v>
                </c:pt>
                <c:pt idx="2389">
                  <c:v>42933</c:v>
                </c:pt>
                <c:pt idx="2390">
                  <c:v>42934</c:v>
                </c:pt>
                <c:pt idx="2391">
                  <c:v>42935</c:v>
                </c:pt>
                <c:pt idx="2392">
                  <c:v>42936</c:v>
                </c:pt>
                <c:pt idx="2393">
                  <c:v>42937</c:v>
                </c:pt>
                <c:pt idx="2394">
                  <c:v>42938</c:v>
                </c:pt>
                <c:pt idx="2395">
                  <c:v>42939</c:v>
                </c:pt>
                <c:pt idx="2396">
                  <c:v>42940</c:v>
                </c:pt>
                <c:pt idx="2397">
                  <c:v>42941</c:v>
                </c:pt>
                <c:pt idx="2398">
                  <c:v>42942</c:v>
                </c:pt>
                <c:pt idx="2399">
                  <c:v>42943</c:v>
                </c:pt>
                <c:pt idx="2400">
                  <c:v>42944</c:v>
                </c:pt>
                <c:pt idx="2401">
                  <c:v>42945</c:v>
                </c:pt>
                <c:pt idx="2402">
                  <c:v>42946</c:v>
                </c:pt>
                <c:pt idx="2403">
                  <c:v>42947</c:v>
                </c:pt>
                <c:pt idx="2404">
                  <c:v>42948</c:v>
                </c:pt>
                <c:pt idx="2405">
                  <c:v>42949</c:v>
                </c:pt>
                <c:pt idx="2406">
                  <c:v>42950</c:v>
                </c:pt>
                <c:pt idx="2407">
                  <c:v>42951</c:v>
                </c:pt>
                <c:pt idx="2408">
                  <c:v>42952</c:v>
                </c:pt>
                <c:pt idx="2409">
                  <c:v>42953</c:v>
                </c:pt>
                <c:pt idx="2410">
                  <c:v>42954</c:v>
                </c:pt>
                <c:pt idx="2411">
                  <c:v>42955</c:v>
                </c:pt>
                <c:pt idx="2412">
                  <c:v>42956</c:v>
                </c:pt>
                <c:pt idx="2413">
                  <c:v>42957</c:v>
                </c:pt>
                <c:pt idx="2414">
                  <c:v>42958</c:v>
                </c:pt>
                <c:pt idx="2415">
                  <c:v>42959</c:v>
                </c:pt>
                <c:pt idx="2416">
                  <c:v>42960</c:v>
                </c:pt>
                <c:pt idx="2417">
                  <c:v>42961</c:v>
                </c:pt>
                <c:pt idx="2418">
                  <c:v>42962</c:v>
                </c:pt>
                <c:pt idx="2419">
                  <c:v>42963</c:v>
                </c:pt>
                <c:pt idx="2420">
                  <c:v>42964</c:v>
                </c:pt>
                <c:pt idx="2421">
                  <c:v>42965</c:v>
                </c:pt>
                <c:pt idx="2422">
                  <c:v>42966</c:v>
                </c:pt>
                <c:pt idx="2423">
                  <c:v>42967</c:v>
                </c:pt>
                <c:pt idx="2424">
                  <c:v>42968</c:v>
                </c:pt>
                <c:pt idx="2425">
                  <c:v>42969</c:v>
                </c:pt>
                <c:pt idx="2426">
                  <c:v>42970</c:v>
                </c:pt>
                <c:pt idx="2427">
                  <c:v>42971</c:v>
                </c:pt>
                <c:pt idx="2428">
                  <c:v>42972</c:v>
                </c:pt>
                <c:pt idx="2429">
                  <c:v>42973</c:v>
                </c:pt>
                <c:pt idx="2430">
                  <c:v>42974</c:v>
                </c:pt>
                <c:pt idx="2431">
                  <c:v>42975</c:v>
                </c:pt>
                <c:pt idx="2432">
                  <c:v>42976</c:v>
                </c:pt>
                <c:pt idx="2433">
                  <c:v>42977</c:v>
                </c:pt>
                <c:pt idx="2434">
                  <c:v>42978</c:v>
                </c:pt>
                <c:pt idx="2435">
                  <c:v>42979</c:v>
                </c:pt>
                <c:pt idx="2436">
                  <c:v>42980</c:v>
                </c:pt>
                <c:pt idx="2437">
                  <c:v>42981</c:v>
                </c:pt>
                <c:pt idx="2438">
                  <c:v>42982</c:v>
                </c:pt>
                <c:pt idx="2439">
                  <c:v>42983</c:v>
                </c:pt>
                <c:pt idx="2440">
                  <c:v>42984</c:v>
                </c:pt>
                <c:pt idx="2441">
                  <c:v>42985</c:v>
                </c:pt>
                <c:pt idx="2442">
                  <c:v>42986</c:v>
                </c:pt>
                <c:pt idx="2443">
                  <c:v>42987</c:v>
                </c:pt>
                <c:pt idx="2444">
                  <c:v>42988</c:v>
                </c:pt>
                <c:pt idx="2445">
                  <c:v>42989</c:v>
                </c:pt>
                <c:pt idx="2446">
                  <c:v>42990</c:v>
                </c:pt>
                <c:pt idx="2447">
                  <c:v>42991</c:v>
                </c:pt>
                <c:pt idx="2448">
                  <c:v>42992</c:v>
                </c:pt>
                <c:pt idx="2449">
                  <c:v>42993</c:v>
                </c:pt>
                <c:pt idx="2450">
                  <c:v>42994</c:v>
                </c:pt>
                <c:pt idx="2451">
                  <c:v>42995</c:v>
                </c:pt>
                <c:pt idx="2452">
                  <c:v>42996</c:v>
                </c:pt>
                <c:pt idx="2453">
                  <c:v>42997</c:v>
                </c:pt>
                <c:pt idx="2454">
                  <c:v>42998</c:v>
                </c:pt>
                <c:pt idx="2455">
                  <c:v>42999</c:v>
                </c:pt>
                <c:pt idx="2456">
                  <c:v>43000</c:v>
                </c:pt>
                <c:pt idx="2457">
                  <c:v>43001</c:v>
                </c:pt>
                <c:pt idx="2458">
                  <c:v>43002</c:v>
                </c:pt>
                <c:pt idx="2459">
                  <c:v>43003</c:v>
                </c:pt>
                <c:pt idx="2460">
                  <c:v>43004</c:v>
                </c:pt>
                <c:pt idx="2461">
                  <c:v>43005</c:v>
                </c:pt>
                <c:pt idx="2462">
                  <c:v>43006</c:v>
                </c:pt>
                <c:pt idx="2463">
                  <c:v>43007</c:v>
                </c:pt>
                <c:pt idx="2464">
                  <c:v>43008</c:v>
                </c:pt>
                <c:pt idx="2465">
                  <c:v>43009</c:v>
                </c:pt>
                <c:pt idx="2466">
                  <c:v>43010</c:v>
                </c:pt>
                <c:pt idx="2467">
                  <c:v>43011</c:v>
                </c:pt>
                <c:pt idx="2468">
                  <c:v>43012</c:v>
                </c:pt>
                <c:pt idx="2469">
                  <c:v>43013</c:v>
                </c:pt>
                <c:pt idx="2470">
                  <c:v>43014</c:v>
                </c:pt>
                <c:pt idx="2471">
                  <c:v>43015</c:v>
                </c:pt>
                <c:pt idx="2472">
                  <c:v>43016</c:v>
                </c:pt>
                <c:pt idx="2473">
                  <c:v>43017</c:v>
                </c:pt>
                <c:pt idx="2474">
                  <c:v>43018</c:v>
                </c:pt>
                <c:pt idx="2475">
                  <c:v>43019</c:v>
                </c:pt>
                <c:pt idx="2476">
                  <c:v>43020</c:v>
                </c:pt>
                <c:pt idx="2477">
                  <c:v>43021</c:v>
                </c:pt>
                <c:pt idx="2478">
                  <c:v>43022</c:v>
                </c:pt>
                <c:pt idx="2479">
                  <c:v>43023</c:v>
                </c:pt>
                <c:pt idx="2480">
                  <c:v>43024</c:v>
                </c:pt>
                <c:pt idx="2481">
                  <c:v>43025</c:v>
                </c:pt>
                <c:pt idx="2482">
                  <c:v>43026</c:v>
                </c:pt>
                <c:pt idx="2483">
                  <c:v>43027</c:v>
                </c:pt>
                <c:pt idx="2484">
                  <c:v>43028</c:v>
                </c:pt>
                <c:pt idx="2485">
                  <c:v>43029</c:v>
                </c:pt>
                <c:pt idx="2486">
                  <c:v>43030</c:v>
                </c:pt>
                <c:pt idx="2487">
                  <c:v>43031</c:v>
                </c:pt>
                <c:pt idx="2488">
                  <c:v>43032</c:v>
                </c:pt>
                <c:pt idx="2489">
                  <c:v>43033</c:v>
                </c:pt>
                <c:pt idx="2490">
                  <c:v>43034</c:v>
                </c:pt>
                <c:pt idx="2491">
                  <c:v>43035</c:v>
                </c:pt>
                <c:pt idx="2492">
                  <c:v>43036</c:v>
                </c:pt>
                <c:pt idx="2493">
                  <c:v>43037</c:v>
                </c:pt>
                <c:pt idx="2494">
                  <c:v>43038</c:v>
                </c:pt>
                <c:pt idx="2495">
                  <c:v>43039</c:v>
                </c:pt>
                <c:pt idx="2496">
                  <c:v>43040</c:v>
                </c:pt>
                <c:pt idx="2497">
                  <c:v>43041</c:v>
                </c:pt>
                <c:pt idx="2498">
                  <c:v>43042</c:v>
                </c:pt>
                <c:pt idx="2499">
                  <c:v>43043</c:v>
                </c:pt>
                <c:pt idx="2500">
                  <c:v>43044</c:v>
                </c:pt>
                <c:pt idx="2501">
                  <c:v>43045</c:v>
                </c:pt>
                <c:pt idx="2502">
                  <c:v>43046</c:v>
                </c:pt>
                <c:pt idx="2503">
                  <c:v>43047</c:v>
                </c:pt>
                <c:pt idx="2504">
                  <c:v>43048</c:v>
                </c:pt>
                <c:pt idx="2505">
                  <c:v>43049</c:v>
                </c:pt>
                <c:pt idx="2506">
                  <c:v>43050</c:v>
                </c:pt>
                <c:pt idx="2507">
                  <c:v>43051</c:v>
                </c:pt>
                <c:pt idx="2508">
                  <c:v>43052</c:v>
                </c:pt>
                <c:pt idx="2509">
                  <c:v>43053</c:v>
                </c:pt>
                <c:pt idx="2510">
                  <c:v>43054</c:v>
                </c:pt>
                <c:pt idx="2511">
                  <c:v>43055</c:v>
                </c:pt>
                <c:pt idx="2512">
                  <c:v>43056</c:v>
                </c:pt>
                <c:pt idx="2513">
                  <c:v>43057</c:v>
                </c:pt>
                <c:pt idx="2514">
                  <c:v>43058</c:v>
                </c:pt>
                <c:pt idx="2515">
                  <c:v>43059</c:v>
                </c:pt>
                <c:pt idx="2516">
                  <c:v>43060</c:v>
                </c:pt>
                <c:pt idx="2517">
                  <c:v>43061</c:v>
                </c:pt>
                <c:pt idx="2518">
                  <c:v>43062</c:v>
                </c:pt>
                <c:pt idx="2519">
                  <c:v>43063</c:v>
                </c:pt>
                <c:pt idx="2520">
                  <c:v>43064</c:v>
                </c:pt>
                <c:pt idx="2521">
                  <c:v>43065</c:v>
                </c:pt>
                <c:pt idx="2522">
                  <c:v>43066</c:v>
                </c:pt>
                <c:pt idx="2523">
                  <c:v>43067</c:v>
                </c:pt>
                <c:pt idx="2524">
                  <c:v>43068</c:v>
                </c:pt>
                <c:pt idx="2525">
                  <c:v>43069</c:v>
                </c:pt>
                <c:pt idx="2526">
                  <c:v>43070</c:v>
                </c:pt>
                <c:pt idx="2527">
                  <c:v>43071</c:v>
                </c:pt>
                <c:pt idx="2528">
                  <c:v>43072</c:v>
                </c:pt>
                <c:pt idx="2529">
                  <c:v>43073</c:v>
                </c:pt>
                <c:pt idx="2530">
                  <c:v>43074</c:v>
                </c:pt>
                <c:pt idx="2531">
                  <c:v>43075</c:v>
                </c:pt>
                <c:pt idx="2532">
                  <c:v>43076</c:v>
                </c:pt>
                <c:pt idx="2533">
                  <c:v>43077</c:v>
                </c:pt>
                <c:pt idx="2534">
                  <c:v>43078</c:v>
                </c:pt>
                <c:pt idx="2535">
                  <c:v>43079</c:v>
                </c:pt>
                <c:pt idx="2536">
                  <c:v>43080</c:v>
                </c:pt>
                <c:pt idx="2537">
                  <c:v>43081</c:v>
                </c:pt>
                <c:pt idx="2538">
                  <c:v>43082</c:v>
                </c:pt>
                <c:pt idx="2539">
                  <c:v>43083</c:v>
                </c:pt>
                <c:pt idx="2540">
                  <c:v>43084</c:v>
                </c:pt>
                <c:pt idx="2541">
                  <c:v>43085</c:v>
                </c:pt>
                <c:pt idx="2542">
                  <c:v>43086</c:v>
                </c:pt>
                <c:pt idx="2543">
                  <c:v>43087</c:v>
                </c:pt>
                <c:pt idx="2544">
                  <c:v>43088</c:v>
                </c:pt>
                <c:pt idx="2545">
                  <c:v>43089</c:v>
                </c:pt>
                <c:pt idx="2546">
                  <c:v>43090</c:v>
                </c:pt>
                <c:pt idx="2547">
                  <c:v>43091</c:v>
                </c:pt>
                <c:pt idx="2548">
                  <c:v>43092</c:v>
                </c:pt>
                <c:pt idx="2549">
                  <c:v>43093</c:v>
                </c:pt>
                <c:pt idx="2550">
                  <c:v>43094</c:v>
                </c:pt>
                <c:pt idx="2551">
                  <c:v>43095</c:v>
                </c:pt>
                <c:pt idx="2552">
                  <c:v>43096</c:v>
                </c:pt>
                <c:pt idx="2553">
                  <c:v>43097</c:v>
                </c:pt>
                <c:pt idx="2554">
                  <c:v>43098</c:v>
                </c:pt>
                <c:pt idx="2555">
                  <c:v>43099</c:v>
                </c:pt>
                <c:pt idx="2556">
                  <c:v>43100</c:v>
                </c:pt>
              </c:numCache>
            </c:numRef>
          </c:cat>
          <c:val>
            <c:numRef>
              <c:f>Sheet1!$P$2:$P$2558</c:f>
              <c:numCache>
                <c:formatCode>General</c:formatCode>
                <c:ptCount val="2557"/>
                <c:pt idx="1183">
                  <c:v>3679305</c:v>
                </c:pt>
                <c:pt idx="1184">
                  <c:v>3680394</c:v>
                </c:pt>
                <c:pt idx="1185">
                  <c:v>3681536</c:v>
                </c:pt>
                <c:pt idx="1186">
                  <c:v>3682470</c:v>
                </c:pt>
                <c:pt idx="1187">
                  <c:v>3683798</c:v>
                </c:pt>
                <c:pt idx="1188">
                  <c:v>3685198</c:v>
                </c:pt>
                <c:pt idx="1189">
                  <c:v>3686871</c:v>
                </c:pt>
                <c:pt idx="1190">
                  <c:v>3689864</c:v>
                </c:pt>
                <c:pt idx="1191">
                  <c:v>3689864</c:v>
                </c:pt>
                <c:pt idx="1192">
                  <c:v>3689864</c:v>
                </c:pt>
                <c:pt idx="1193">
                  <c:v>3693688</c:v>
                </c:pt>
                <c:pt idx="1194">
                  <c:v>3694636</c:v>
                </c:pt>
                <c:pt idx="1195">
                  <c:v>3694636</c:v>
                </c:pt>
                <c:pt idx="1196">
                  <c:v>3696069</c:v>
                </c:pt>
                <c:pt idx="1197">
                  <c:v>3753272</c:v>
                </c:pt>
                <c:pt idx="1198">
                  <c:v>3753272</c:v>
                </c:pt>
                <c:pt idx="1199">
                  <c:v>3788868</c:v>
                </c:pt>
                <c:pt idx="1200">
                  <c:v>3788868</c:v>
                </c:pt>
                <c:pt idx="1201">
                  <c:v>3828095</c:v>
                </c:pt>
                <c:pt idx="1202">
                  <c:v>3828095</c:v>
                </c:pt>
                <c:pt idx="1203">
                  <c:v>3849647</c:v>
                </c:pt>
                <c:pt idx="1204">
                  <c:v>3889572</c:v>
                </c:pt>
                <c:pt idx="1205">
                  <c:v>3889572</c:v>
                </c:pt>
                <c:pt idx="1206">
                  <c:v>3938085</c:v>
                </c:pt>
                <c:pt idx="1207">
                  <c:v>3962201</c:v>
                </c:pt>
                <c:pt idx="1208">
                  <c:v>3962201</c:v>
                </c:pt>
                <c:pt idx="1209">
                  <c:v>3986047</c:v>
                </c:pt>
                <c:pt idx="1210">
                  <c:v>4012194</c:v>
                </c:pt>
                <c:pt idx="1211">
                  <c:v>4029721</c:v>
                </c:pt>
                <c:pt idx="1212">
                  <c:v>4050509</c:v>
                </c:pt>
                <c:pt idx="1213">
                  <c:v>4092282</c:v>
                </c:pt>
                <c:pt idx="1214">
                  <c:v>4144614</c:v>
                </c:pt>
                <c:pt idx="1215">
                  <c:v>4167077</c:v>
                </c:pt>
                <c:pt idx="1216">
                  <c:v>4184608</c:v>
                </c:pt>
                <c:pt idx="1217">
                  <c:v>4205556</c:v>
                </c:pt>
                <c:pt idx="1218">
                  <c:v>4221699</c:v>
                </c:pt>
                <c:pt idx="1219">
                  <c:v>4221699</c:v>
                </c:pt>
                <c:pt idx="1220">
                  <c:v>4276795</c:v>
                </c:pt>
                <c:pt idx="1221">
                  <c:v>4276795</c:v>
                </c:pt>
                <c:pt idx="1222">
                  <c:v>4298549</c:v>
                </c:pt>
                <c:pt idx="1223">
                  <c:v>4340661</c:v>
                </c:pt>
                <c:pt idx="1224">
                  <c:v>4359310</c:v>
                </c:pt>
                <c:pt idx="1225">
                  <c:v>4386473</c:v>
                </c:pt>
                <c:pt idx="1226">
                  <c:v>4386473</c:v>
                </c:pt>
                <c:pt idx="1227">
                  <c:v>4421263</c:v>
                </c:pt>
                <c:pt idx="1228">
                  <c:v>4422451</c:v>
                </c:pt>
                <c:pt idx="1229">
                  <c:v>4422451</c:v>
                </c:pt>
                <c:pt idx="1230">
                  <c:v>4424810</c:v>
                </c:pt>
                <c:pt idx="1231">
                  <c:v>4424810</c:v>
                </c:pt>
                <c:pt idx="1232">
                  <c:v>4427037</c:v>
                </c:pt>
                <c:pt idx="1233">
                  <c:v>4427037</c:v>
                </c:pt>
                <c:pt idx="1234">
                  <c:v>4428892</c:v>
                </c:pt>
                <c:pt idx="1235">
                  <c:v>4429950</c:v>
                </c:pt>
                <c:pt idx="1236">
                  <c:v>4431050</c:v>
                </c:pt>
                <c:pt idx="1237">
                  <c:v>4432126</c:v>
                </c:pt>
                <c:pt idx="1238">
                  <c:v>4433070</c:v>
                </c:pt>
                <c:pt idx="1239">
                  <c:v>4433968</c:v>
                </c:pt>
                <c:pt idx="1240">
                  <c:v>4433968</c:v>
                </c:pt>
                <c:pt idx="1241">
                  <c:v>4436281</c:v>
                </c:pt>
                <c:pt idx="1242">
                  <c:v>4437565</c:v>
                </c:pt>
                <c:pt idx="1243">
                  <c:v>4438990</c:v>
                </c:pt>
                <c:pt idx="1244">
                  <c:v>4440078</c:v>
                </c:pt>
                <c:pt idx="1245">
                  <c:v>4440078</c:v>
                </c:pt>
                <c:pt idx="1246">
                  <c:v>4442263</c:v>
                </c:pt>
                <c:pt idx="1247">
                  <c:v>4442263</c:v>
                </c:pt>
                <c:pt idx="1248">
                  <c:v>4444617</c:v>
                </c:pt>
                <c:pt idx="1249">
                  <c:v>4445864</c:v>
                </c:pt>
                <c:pt idx="1250">
                  <c:v>4446906</c:v>
                </c:pt>
                <c:pt idx="1251">
                  <c:v>4448010</c:v>
                </c:pt>
                <c:pt idx="1252">
                  <c:v>4449050</c:v>
                </c:pt>
                <c:pt idx="1253">
                  <c:v>4450137</c:v>
                </c:pt>
                <c:pt idx="1254">
                  <c:v>4450137</c:v>
                </c:pt>
                <c:pt idx="1255">
                  <c:v>4452049</c:v>
                </c:pt>
                <c:pt idx="1256">
                  <c:v>4453075</c:v>
                </c:pt>
                <c:pt idx="1257">
                  <c:v>4453075</c:v>
                </c:pt>
                <c:pt idx="1258">
                  <c:v>4454052</c:v>
                </c:pt>
                <c:pt idx="1259">
                  <c:v>4456258</c:v>
                </c:pt>
                <c:pt idx="1260">
                  <c:v>4456258</c:v>
                </c:pt>
                <c:pt idx="1261">
                  <c:v>4457296</c:v>
                </c:pt>
                <c:pt idx="1262">
                  <c:v>4459339</c:v>
                </c:pt>
                <c:pt idx="1263">
                  <c:v>4460339</c:v>
                </c:pt>
                <c:pt idx="1264">
                  <c:v>4461338</c:v>
                </c:pt>
                <c:pt idx="1265">
                  <c:v>4461338</c:v>
                </c:pt>
                <c:pt idx="1266">
                  <c:v>4463469</c:v>
                </c:pt>
                <c:pt idx="1267">
                  <c:v>4464589</c:v>
                </c:pt>
                <c:pt idx="1268">
                  <c:v>4465448</c:v>
                </c:pt>
                <c:pt idx="1269">
                  <c:v>4466463</c:v>
                </c:pt>
                <c:pt idx="1270">
                  <c:v>4467577</c:v>
                </c:pt>
                <c:pt idx="1271">
                  <c:v>4468838</c:v>
                </c:pt>
                <c:pt idx="1272">
                  <c:v>4469999</c:v>
                </c:pt>
                <c:pt idx="1273">
                  <c:v>4471164</c:v>
                </c:pt>
                <c:pt idx="1274">
                  <c:v>4475966</c:v>
                </c:pt>
                <c:pt idx="1275">
                  <c:v>4475966</c:v>
                </c:pt>
                <c:pt idx="1276">
                  <c:v>4487875</c:v>
                </c:pt>
                <c:pt idx="1277">
                  <c:v>4491674</c:v>
                </c:pt>
                <c:pt idx="1278">
                  <c:v>4494469</c:v>
                </c:pt>
                <c:pt idx="1279">
                  <c:v>4495755</c:v>
                </c:pt>
                <c:pt idx="1280">
                  <c:v>4499681</c:v>
                </c:pt>
                <c:pt idx="1281">
                  <c:v>4502020</c:v>
                </c:pt>
                <c:pt idx="1282">
                  <c:v>4502020</c:v>
                </c:pt>
                <c:pt idx="1283">
                  <c:v>4504234</c:v>
                </c:pt>
                <c:pt idx="1284">
                  <c:v>4505389</c:v>
                </c:pt>
                <c:pt idx="1285">
                  <c:v>4506537</c:v>
                </c:pt>
                <c:pt idx="1286">
                  <c:v>4507575</c:v>
                </c:pt>
                <c:pt idx="1287">
                  <c:v>4508644</c:v>
                </c:pt>
                <c:pt idx="1288">
                  <c:v>4509626</c:v>
                </c:pt>
                <c:pt idx="1289">
                  <c:v>4510631</c:v>
                </c:pt>
                <c:pt idx="1290">
                  <c:v>4511514</c:v>
                </c:pt>
                <c:pt idx="1291">
                  <c:v>4512364</c:v>
                </c:pt>
                <c:pt idx="1292">
                  <c:v>4514924</c:v>
                </c:pt>
                <c:pt idx="1293">
                  <c:v>4516098</c:v>
                </c:pt>
                <c:pt idx="1294">
                  <c:v>4517156</c:v>
                </c:pt>
                <c:pt idx="1295">
                  <c:v>4518098</c:v>
                </c:pt>
                <c:pt idx="1296">
                  <c:v>4518098</c:v>
                </c:pt>
                <c:pt idx="1297">
                  <c:v>4519943</c:v>
                </c:pt>
                <c:pt idx="1298">
                  <c:v>4521220</c:v>
                </c:pt>
                <c:pt idx="1299">
                  <c:v>4522335</c:v>
                </c:pt>
                <c:pt idx="1300">
                  <c:v>4523379</c:v>
                </c:pt>
                <c:pt idx="1301">
                  <c:v>4524383</c:v>
                </c:pt>
                <c:pt idx="1302">
                  <c:v>4525333</c:v>
                </c:pt>
                <c:pt idx="1303">
                  <c:v>4525333</c:v>
                </c:pt>
                <c:pt idx="1304">
                  <c:v>4527054</c:v>
                </c:pt>
                <c:pt idx="1305">
                  <c:v>4528110</c:v>
                </c:pt>
                <c:pt idx="1306">
                  <c:v>4529294</c:v>
                </c:pt>
                <c:pt idx="1307">
                  <c:v>4530612</c:v>
                </c:pt>
                <c:pt idx="1308">
                  <c:v>4532012</c:v>
                </c:pt>
                <c:pt idx="1309">
                  <c:v>4533191</c:v>
                </c:pt>
                <c:pt idx="1310">
                  <c:v>4533191</c:v>
                </c:pt>
                <c:pt idx="1311">
                  <c:v>4535015</c:v>
                </c:pt>
                <c:pt idx="1312">
                  <c:v>4536200</c:v>
                </c:pt>
                <c:pt idx="1313">
                  <c:v>4536200</c:v>
                </c:pt>
                <c:pt idx="1314">
                  <c:v>4537241</c:v>
                </c:pt>
                <c:pt idx="1315">
                  <c:v>4538450</c:v>
                </c:pt>
                <c:pt idx="1316">
                  <c:v>4539461</c:v>
                </c:pt>
                <c:pt idx="1317">
                  <c:v>4540528</c:v>
                </c:pt>
                <c:pt idx="1318">
                  <c:v>4541444</c:v>
                </c:pt>
                <c:pt idx="1319">
                  <c:v>4542304</c:v>
                </c:pt>
                <c:pt idx="1320">
                  <c:v>4543560</c:v>
                </c:pt>
                <c:pt idx="1321">
                  <c:v>4544665</c:v>
                </c:pt>
                <c:pt idx="1322">
                  <c:v>4545666</c:v>
                </c:pt>
                <c:pt idx="1323">
                  <c:v>4546717</c:v>
                </c:pt>
                <c:pt idx="1324">
                  <c:v>4547477</c:v>
                </c:pt>
                <c:pt idx="1325">
                  <c:v>4548283</c:v>
                </c:pt>
                <c:pt idx="1326">
                  <c:v>4549178</c:v>
                </c:pt>
                <c:pt idx="1327">
                  <c:v>4551345</c:v>
                </c:pt>
                <c:pt idx="1328">
                  <c:v>4551345</c:v>
                </c:pt>
                <c:pt idx="1329">
                  <c:v>4553601</c:v>
                </c:pt>
                <c:pt idx="1330">
                  <c:v>4553601</c:v>
                </c:pt>
                <c:pt idx="1331">
                  <c:v>4554745</c:v>
                </c:pt>
                <c:pt idx="1332">
                  <c:v>4555663</c:v>
                </c:pt>
                <c:pt idx="1333">
                  <c:v>4557741</c:v>
                </c:pt>
                <c:pt idx="1334">
                  <c:v>4557741</c:v>
                </c:pt>
                <c:pt idx="1335">
                  <c:v>4560063</c:v>
                </c:pt>
                <c:pt idx="1336">
                  <c:v>4560063</c:v>
                </c:pt>
                <c:pt idx="1337">
                  <c:v>4562437</c:v>
                </c:pt>
                <c:pt idx="1338">
                  <c:v>4562437</c:v>
                </c:pt>
                <c:pt idx="1339">
                  <c:v>4564377</c:v>
                </c:pt>
                <c:pt idx="1340">
                  <c:v>4565513</c:v>
                </c:pt>
                <c:pt idx="1341">
                  <c:v>4566767</c:v>
                </c:pt>
                <c:pt idx="1342">
                  <c:v>4567997</c:v>
                </c:pt>
                <c:pt idx="1343">
                  <c:v>4569397</c:v>
                </c:pt>
                <c:pt idx="1344">
                  <c:v>4570445</c:v>
                </c:pt>
                <c:pt idx="1345">
                  <c:v>4570445</c:v>
                </c:pt>
                <c:pt idx="1346">
                  <c:v>4571354</c:v>
                </c:pt>
                <c:pt idx="1347">
                  <c:v>4572225</c:v>
                </c:pt>
                <c:pt idx="1348">
                  <c:v>4573439</c:v>
                </c:pt>
                <c:pt idx="1349">
                  <c:v>4574495</c:v>
                </c:pt>
                <c:pt idx="1350">
                  <c:v>4575620</c:v>
                </c:pt>
                <c:pt idx="1351">
                  <c:v>4576576</c:v>
                </c:pt>
                <c:pt idx="1352">
                  <c:v>4577641</c:v>
                </c:pt>
                <c:pt idx="1353">
                  <c:v>4578485</c:v>
                </c:pt>
                <c:pt idx="1354">
                  <c:v>4579444</c:v>
                </c:pt>
                <c:pt idx="1355">
                  <c:v>4581766</c:v>
                </c:pt>
                <c:pt idx="1356">
                  <c:v>4581766</c:v>
                </c:pt>
                <c:pt idx="1357">
                  <c:v>4583913</c:v>
                </c:pt>
                <c:pt idx="1358">
                  <c:v>4585038</c:v>
                </c:pt>
                <c:pt idx="1359">
                  <c:v>4585038</c:v>
                </c:pt>
                <c:pt idx="1360">
                  <c:v>4585950</c:v>
                </c:pt>
                <c:pt idx="1361">
                  <c:v>4586986</c:v>
                </c:pt>
                <c:pt idx="1362">
                  <c:v>4588129</c:v>
                </c:pt>
                <c:pt idx="1363">
                  <c:v>4589252</c:v>
                </c:pt>
                <c:pt idx="1364">
                  <c:v>4590452</c:v>
                </c:pt>
                <c:pt idx="1365">
                  <c:v>4592733</c:v>
                </c:pt>
                <c:pt idx="1366">
                  <c:v>4592733</c:v>
                </c:pt>
                <c:pt idx="1367">
                  <c:v>4594638</c:v>
                </c:pt>
                <c:pt idx="1368">
                  <c:v>4595905</c:v>
                </c:pt>
                <c:pt idx="1369">
                  <c:v>4597160</c:v>
                </c:pt>
                <c:pt idx="1370">
                  <c:v>4598402</c:v>
                </c:pt>
                <c:pt idx="1371">
                  <c:v>4599619</c:v>
                </c:pt>
                <c:pt idx="1372">
                  <c:v>4600535</c:v>
                </c:pt>
                <c:pt idx="1373">
                  <c:v>4600535</c:v>
                </c:pt>
                <c:pt idx="1374">
                  <c:v>4602321</c:v>
                </c:pt>
                <c:pt idx="1375">
                  <c:v>4603423</c:v>
                </c:pt>
                <c:pt idx="1376">
                  <c:v>4604549</c:v>
                </c:pt>
                <c:pt idx="1377">
                  <c:v>4604549</c:v>
                </c:pt>
                <c:pt idx="1378">
                  <c:v>4606744</c:v>
                </c:pt>
                <c:pt idx="1379">
                  <c:v>4607788</c:v>
                </c:pt>
                <c:pt idx="1380">
                  <c:v>4607788</c:v>
                </c:pt>
                <c:pt idx="1381">
                  <c:v>4609706</c:v>
                </c:pt>
                <c:pt idx="1382">
                  <c:v>4609706</c:v>
                </c:pt>
                <c:pt idx="1383">
                  <c:v>4612217</c:v>
                </c:pt>
                <c:pt idx="1384">
                  <c:v>4613393</c:v>
                </c:pt>
                <c:pt idx="1385">
                  <c:v>4615758</c:v>
                </c:pt>
                <c:pt idx="1386">
                  <c:v>4617311</c:v>
                </c:pt>
                <c:pt idx="1387">
                  <c:v>4617311</c:v>
                </c:pt>
                <c:pt idx="1388">
                  <c:v>4618411</c:v>
                </c:pt>
                <c:pt idx="1389">
                  <c:v>4620599</c:v>
                </c:pt>
                <c:pt idx="1390">
                  <c:v>4620599</c:v>
                </c:pt>
                <c:pt idx="1391">
                  <c:v>4624030</c:v>
                </c:pt>
                <c:pt idx="1392">
                  <c:v>4629020</c:v>
                </c:pt>
                <c:pt idx="1393">
                  <c:v>4638859</c:v>
                </c:pt>
                <c:pt idx="1394">
                  <c:v>4638859</c:v>
                </c:pt>
                <c:pt idx="1395">
                  <c:v>4643855</c:v>
                </c:pt>
                <c:pt idx="1396">
                  <c:v>4648782</c:v>
                </c:pt>
                <c:pt idx="1397">
                  <c:v>4658089</c:v>
                </c:pt>
                <c:pt idx="1398">
                  <c:v>4658089</c:v>
                </c:pt>
                <c:pt idx="1399">
                  <c:v>4662850</c:v>
                </c:pt>
                <c:pt idx="1400">
                  <c:v>4671684</c:v>
                </c:pt>
                <c:pt idx="1401">
                  <c:v>4671684</c:v>
                </c:pt>
                <c:pt idx="1402">
                  <c:v>4676780</c:v>
                </c:pt>
                <c:pt idx="1403">
                  <c:v>4682063</c:v>
                </c:pt>
                <c:pt idx="1404">
                  <c:v>4687211</c:v>
                </c:pt>
                <c:pt idx="1405">
                  <c:v>4692328</c:v>
                </c:pt>
                <c:pt idx="1406">
                  <c:v>4697164</c:v>
                </c:pt>
                <c:pt idx="1407">
                  <c:v>4702342</c:v>
                </c:pt>
                <c:pt idx="1408">
                  <c:v>4821839</c:v>
                </c:pt>
                <c:pt idx="1409">
                  <c:v>4821839</c:v>
                </c:pt>
                <c:pt idx="1410">
                  <c:v>4838610</c:v>
                </c:pt>
                <c:pt idx="1411">
                  <c:v>4844440</c:v>
                </c:pt>
                <c:pt idx="1412">
                  <c:v>4849774</c:v>
                </c:pt>
                <c:pt idx="1413">
                  <c:v>4855226</c:v>
                </c:pt>
                <c:pt idx="1414">
                  <c:v>4865507</c:v>
                </c:pt>
                <c:pt idx="1415">
                  <c:v>4865507</c:v>
                </c:pt>
                <c:pt idx="1416">
                  <c:v>4870244</c:v>
                </c:pt>
                <c:pt idx="1417">
                  <c:v>4875019</c:v>
                </c:pt>
                <c:pt idx="1418">
                  <c:v>4879874</c:v>
                </c:pt>
                <c:pt idx="1419">
                  <c:v>4884441</c:v>
                </c:pt>
                <c:pt idx="1420">
                  <c:v>4887881</c:v>
                </c:pt>
                <c:pt idx="1421">
                  <c:v>4894070</c:v>
                </c:pt>
                <c:pt idx="1422">
                  <c:v>4894070</c:v>
                </c:pt>
                <c:pt idx="1423">
                  <c:v>4898408</c:v>
                </c:pt>
                <c:pt idx="1424">
                  <c:v>4906124</c:v>
                </c:pt>
                <c:pt idx="1425">
                  <c:v>4906124</c:v>
                </c:pt>
                <c:pt idx="1426">
                  <c:v>4909077</c:v>
                </c:pt>
                <c:pt idx="1427">
                  <c:v>4913474</c:v>
                </c:pt>
                <c:pt idx="1428">
                  <c:v>4918156</c:v>
                </c:pt>
                <c:pt idx="1429">
                  <c:v>4918156</c:v>
                </c:pt>
                <c:pt idx="1430">
                  <c:v>4926406</c:v>
                </c:pt>
                <c:pt idx="1431">
                  <c:v>4926406</c:v>
                </c:pt>
                <c:pt idx="1432">
                  <c:v>4933940</c:v>
                </c:pt>
                <c:pt idx="1433">
                  <c:v>4938139</c:v>
                </c:pt>
                <c:pt idx="1434">
                  <c:v>4941470</c:v>
                </c:pt>
                <c:pt idx="1435">
                  <c:v>4944853</c:v>
                </c:pt>
                <c:pt idx="1436">
                  <c:v>4944853</c:v>
                </c:pt>
                <c:pt idx="1437">
                  <c:v>4954581</c:v>
                </c:pt>
                <c:pt idx="1438">
                  <c:v>4954581</c:v>
                </c:pt>
                <c:pt idx="1439">
                  <c:v>4958826</c:v>
                </c:pt>
                <c:pt idx="1440">
                  <c:v>4963340</c:v>
                </c:pt>
                <c:pt idx="1441">
                  <c:v>4970951</c:v>
                </c:pt>
                <c:pt idx="1442">
                  <c:v>4976353</c:v>
                </c:pt>
                <c:pt idx="1443">
                  <c:v>5005686</c:v>
                </c:pt>
                <c:pt idx="1444">
                  <c:v>5005686</c:v>
                </c:pt>
                <c:pt idx="1445">
                  <c:v>5063280</c:v>
                </c:pt>
                <c:pt idx="1446">
                  <c:v>5094512</c:v>
                </c:pt>
                <c:pt idx="1447">
                  <c:v>5247903</c:v>
                </c:pt>
                <c:pt idx="1448">
                  <c:v>5436837</c:v>
                </c:pt>
                <c:pt idx="1449">
                  <c:v>5802493</c:v>
                </c:pt>
                <c:pt idx="1450">
                  <c:v>5802493</c:v>
                </c:pt>
                <c:pt idx="1451">
                  <c:v>5887964</c:v>
                </c:pt>
                <c:pt idx="1452">
                  <c:v>5893040</c:v>
                </c:pt>
                <c:pt idx="1453">
                  <c:v>6373714</c:v>
                </c:pt>
                <c:pt idx="1454">
                  <c:v>7255225</c:v>
                </c:pt>
                <c:pt idx="1455">
                  <c:v>7255225</c:v>
                </c:pt>
                <c:pt idx="1456">
                  <c:v>7664229</c:v>
                </c:pt>
                <c:pt idx="1457">
                  <c:v>8118670</c:v>
                </c:pt>
                <c:pt idx="1458">
                  <c:v>8619928</c:v>
                </c:pt>
                <c:pt idx="1459">
                  <c:v>9150640</c:v>
                </c:pt>
                <c:pt idx="1460">
                  <c:v>9727885</c:v>
                </c:pt>
                <c:pt idx="1461">
                  <c:v>10331257</c:v>
                </c:pt>
                <c:pt idx="1462">
                  <c:v>10938341</c:v>
                </c:pt>
                <c:pt idx="1463">
                  <c:v>11580879</c:v>
                </c:pt>
                <c:pt idx="1464">
                  <c:v>11897025</c:v>
                </c:pt>
                <c:pt idx="1465">
                  <c:v>11897025</c:v>
                </c:pt>
                <c:pt idx="1466">
                  <c:v>12380580</c:v>
                </c:pt>
                <c:pt idx="1467">
                  <c:v>12515569</c:v>
                </c:pt>
                <c:pt idx="1468">
                  <c:v>12606329</c:v>
                </c:pt>
                <c:pt idx="1469">
                  <c:v>12701433</c:v>
                </c:pt>
                <c:pt idx="1470">
                  <c:v>12790328</c:v>
                </c:pt>
                <c:pt idx="1471">
                  <c:v>12852028</c:v>
                </c:pt>
                <c:pt idx="1472">
                  <c:v>12853545</c:v>
                </c:pt>
                <c:pt idx="1473">
                  <c:v>12854777</c:v>
                </c:pt>
                <c:pt idx="1474">
                  <c:v>12850994</c:v>
                </c:pt>
                <c:pt idx="1475">
                  <c:v>12852717</c:v>
                </c:pt>
                <c:pt idx="1476">
                  <c:v>12854268</c:v>
                </c:pt>
                <c:pt idx="1477">
                  <c:v>12855769</c:v>
                </c:pt>
                <c:pt idx="1478">
                  <c:v>12857320</c:v>
                </c:pt>
                <c:pt idx="1479">
                  <c:v>12861133</c:v>
                </c:pt>
                <c:pt idx="1480">
                  <c:v>12862468</c:v>
                </c:pt>
                <c:pt idx="1481">
                  <c:v>12864119</c:v>
                </c:pt>
                <c:pt idx="1482">
                  <c:v>12865596</c:v>
                </c:pt>
                <c:pt idx="1483">
                  <c:v>12867109</c:v>
                </c:pt>
                <c:pt idx="1484">
                  <c:v>12868567</c:v>
                </c:pt>
                <c:pt idx="1485">
                  <c:v>12869743</c:v>
                </c:pt>
                <c:pt idx="1486">
                  <c:v>12869743</c:v>
                </c:pt>
                <c:pt idx="1487">
                  <c:v>12879345</c:v>
                </c:pt>
                <c:pt idx="1488">
                  <c:v>12880775</c:v>
                </c:pt>
                <c:pt idx="1489">
                  <c:v>12882043</c:v>
                </c:pt>
                <c:pt idx="1490">
                  <c:v>12883259</c:v>
                </c:pt>
                <c:pt idx="1491">
                  <c:v>12884577</c:v>
                </c:pt>
                <c:pt idx="1492">
                  <c:v>12885884</c:v>
                </c:pt>
                <c:pt idx="1493">
                  <c:v>12885884</c:v>
                </c:pt>
                <c:pt idx="1494">
                  <c:v>12893535</c:v>
                </c:pt>
                <c:pt idx="1495">
                  <c:v>12896233</c:v>
                </c:pt>
                <c:pt idx="1496">
                  <c:v>12897871</c:v>
                </c:pt>
                <c:pt idx="1497">
                  <c:v>12899297</c:v>
                </c:pt>
                <c:pt idx="1498">
                  <c:v>12898649</c:v>
                </c:pt>
                <c:pt idx="1499">
                  <c:v>12899972</c:v>
                </c:pt>
                <c:pt idx="1500">
                  <c:v>12899972</c:v>
                </c:pt>
                <c:pt idx="1501">
                  <c:v>12902616</c:v>
                </c:pt>
                <c:pt idx="1502">
                  <c:v>12904327</c:v>
                </c:pt>
                <c:pt idx="1503">
                  <c:v>12906085</c:v>
                </c:pt>
                <c:pt idx="1504">
                  <c:v>12907618</c:v>
                </c:pt>
                <c:pt idx="1505">
                  <c:v>12909292</c:v>
                </c:pt>
                <c:pt idx="1506">
                  <c:v>12910581</c:v>
                </c:pt>
                <c:pt idx="1507">
                  <c:v>12911570</c:v>
                </c:pt>
                <c:pt idx="1508">
                  <c:v>12912745</c:v>
                </c:pt>
                <c:pt idx="1509">
                  <c:v>12914317</c:v>
                </c:pt>
                <c:pt idx="1510">
                  <c:v>12915934</c:v>
                </c:pt>
                <c:pt idx="1511">
                  <c:v>12917415</c:v>
                </c:pt>
                <c:pt idx="1512">
                  <c:v>12919134</c:v>
                </c:pt>
                <c:pt idx="1513">
                  <c:v>12920446</c:v>
                </c:pt>
                <c:pt idx="1514">
                  <c:v>12920446</c:v>
                </c:pt>
                <c:pt idx="1515">
                  <c:v>12920446</c:v>
                </c:pt>
                <c:pt idx="1516">
                  <c:v>12920446</c:v>
                </c:pt>
                <c:pt idx="1517">
                  <c:v>12925725</c:v>
                </c:pt>
                <c:pt idx="1518">
                  <c:v>12927403</c:v>
                </c:pt>
                <c:pt idx="1519">
                  <c:v>12929455</c:v>
                </c:pt>
                <c:pt idx="1520">
                  <c:v>12931007</c:v>
                </c:pt>
                <c:pt idx="1521">
                  <c:v>12931007</c:v>
                </c:pt>
                <c:pt idx="1522">
                  <c:v>12933451</c:v>
                </c:pt>
                <c:pt idx="1523">
                  <c:v>12935250</c:v>
                </c:pt>
                <c:pt idx="1524">
                  <c:v>12935250</c:v>
                </c:pt>
                <c:pt idx="1525">
                  <c:v>12936962</c:v>
                </c:pt>
                <c:pt idx="1526">
                  <c:v>12936962</c:v>
                </c:pt>
                <c:pt idx="1527">
                  <c:v>12936962</c:v>
                </c:pt>
                <c:pt idx="1528">
                  <c:v>12936962</c:v>
                </c:pt>
                <c:pt idx="1529">
                  <c:v>12936962</c:v>
                </c:pt>
                <c:pt idx="1530">
                  <c:v>12974967</c:v>
                </c:pt>
                <c:pt idx="1531">
                  <c:v>12998973</c:v>
                </c:pt>
                <c:pt idx="1532">
                  <c:v>13011682</c:v>
                </c:pt>
                <c:pt idx="1533">
                  <c:v>13040142</c:v>
                </c:pt>
                <c:pt idx="1534">
                  <c:v>13040142</c:v>
                </c:pt>
                <c:pt idx="1535">
                  <c:v>13067713</c:v>
                </c:pt>
                <c:pt idx="1536">
                  <c:v>13082276</c:v>
                </c:pt>
                <c:pt idx="1537">
                  <c:v>13093939</c:v>
                </c:pt>
                <c:pt idx="1538">
                  <c:v>13107661</c:v>
                </c:pt>
                <c:pt idx="1539">
                  <c:v>13120273</c:v>
                </c:pt>
                <c:pt idx="1540">
                  <c:v>13133490</c:v>
                </c:pt>
                <c:pt idx="1541">
                  <c:v>13133490</c:v>
                </c:pt>
                <c:pt idx="1542">
                  <c:v>13133490</c:v>
                </c:pt>
                <c:pt idx="1543">
                  <c:v>13160134</c:v>
                </c:pt>
                <c:pt idx="1544">
                  <c:v>13186639</c:v>
                </c:pt>
                <c:pt idx="1545">
                  <c:v>13200088</c:v>
                </c:pt>
                <c:pt idx="1546">
                  <c:v>13212553</c:v>
                </c:pt>
                <c:pt idx="1547">
                  <c:v>13224755</c:v>
                </c:pt>
                <c:pt idx="1548">
                  <c:v>13233219</c:v>
                </c:pt>
                <c:pt idx="1549">
                  <c:v>13233219</c:v>
                </c:pt>
                <c:pt idx="1550">
                  <c:v>13265051</c:v>
                </c:pt>
                <c:pt idx="1551">
                  <c:v>13280104</c:v>
                </c:pt>
                <c:pt idx="1552">
                  <c:v>13291869</c:v>
                </c:pt>
                <c:pt idx="1553">
                  <c:v>13306340</c:v>
                </c:pt>
                <c:pt idx="1554">
                  <c:v>13312310</c:v>
                </c:pt>
                <c:pt idx="1555">
                  <c:v>13312310</c:v>
                </c:pt>
                <c:pt idx="1556">
                  <c:v>13337383</c:v>
                </c:pt>
                <c:pt idx="1557">
                  <c:v>13370565</c:v>
                </c:pt>
                <c:pt idx="1558">
                  <c:v>13396598</c:v>
                </c:pt>
                <c:pt idx="1559">
                  <c:v>13430448</c:v>
                </c:pt>
                <c:pt idx="1560">
                  <c:v>13458642</c:v>
                </c:pt>
                <c:pt idx="1561">
                  <c:v>13480915</c:v>
                </c:pt>
                <c:pt idx="1562">
                  <c:v>13500043</c:v>
                </c:pt>
                <c:pt idx="1563">
                  <c:v>13500043</c:v>
                </c:pt>
                <c:pt idx="1564">
                  <c:v>13538977</c:v>
                </c:pt>
                <c:pt idx="1565">
                  <c:v>13550411</c:v>
                </c:pt>
                <c:pt idx="1566">
                  <c:v>13561299</c:v>
                </c:pt>
                <c:pt idx="1567">
                  <c:v>13570149</c:v>
                </c:pt>
                <c:pt idx="1568">
                  <c:v>13574935</c:v>
                </c:pt>
                <c:pt idx="1569">
                  <c:v>13579485</c:v>
                </c:pt>
                <c:pt idx="1570">
                  <c:v>13584073</c:v>
                </c:pt>
                <c:pt idx="1571">
                  <c:v>13588572</c:v>
                </c:pt>
                <c:pt idx="1572">
                  <c:v>13590854</c:v>
                </c:pt>
                <c:pt idx="1573">
                  <c:v>13592433</c:v>
                </c:pt>
                <c:pt idx="1574">
                  <c:v>13593905</c:v>
                </c:pt>
                <c:pt idx="1575">
                  <c:v>13595406</c:v>
                </c:pt>
                <c:pt idx="1576">
                  <c:v>13596828</c:v>
                </c:pt>
                <c:pt idx="1577">
                  <c:v>13596828</c:v>
                </c:pt>
                <c:pt idx="1578">
                  <c:v>13599189</c:v>
                </c:pt>
                <c:pt idx="1579">
                  <c:v>13600733</c:v>
                </c:pt>
                <c:pt idx="1580">
                  <c:v>13602203</c:v>
                </c:pt>
                <c:pt idx="1581">
                  <c:v>13603607</c:v>
                </c:pt>
                <c:pt idx="1582">
                  <c:v>13605440</c:v>
                </c:pt>
                <c:pt idx="1583">
                  <c:v>13606687</c:v>
                </c:pt>
                <c:pt idx="1584">
                  <c:v>13606687</c:v>
                </c:pt>
                <c:pt idx="1585">
                  <c:v>13609334</c:v>
                </c:pt>
                <c:pt idx="1586">
                  <c:v>13610699</c:v>
                </c:pt>
                <c:pt idx="1587">
                  <c:v>13612386</c:v>
                </c:pt>
                <c:pt idx="1588">
                  <c:v>13614081</c:v>
                </c:pt>
                <c:pt idx="1589">
                  <c:v>13616681</c:v>
                </c:pt>
                <c:pt idx="1590">
                  <c:v>13618491</c:v>
                </c:pt>
                <c:pt idx="1591">
                  <c:v>13620617</c:v>
                </c:pt>
                <c:pt idx="1592">
                  <c:v>13622242</c:v>
                </c:pt>
                <c:pt idx="1593">
                  <c:v>13658920</c:v>
                </c:pt>
                <c:pt idx="1594">
                  <c:v>13675627</c:v>
                </c:pt>
                <c:pt idx="1595">
                  <c:v>13691682</c:v>
                </c:pt>
                <c:pt idx="1596">
                  <c:v>13850938</c:v>
                </c:pt>
                <c:pt idx="1597">
                  <c:v>13946332</c:v>
                </c:pt>
                <c:pt idx="1598">
                  <c:v>13946332</c:v>
                </c:pt>
                <c:pt idx="1599">
                  <c:v>14238586</c:v>
                </c:pt>
                <c:pt idx="1600">
                  <c:v>14366214</c:v>
                </c:pt>
                <c:pt idx="1601">
                  <c:v>14505744</c:v>
                </c:pt>
                <c:pt idx="1602">
                  <c:v>14639455</c:v>
                </c:pt>
                <c:pt idx="1603">
                  <c:v>14773996</c:v>
                </c:pt>
                <c:pt idx="1604">
                  <c:v>14933846</c:v>
                </c:pt>
                <c:pt idx="1605">
                  <c:v>14933846</c:v>
                </c:pt>
                <c:pt idx="1606">
                  <c:v>15260400</c:v>
                </c:pt>
                <c:pt idx="1607">
                  <c:v>15421550</c:v>
                </c:pt>
                <c:pt idx="1608">
                  <c:v>15556728</c:v>
                </c:pt>
                <c:pt idx="1609">
                  <c:v>15728727</c:v>
                </c:pt>
                <c:pt idx="1610">
                  <c:v>15851147</c:v>
                </c:pt>
                <c:pt idx="1611">
                  <c:v>15978699</c:v>
                </c:pt>
                <c:pt idx="1612">
                  <c:v>16092049</c:v>
                </c:pt>
                <c:pt idx="1613">
                  <c:v>16092049</c:v>
                </c:pt>
                <c:pt idx="1614">
                  <c:v>16336233</c:v>
                </c:pt>
                <c:pt idx="1615">
                  <c:v>16418797</c:v>
                </c:pt>
                <c:pt idx="1616">
                  <c:v>16418797</c:v>
                </c:pt>
                <c:pt idx="1617">
                  <c:v>16641649</c:v>
                </c:pt>
                <c:pt idx="1618">
                  <c:v>16736596</c:v>
                </c:pt>
                <c:pt idx="1619">
                  <c:v>16838167</c:v>
                </c:pt>
                <c:pt idx="1620">
                  <c:v>16838167</c:v>
                </c:pt>
                <c:pt idx="1621">
                  <c:v>17064876</c:v>
                </c:pt>
                <c:pt idx="1622">
                  <c:v>17184623</c:v>
                </c:pt>
                <c:pt idx="1623">
                  <c:v>17282290</c:v>
                </c:pt>
                <c:pt idx="1624">
                  <c:v>17396149</c:v>
                </c:pt>
                <c:pt idx="1625">
                  <c:v>17410798</c:v>
                </c:pt>
                <c:pt idx="1626">
                  <c:v>17419176</c:v>
                </c:pt>
                <c:pt idx="1627">
                  <c:v>17419176</c:v>
                </c:pt>
                <c:pt idx="1628">
                  <c:v>17435433</c:v>
                </c:pt>
                <c:pt idx="1629">
                  <c:v>17443681</c:v>
                </c:pt>
                <c:pt idx="1630">
                  <c:v>17449933</c:v>
                </c:pt>
                <c:pt idx="1631">
                  <c:v>17455776</c:v>
                </c:pt>
                <c:pt idx="1632">
                  <c:v>17463525</c:v>
                </c:pt>
                <c:pt idx="1633">
                  <c:v>17471117</c:v>
                </c:pt>
                <c:pt idx="1634">
                  <c:v>17471117</c:v>
                </c:pt>
                <c:pt idx="1635">
                  <c:v>17471117</c:v>
                </c:pt>
                <c:pt idx="1636">
                  <c:v>17504330</c:v>
                </c:pt>
                <c:pt idx="1637">
                  <c:v>17541873</c:v>
                </c:pt>
                <c:pt idx="1638">
                  <c:v>17570648</c:v>
                </c:pt>
                <c:pt idx="1639">
                  <c:v>17603096</c:v>
                </c:pt>
                <c:pt idx="1640">
                  <c:v>17624715</c:v>
                </c:pt>
                <c:pt idx="1641">
                  <c:v>17624715</c:v>
                </c:pt>
                <c:pt idx="1642">
                  <c:v>17624715</c:v>
                </c:pt>
                <c:pt idx="1643">
                  <c:v>17624715</c:v>
                </c:pt>
                <c:pt idx="1644">
                  <c:v>17640968</c:v>
                </c:pt>
                <c:pt idx="1645">
                  <c:v>17795078</c:v>
                </c:pt>
                <c:pt idx="1646">
                  <c:v>17876497</c:v>
                </c:pt>
                <c:pt idx="1647">
                  <c:v>17930769</c:v>
                </c:pt>
                <c:pt idx="1648">
                  <c:v>17930769</c:v>
                </c:pt>
                <c:pt idx="1649">
                  <c:v>18044142</c:v>
                </c:pt>
                <c:pt idx="1650">
                  <c:v>18100377</c:v>
                </c:pt>
                <c:pt idx="1651">
                  <c:v>18145055</c:v>
                </c:pt>
                <c:pt idx="1652">
                  <c:v>18199640</c:v>
                </c:pt>
                <c:pt idx="1653">
                  <c:v>18245472</c:v>
                </c:pt>
                <c:pt idx="1654">
                  <c:v>18287930</c:v>
                </c:pt>
                <c:pt idx="1655">
                  <c:v>18287930</c:v>
                </c:pt>
                <c:pt idx="1656">
                  <c:v>18376563</c:v>
                </c:pt>
                <c:pt idx="1657">
                  <c:v>18444363</c:v>
                </c:pt>
                <c:pt idx="1658">
                  <c:v>18490763</c:v>
                </c:pt>
                <c:pt idx="1659">
                  <c:v>18566159</c:v>
                </c:pt>
                <c:pt idx="1660">
                  <c:v>18603821</c:v>
                </c:pt>
                <c:pt idx="1661">
                  <c:v>18621967</c:v>
                </c:pt>
                <c:pt idx="1662">
                  <c:v>18621967</c:v>
                </c:pt>
                <c:pt idx="1663">
                  <c:v>18660315</c:v>
                </c:pt>
                <c:pt idx="1664">
                  <c:v>18673818</c:v>
                </c:pt>
                <c:pt idx="1665">
                  <c:v>18677332</c:v>
                </c:pt>
                <c:pt idx="1666">
                  <c:v>18682136</c:v>
                </c:pt>
                <c:pt idx="1667">
                  <c:v>18684359</c:v>
                </c:pt>
                <c:pt idx="1668">
                  <c:v>18685867</c:v>
                </c:pt>
                <c:pt idx="1669">
                  <c:v>18685867</c:v>
                </c:pt>
                <c:pt idx="1670">
                  <c:v>18687593</c:v>
                </c:pt>
                <c:pt idx="1671">
                  <c:v>18696388</c:v>
                </c:pt>
                <c:pt idx="1672">
                  <c:v>18714868</c:v>
                </c:pt>
                <c:pt idx="1673">
                  <c:v>18720265</c:v>
                </c:pt>
                <c:pt idx="1674">
                  <c:v>18726889</c:v>
                </c:pt>
                <c:pt idx="1675">
                  <c:v>18732300</c:v>
                </c:pt>
                <c:pt idx="1676">
                  <c:v>18732300</c:v>
                </c:pt>
                <c:pt idx="1677">
                  <c:v>18732300</c:v>
                </c:pt>
                <c:pt idx="1678">
                  <c:v>18837575</c:v>
                </c:pt>
                <c:pt idx="1679">
                  <c:v>18880337</c:v>
                </c:pt>
                <c:pt idx="1680">
                  <c:v>18954035</c:v>
                </c:pt>
                <c:pt idx="1681">
                  <c:v>19024956</c:v>
                </c:pt>
                <c:pt idx="1682">
                  <c:v>19105106</c:v>
                </c:pt>
                <c:pt idx="1683">
                  <c:v>19105106</c:v>
                </c:pt>
                <c:pt idx="1684">
                  <c:v>19266156</c:v>
                </c:pt>
                <c:pt idx="1685">
                  <c:v>18520145</c:v>
                </c:pt>
                <c:pt idx="1686">
                  <c:v>18671235</c:v>
                </c:pt>
                <c:pt idx="1687">
                  <c:v>18754565</c:v>
                </c:pt>
                <c:pt idx="1688">
                  <c:v>18811456</c:v>
                </c:pt>
                <c:pt idx="1689">
                  <c:v>18841682</c:v>
                </c:pt>
                <c:pt idx="1690">
                  <c:v>18841682</c:v>
                </c:pt>
                <c:pt idx="1691">
                  <c:v>18900432</c:v>
                </c:pt>
                <c:pt idx="1692">
                  <c:v>19691580</c:v>
                </c:pt>
                <c:pt idx="1693">
                  <c:v>19722035</c:v>
                </c:pt>
                <c:pt idx="1694">
                  <c:v>19752641</c:v>
                </c:pt>
                <c:pt idx="1695">
                  <c:v>19782858</c:v>
                </c:pt>
                <c:pt idx="1696">
                  <c:v>19813568</c:v>
                </c:pt>
                <c:pt idx="1697">
                  <c:v>19813568</c:v>
                </c:pt>
                <c:pt idx="1698">
                  <c:v>19842371</c:v>
                </c:pt>
                <c:pt idx="1699">
                  <c:v>19875903</c:v>
                </c:pt>
                <c:pt idx="1700">
                  <c:v>19937797</c:v>
                </c:pt>
                <c:pt idx="1701">
                  <c:v>19966694</c:v>
                </c:pt>
                <c:pt idx="1702">
                  <c:v>19996576</c:v>
                </c:pt>
                <c:pt idx="1703">
                  <c:v>20023266</c:v>
                </c:pt>
                <c:pt idx="1704">
                  <c:v>20023266</c:v>
                </c:pt>
                <c:pt idx="1705">
                  <c:v>20040343</c:v>
                </c:pt>
                <c:pt idx="1706">
                  <c:v>20044710</c:v>
                </c:pt>
                <c:pt idx="1707">
                  <c:v>20048913</c:v>
                </c:pt>
                <c:pt idx="1708">
                  <c:v>20053077</c:v>
                </c:pt>
                <c:pt idx="1709">
                  <c:v>20057438</c:v>
                </c:pt>
                <c:pt idx="1710">
                  <c:v>20062004</c:v>
                </c:pt>
                <c:pt idx="1711">
                  <c:v>20062004</c:v>
                </c:pt>
                <c:pt idx="1712">
                  <c:v>20071500</c:v>
                </c:pt>
                <c:pt idx="1713">
                  <c:v>20074931</c:v>
                </c:pt>
                <c:pt idx="1714">
                  <c:v>19955639</c:v>
                </c:pt>
                <c:pt idx="1715">
                  <c:v>20070394</c:v>
                </c:pt>
                <c:pt idx="1716">
                  <c:v>18844727</c:v>
                </c:pt>
                <c:pt idx="1717">
                  <c:v>18849820</c:v>
                </c:pt>
                <c:pt idx="1718">
                  <c:v>18849820</c:v>
                </c:pt>
                <c:pt idx="1719">
                  <c:v>18862591</c:v>
                </c:pt>
                <c:pt idx="1720">
                  <c:v>18889824</c:v>
                </c:pt>
                <c:pt idx="1721">
                  <c:v>18895731</c:v>
                </c:pt>
                <c:pt idx="1722">
                  <c:v>18902806</c:v>
                </c:pt>
                <c:pt idx="1723">
                  <c:v>18909668</c:v>
                </c:pt>
                <c:pt idx="1724">
                  <c:v>18916434</c:v>
                </c:pt>
                <c:pt idx="1725">
                  <c:v>18916434</c:v>
                </c:pt>
                <c:pt idx="1726">
                  <c:v>18932344</c:v>
                </c:pt>
                <c:pt idx="1727">
                  <c:v>18939297</c:v>
                </c:pt>
                <c:pt idx="1728">
                  <c:v>18944299</c:v>
                </c:pt>
                <c:pt idx="1729">
                  <c:v>18963647</c:v>
                </c:pt>
                <c:pt idx="1730">
                  <c:v>18979697</c:v>
                </c:pt>
                <c:pt idx="1731">
                  <c:v>18996247</c:v>
                </c:pt>
                <c:pt idx="1732">
                  <c:v>18996247</c:v>
                </c:pt>
                <c:pt idx="1733">
                  <c:v>19028301</c:v>
                </c:pt>
                <c:pt idx="1734">
                  <c:v>19037490</c:v>
                </c:pt>
                <c:pt idx="1735">
                  <c:v>19053922</c:v>
                </c:pt>
                <c:pt idx="1736">
                  <c:v>19075226</c:v>
                </c:pt>
                <c:pt idx="1737">
                  <c:v>19100284</c:v>
                </c:pt>
                <c:pt idx="1738">
                  <c:v>19122690</c:v>
                </c:pt>
                <c:pt idx="1739">
                  <c:v>19122690</c:v>
                </c:pt>
                <c:pt idx="1740">
                  <c:v>19176768</c:v>
                </c:pt>
                <c:pt idx="1741">
                  <c:v>19214979</c:v>
                </c:pt>
                <c:pt idx="1742">
                  <c:v>19243497</c:v>
                </c:pt>
                <c:pt idx="1743">
                  <c:v>19273226</c:v>
                </c:pt>
                <c:pt idx="1744">
                  <c:v>19294943</c:v>
                </c:pt>
                <c:pt idx="1745">
                  <c:v>19321145</c:v>
                </c:pt>
                <c:pt idx="1746">
                  <c:v>19321145</c:v>
                </c:pt>
                <c:pt idx="1747">
                  <c:v>19361776</c:v>
                </c:pt>
                <c:pt idx="1748">
                  <c:v>19370997</c:v>
                </c:pt>
                <c:pt idx="1749">
                  <c:v>19384238</c:v>
                </c:pt>
                <c:pt idx="1750">
                  <c:v>19384238</c:v>
                </c:pt>
                <c:pt idx="1751">
                  <c:v>19392000</c:v>
                </c:pt>
                <c:pt idx="1752">
                  <c:v>19395388</c:v>
                </c:pt>
                <c:pt idx="1753">
                  <c:v>19395388</c:v>
                </c:pt>
                <c:pt idx="1754">
                  <c:v>19449024</c:v>
                </c:pt>
                <c:pt idx="1755">
                  <c:v>19475780</c:v>
                </c:pt>
                <c:pt idx="1756">
                  <c:v>19524519</c:v>
                </c:pt>
                <c:pt idx="1757">
                  <c:v>19580158</c:v>
                </c:pt>
                <c:pt idx="1758">
                  <c:v>19631149</c:v>
                </c:pt>
                <c:pt idx="1759">
                  <c:v>19682767</c:v>
                </c:pt>
                <c:pt idx="1760">
                  <c:v>19682767</c:v>
                </c:pt>
                <c:pt idx="1761">
                  <c:v>19781599</c:v>
                </c:pt>
                <c:pt idx="1762">
                  <c:v>19827718</c:v>
                </c:pt>
                <c:pt idx="1763">
                  <c:v>19874540</c:v>
                </c:pt>
                <c:pt idx="1764">
                  <c:v>19919391</c:v>
                </c:pt>
                <c:pt idx="1765">
                  <c:v>19969822</c:v>
                </c:pt>
                <c:pt idx="1766">
                  <c:v>20026184</c:v>
                </c:pt>
                <c:pt idx="1767">
                  <c:v>20026184</c:v>
                </c:pt>
                <c:pt idx="1768">
                  <c:v>20091651</c:v>
                </c:pt>
                <c:pt idx="1769">
                  <c:v>20355682</c:v>
                </c:pt>
                <c:pt idx="1770">
                  <c:v>20489250</c:v>
                </c:pt>
                <c:pt idx="1771">
                  <c:v>20596844</c:v>
                </c:pt>
                <c:pt idx="1772">
                  <c:v>20735193</c:v>
                </c:pt>
                <c:pt idx="1773">
                  <c:v>20870473</c:v>
                </c:pt>
                <c:pt idx="1774">
                  <c:v>20870473</c:v>
                </c:pt>
                <c:pt idx="1775">
                  <c:v>20870473</c:v>
                </c:pt>
                <c:pt idx="1776">
                  <c:v>21247822</c:v>
                </c:pt>
                <c:pt idx="1777">
                  <c:v>21362116</c:v>
                </c:pt>
                <c:pt idx="1778">
                  <c:v>21474340</c:v>
                </c:pt>
                <c:pt idx="1779">
                  <c:v>21576716</c:v>
                </c:pt>
                <c:pt idx="1780">
                  <c:v>21691082</c:v>
                </c:pt>
                <c:pt idx="1781">
                  <c:v>21691082</c:v>
                </c:pt>
                <c:pt idx="1782">
                  <c:v>21903968</c:v>
                </c:pt>
                <c:pt idx="1783">
                  <c:v>21982902</c:v>
                </c:pt>
                <c:pt idx="1784">
                  <c:v>22130961</c:v>
                </c:pt>
                <c:pt idx="1785">
                  <c:v>22130961</c:v>
                </c:pt>
                <c:pt idx="1786">
                  <c:v>22291035</c:v>
                </c:pt>
                <c:pt idx="1787">
                  <c:v>22373498</c:v>
                </c:pt>
                <c:pt idx="1788">
                  <c:v>22373498</c:v>
                </c:pt>
                <c:pt idx="1789">
                  <c:v>22452341</c:v>
                </c:pt>
                <c:pt idx="1790">
                  <c:v>22480232</c:v>
                </c:pt>
                <c:pt idx="1791">
                  <c:v>22516736</c:v>
                </c:pt>
                <c:pt idx="1792">
                  <c:v>22557493</c:v>
                </c:pt>
                <c:pt idx="1793">
                  <c:v>22595531</c:v>
                </c:pt>
                <c:pt idx="1794">
                  <c:v>22634916</c:v>
                </c:pt>
                <c:pt idx="1795">
                  <c:v>22634916</c:v>
                </c:pt>
                <c:pt idx="1796">
                  <c:v>22706312</c:v>
                </c:pt>
                <c:pt idx="1797">
                  <c:v>22740984</c:v>
                </c:pt>
                <c:pt idx="1798">
                  <c:v>22740984</c:v>
                </c:pt>
                <c:pt idx="1799">
                  <c:v>22793921</c:v>
                </c:pt>
                <c:pt idx="1800">
                  <c:v>22793921</c:v>
                </c:pt>
                <c:pt idx="1801">
                  <c:v>22793921</c:v>
                </c:pt>
                <c:pt idx="1802">
                  <c:v>22822734</c:v>
                </c:pt>
                <c:pt idx="1803">
                  <c:v>22822734</c:v>
                </c:pt>
                <c:pt idx="1804">
                  <c:v>22822734</c:v>
                </c:pt>
                <c:pt idx="1805">
                  <c:v>22926141</c:v>
                </c:pt>
                <c:pt idx="1806">
                  <c:v>22940712</c:v>
                </c:pt>
                <c:pt idx="1807">
                  <c:v>22945210</c:v>
                </c:pt>
                <c:pt idx="1808">
                  <c:v>23043152</c:v>
                </c:pt>
                <c:pt idx="1809">
                  <c:v>23145891</c:v>
                </c:pt>
                <c:pt idx="1810">
                  <c:v>23145891</c:v>
                </c:pt>
                <c:pt idx="1811">
                  <c:v>23293162</c:v>
                </c:pt>
                <c:pt idx="1812">
                  <c:v>23393910</c:v>
                </c:pt>
                <c:pt idx="1813">
                  <c:v>23648022</c:v>
                </c:pt>
                <c:pt idx="1814">
                  <c:v>23909428</c:v>
                </c:pt>
                <c:pt idx="1815">
                  <c:v>24175975</c:v>
                </c:pt>
                <c:pt idx="1816">
                  <c:v>24175975</c:v>
                </c:pt>
                <c:pt idx="1817">
                  <c:v>24743202</c:v>
                </c:pt>
                <c:pt idx="1818">
                  <c:v>25027072</c:v>
                </c:pt>
                <c:pt idx="1819">
                  <c:v>25289421</c:v>
                </c:pt>
                <c:pt idx="1820">
                  <c:v>25528592</c:v>
                </c:pt>
                <c:pt idx="1821">
                  <c:v>25670682</c:v>
                </c:pt>
                <c:pt idx="1822">
                  <c:v>25813213</c:v>
                </c:pt>
                <c:pt idx="1823">
                  <c:v>25813213</c:v>
                </c:pt>
                <c:pt idx="1824">
                  <c:v>26021228</c:v>
                </c:pt>
                <c:pt idx="1825">
                  <c:v>26090668</c:v>
                </c:pt>
                <c:pt idx="1826">
                  <c:v>26138623</c:v>
                </c:pt>
                <c:pt idx="1827">
                  <c:v>26190489</c:v>
                </c:pt>
                <c:pt idx="1828">
                  <c:v>26214024</c:v>
                </c:pt>
                <c:pt idx="1829">
                  <c:v>26242810</c:v>
                </c:pt>
                <c:pt idx="1830">
                  <c:v>26242810</c:v>
                </c:pt>
                <c:pt idx="1831">
                  <c:v>26305808</c:v>
                </c:pt>
                <c:pt idx="1832">
                  <c:v>26341108</c:v>
                </c:pt>
                <c:pt idx="1833">
                  <c:v>26375588</c:v>
                </c:pt>
                <c:pt idx="1834">
                  <c:v>26406013</c:v>
                </c:pt>
                <c:pt idx="1835">
                  <c:v>26434911</c:v>
                </c:pt>
                <c:pt idx="1836">
                  <c:v>26436698</c:v>
                </c:pt>
                <c:pt idx="1837">
                  <c:v>26436698</c:v>
                </c:pt>
                <c:pt idx="1838">
                  <c:v>26444242</c:v>
                </c:pt>
                <c:pt idx="1839">
                  <c:v>26469379</c:v>
                </c:pt>
                <c:pt idx="1840">
                  <c:v>26496286</c:v>
                </c:pt>
                <c:pt idx="1841">
                  <c:v>26525319</c:v>
                </c:pt>
                <c:pt idx="1842">
                  <c:v>26556241</c:v>
                </c:pt>
                <c:pt idx="1843">
                  <c:v>26588633</c:v>
                </c:pt>
                <c:pt idx="1844">
                  <c:v>26588633</c:v>
                </c:pt>
                <c:pt idx="1845">
                  <c:v>26656954</c:v>
                </c:pt>
                <c:pt idx="1846">
                  <c:v>26689378</c:v>
                </c:pt>
                <c:pt idx="1847">
                  <c:v>26779932</c:v>
                </c:pt>
                <c:pt idx="1848">
                  <c:v>26779932</c:v>
                </c:pt>
                <c:pt idx="1849">
                  <c:v>26989003</c:v>
                </c:pt>
                <c:pt idx="1850">
                  <c:v>27099467</c:v>
                </c:pt>
                <c:pt idx="1851">
                  <c:v>27099467</c:v>
                </c:pt>
                <c:pt idx="1852">
                  <c:v>27338467</c:v>
                </c:pt>
                <c:pt idx="1853">
                  <c:v>27338467</c:v>
                </c:pt>
                <c:pt idx="1854">
                  <c:v>27368056</c:v>
                </c:pt>
                <c:pt idx="1855">
                  <c:v>27386674</c:v>
                </c:pt>
                <c:pt idx="1856">
                  <c:v>27412631</c:v>
                </c:pt>
                <c:pt idx="1857">
                  <c:v>27425184</c:v>
                </c:pt>
                <c:pt idx="1858">
                  <c:v>27425184</c:v>
                </c:pt>
                <c:pt idx="1859">
                  <c:v>27426620</c:v>
                </c:pt>
                <c:pt idx="1860">
                  <c:v>27436460</c:v>
                </c:pt>
                <c:pt idx="1861">
                  <c:v>27449332</c:v>
                </c:pt>
                <c:pt idx="1862">
                  <c:v>27461337</c:v>
                </c:pt>
                <c:pt idx="1863">
                  <c:v>27481491</c:v>
                </c:pt>
                <c:pt idx="1864">
                  <c:v>27494912</c:v>
                </c:pt>
                <c:pt idx="1865">
                  <c:v>27494912</c:v>
                </c:pt>
                <c:pt idx="1866">
                  <c:v>27513422</c:v>
                </c:pt>
                <c:pt idx="1867">
                  <c:v>27517632</c:v>
                </c:pt>
                <c:pt idx="1868">
                  <c:v>26959793</c:v>
                </c:pt>
                <c:pt idx="1869">
                  <c:v>27521490</c:v>
                </c:pt>
                <c:pt idx="1870">
                  <c:v>27523703</c:v>
                </c:pt>
                <c:pt idx="1871">
                  <c:v>27525457</c:v>
                </c:pt>
                <c:pt idx="1872">
                  <c:v>27525457</c:v>
                </c:pt>
                <c:pt idx="1873">
                  <c:v>27529682</c:v>
                </c:pt>
                <c:pt idx="1874">
                  <c:v>27531756</c:v>
                </c:pt>
                <c:pt idx="1875">
                  <c:v>27533823</c:v>
                </c:pt>
                <c:pt idx="1876">
                  <c:v>27537828</c:v>
                </c:pt>
                <c:pt idx="1877">
                  <c:v>27541417</c:v>
                </c:pt>
                <c:pt idx="1878">
                  <c:v>27544911</c:v>
                </c:pt>
                <c:pt idx="1879">
                  <c:v>27544911</c:v>
                </c:pt>
                <c:pt idx="1880">
                  <c:v>27548763</c:v>
                </c:pt>
                <c:pt idx="1881">
                  <c:v>27558222</c:v>
                </c:pt>
                <c:pt idx="1882">
                  <c:v>27561978</c:v>
                </c:pt>
                <c:pt idx="1883">
                  <c:v>27565318</c:v>
                </c:pt>
                <c:pt idx="1884">
                  <c:v>27568808</c:v>
                </c:pt>
                <c:pt idx="1885">
                  <c:v>27572402</c:v>
                </c:pt>
                <c:pt idx="1886">
                  <c:v>27572402</c:v>
                </c:pt>
                <c:pt idx="1887">
                  <c:v>27578915</c:v>
                </c:pt>
                <c:pt idx="1888">
                  <c:v>27582558</c:v>
                </c:pt>
                <c:pt idx="1889">
                  <c:v>27582558</c:v>
                </c:pt>
                <c:pt idx="1890">
                  <c:v>27586186</c:v>
                </c:pt>
                <c:pt idx="1891">
                  <c:v>27660346</c:v>
                </c:pt>
                <c:pt idx="1892">
                  <c:v>27715021</c:v>
                </c:pt>
                <c:pt idx="1893">
                  <c:v>27715021</c:v>
                </c:pt>
                <c:pt idx="1894">
                  <c:v>27769713</c:v>
                </c:pt>
                <c:pt idx="1895">
                  <c:v>27915617</c:v>
                </c:pt>
                <c:pt idx="1896">
                  <c:v>28222968</c:v>
                </c:pt>
                <c:pt idx="1897">
                  <c:v>28255037</c:v>
                </c:pt>
                <c:pt idx="1898">
                  <c:v>28293603</c:v>
                </c:pt>
                <c:pt idx="1899">
                  <c:v>28344885</c:v>
                </c:pt>
                <c:pt idx="1900">
                  <c:v>28344885</c:v>
                </c:pt>
                <c:pt idx="1901">
                  <c:v>28438290</c:v>
                </c:pt>
                <c:pt idx="1902">
                  <c:v>28491778</c:v>
                </c:pt>
                <c:pt idx="1903">
                  <c:v>28511330</c:v>
                </c:pt>
                <c:pt idx="1904">
                  <c:v>28523398</c:v>
                </c:pt>
                <c:pt idx="1905">
                  <c:v>28534991</c:v>
                </c:pt>
                <c:pt idx="1906">
                  <c:v>28547571</c:v>
                </c:pt>
                <c:pt idx="1907">
                  <c:v>28547571</c:v>
                </c:pt>
                <c:pt idx="1908">
                  <c:v>28571551</c:v>
                </c:pt>
                <c:pt idx="1909">
                  <c:v>28583715</c:v>
                </c:pt>
                <c:pt idx="1910">
                  <c:v>28596971</c:v>
                </c:pt>
                <c:pt idx="1911">
                  <c:v>28610987</c:v>
                </c:pt>
                <c:pt idx="1912">
                  <c:v>28623631</c:v>
                </c:pt>
                <c:pt idx="1913">
                  <c:v>28634413</c:v>
                </c:pt>
                <c:pt idx="1914">
                  <c:v>28634413</c:v>
                </c:pt>
                <c:pt idx="1915">
                  <c:v>28644559</c:v>
                </c:pt>
                <c:pt idx="1916">
                  <c:v>28667926</c:v>
                </c:pt>
                <c:pt idx="1917">
                  <c:v>28679658</c:v>
                </c:pt>
                <c:pt idx="1918">
                  <c:v>28689335</c:v>
                </c:pt>
                <c:pt idx="1919">
                  <c:v>28692452</c:v>
                </c:pt>
                <c:pt idx="1920">
                  <c:v>28695484</c:v>
                </c:pt>
                <c:pt idx="1921">
                  <c:v>28695484</c:v>
                </c:pt>
                <c:pt idx="1922">
                  <c:v>28701441</c:v>
                </c:pt>
                <c:pt idx="1923">
                  <c:v>28704981</c:v>
                </c:pt>
                <c:pt idx="1924">
                  <c:v>28708792</c:v>
                </c:pt>
                <c:pt idx="1925">
                  <c:v>28714678</c:v>
                </c:pt>
                <c:pt idx="1926">
                  <c:v>28718481</c:v>
                </c:pt>
                <c:pt idx="1927">
                  <c:v>28721082</c:v>
                </c:pt>
                <c:pt idx="1928">
                  <c:v>28721082</c:v>
                </c:pt>
                <c:pt idx="1929">
                  <c:v>28728069</c:v>
                </c:pt>
                <c:pt idx="1930">
                  <c:v>28731171</c:v>
                </c:pt>
                <c:pt idx="1931">
                  <c:v>28734118</c:v>
                </c:pt>
                <c:pt idx="1932">
                  <c:v>28736973</c:v>
                </c:pt>
                <c:pt idx="1933">
                  <c:v>28739638</c:v>
                </c:pt>
                <c:pt idx="1934">
                  <c:v>28741750</c:v>
                </c:pt>
                <c:pt idx="1935">
                  <c:v>28741750</c:v>
                </c:pt>
                <c:pt idx="1936">
                  <c:v>28760330</c:v>
                </c:pt>
                <c:pt idx="1937">
                  <c:v>28770832</c:v>
                </c:pt>
                <c:pt idx="1938">
                  <c:v>28782058</c:v>
                </c:pt>
                <c:pt idx="1939">
                  <c:v>28793791</c:v>
                </c:pt>
                <c:pt idx="1940">
                  <c:v>28805401</c:v>
                </c:pt>
                <c:pt idx="1941">
                  <c:v>28825245</c:v>
                </c:pt>
                <c:pt idx="1942">
                  <c:v>28825245</c:v>
                </c:pt>
                <c:pt idx="1943">
                  <c:v>28850714</c:v>
                </c:pt>
                <c:pt idx="1944">
                  <c:v>28857918</c:v>
                </c:pt>
                <c:pt idx="1945">
                  <c:v>28862080</c:v>
                </c:pt>
                <c:pt idx="1946">
                  <c:v>28865593</c:v>
                </c:pt>
                <c:pt idx="1947">
                  <c:v>28869863</c:v>
                </c:pt>
                <c:pt idx="1948">
                  <c:v>28873415</c:v>
                </c:pt>
                <c:pt idx="1949">
                  <c:v>28873415</c:v>
                </c:pt>
                <c:pt idx="1950">
                  <c:v>28879239</c:v>
                </c:pt>
                <c:pt idx="1951">
                  <c:v>28882192</c:v>
                </c:pt>
                <c:pt idx="1952">
                  <c:v>28885272</c:v>
                </c:pt>
                <c:pt idx="1953">
                  <c:v>28888551</c:v>
                </c:pt>
                <c:pt idx="1954">
                  <c:v>28891514</c:v>
                </c:pt>
                <c:pt idx="1955">
                  <c:v>28894150</c:v>
                </c:pt>
                <c:pt idx="1956">
                  <c:v>28894150</c:v>
                </c:pt>
                <c:pt idx="1957">
                  <c:v>28899800</c:v>
                </c:pt>
                <c:pt idx="1958">
                  <c:v>28902871</c:v>
                </c:pt>
                <c:pt idx="1959">
                  <c:v>28906027</c:v>
                </c:pt>
                <c:pt idx="1960">
                  <c:v>28909043</c:v>
                </c:pt>
                <c:pt idx="1961">
                  <c:v>28911952</c:v>
                </c:pt>
                <c:pt idx="1962">
                  <c:v>28914734</c:v>
                </c:pt>
                <c:pt idx="1963">
                  <c:v>28914734</c:v>
                </c:pt>
                <c:pt idx="1964">
                  <c:v>28920274</c:v>
                </c:pt>
                <c:pt idx="1965">
                  <c:v>28923520</c:v>
                </c:pt>
                <c:pt idx="1966">
                  <c:v>28926642</c:v>
                </c:pt>
                <c:pt idx="1967">
                  <c:v>28930375</c:v>
                </c:pt>
                <c:pt idx="1968">
                  <c:v>28933694</c:v>
                </c:pt>
                <c:pt idx="1969">
                  <c:v>28936266</c:v>
                </c:pt>
                <c:pt idx="1970">
                  <c:v>28936266</c:v>
                </c:pt>
                <c:pt idx="1971">
                  <c:v>28941439</c:v>
                </c:pt>
                <c:pt idx="1972">
                  <c:v>28944344</c:v>
                </c:pt>
                <c:pt idx="1973">
                  <c:v>28947447</c:v>
                </c:pt>
                <c:pt idx="1974">
                  <c:v>28954455</c:v>
                </c:pt>
                <c:pt idx="1975">
                  <c:v>28959173</c:v>
                </c:pt>
                <c:pt idx="1976">
                  <c:v>28963262</c:v>
                </c:pt>
                <c:pt idx="1977">
                  <c:v>28963262</c:v>
                </c:pt>
                <c:pt idx="1978">
                  <c:v>28973082</c:v>
                </c:pt>
                <c:pt idx="1979">
                  <c:v>28978138</c:v>
                </c:pt>
                <c:pt idx="1980">
                  <c:v>28983895</c:v>
                </c:pt>
                <c:pt idx="1981">
                  <c:v>28991452</c:v>
                </c:pt>
                <c:pt idx="1982">
                  <c:v>29016092</c:v>
                </c:pt>
                <c:pt idx="1983">
                  <c:v>29032732</c:v>
                </c:pt>
                <c:pt idx="1984">
                  <c:v>29032732</c:v>
                </c:pt>
                <c:pt idx="1985">
                  <c:v>29079979</c:v>
                </c:pt>
                <c:pt idx="1986">
                  <c:v>29104175</c:v>
                </c:pt>
                <c:pt idx="1987">
                  <c:v>29131588</c:v>
                </c:pt>
                <c:pt idx="1988">
                  <c:v>29187669</c:v>
                </c:pt>
                <c:pt idx="1989">
                  <c:v>29230530</c:v>
                </c:pt>
                <c:pt idx="1990">
                  <c:v>29253164</c:v>
                </c:pt>
                <c:pt idx="1991">
                  <c:v>29253164</c:v>
                </c:pt>
                <c:pt idx="1992">
                  <c:v>29289855</c:v>
                </c:pt>
                <c:pt idx="1993">
                  <c:v>29321903</c:v>
                </c:pt>
                <c:pt idx="1994">
                  <c:v>29424221</c:v>
                </c:pt>
                <c:pt idx="1995">
                  <c:v>29527402</c:v>
                </c:pt>
                <c:pt idx="1996">
                  <c:v>29584373</c:v>
                </c:pt>
                <c:pt idx="1997">
                  <c:v>29644132</c:v>
                </c:pt>
                <c:pt idx="1998">
                  <c:v>29644132</c:v>
                </c:pt>
                <c:pt idx="1999">
                  <c:v>29780797</c:v>
                </c:pt>
                <c:pt idx="2000">
                  <c:v>29831347</c:v>
                </c:pt>
                <c:pt idx="2001">
                  <c:v>29831347</c:v>
                </c:pt>
                <c:pt idx="2002">
                  <c:v>29993448</c:v>
                </c:pt>
                <c:pt idx="2003">
                  <c:v>30057367</c:v>
                </c:pt>
                <c:pt idx="2004">
                  <c:v>30118232</c:v>
                </c:pt>
                <c:pt idx="2005">
                  <c:v>30118232</c:v>
                </c:pt>
                <c:pt idx="2006">
                  <c:v>30284529</c:v>
                </c:pt>
                <c:pt idx="2007">
                  <c:v>30388249</c:v>
                </c:pt>
                <c:pt idx="2008">
                  <c:v>30477898</c:v>
                </c:pt>
                <c:pt idx="2009">
                  <c:v>30529211</c:v>
                </c:pt>
                <c:pt idx="2010">
                  <c:v>30665597</c:v>
                </c:pt>
                <c:pt idx="2011">
                  <c:v>30842432</c:v>
                </c:pt>
                <c:pt idx="2012">
                  <c:v>30842432</c:v>
                </c:pt>
                <c:pt idx="2013">
                  <c:v>31094822</c:v>
                </c:pt>
                <c:pt idx="2014">
                  <c:v>31145648</c:v>
                </c:pt>
                <c:pt idx="2015">
                  <c:v>31175132</c:v>
                </c:pt>
                <c:pt idx="2016">
                  <c:v>31186416</c:v>
                </c:pt>
                <c:pt idx="2017">
                  <c:v>31197104</c:v>
                </c:pt>
                <c:pt idx="2018">
                  <c:v>31212929</c:v>
                </c:pt>
                <c:pt idx="2019">
                  <c:v>31212929</c:v>
                </c:pt>
                <c:pt idx="2020">
                  <c:v>31249092</c:v>
                </c:pt>
                <c:pt idx="2021">
                  <c:v>31249092</c:v>
                </c:pt>
                <c:pt idx="2022">
                  <c:v>31400014</c:v>
                </c:pt>
                <c:pt idx="2023">
                  <c:v>31400014</c:v>
                </c:pt>
                <c:pt idx="2024">
                  <c:v>31666491</c:v>
                </c:pt>
                <c:pt idx="2025">
                  <c:v>31885261</c:v>
                </c:pt>
                <c:pt idx="2026">
                  <c:v>31885261</c:v>
                </c:pt>
                <c:pt idx="2027">
                  <c:v>32158064</c:v>
                </c:pt>
                <c:pt idx="2028">
                  <c:v>32158064</c:v>
                </c:pt>
                <c:pt idx="2029">
                  <c:v>32316713</c:v>
                </c:pt>
                <c:pt idx="2030">
                  <c:v>32320400</c:v>
                </c:pt>
                <c:pt idx="2031">
                  <c:v>32323834</c:v>
                </c:pt>
                <c:pt idx="2032">
                  <c:v>32326957</c:v>
                </c:pt>
                <c:pt idx="2033">
                  <c:v>32326957</c:v>
                </c:pt>
                <c:pt idx="2034">
                  <c:v>32367387</c:v>
                </c:pt>
                <c:pt idx="2035">
                  <c:v>32425931</c:v>
                </c:pt>
                <c:pt idx="2036">
                  <c:v>32488213</c:v>
                </c:pt>
                <c:pt idx="2037">
                  <c:v>32557171</c:v>
                </c:pt>
                <c:pt idx="2038">
                  <c:v>32580194</c:v>
                </c:pt>
                <c:pt idx="2039">
                  <c:v>32588823</c:v>
                </c:pt>
                <c:pt idx="2040">
                  <c:v>32588823</c:v>
                </c:pt>
                <c:pt idx="2041">
                  <c:v>32601291</c:v>
                </c:pt>
                <c:pt idx="2042">
                  <c:v>32890339</c:v>
                </c:pt>
                <c:pt idx="2043">
                  <c:v>33065401</c:v>
                </c:pt>
                <c:pt idx="2044">
                  <c:v>33065401</c:v>
                </c:pt>
                <c:pt idx="2045">
                  <c:v>33516509</c:v>
                </c:pt>
                <c:pt idx="2046">
                  <c:v>33747582</c:v>
                </c:pt>
                <c:pt idx="2047">
                  <c:v>33747582</c:v>
                </c:pt>
                <c:pt idx="2048">
                  <c:v>34244110</c:v>
                </c:pt>
                <c:pt idx="2049">
                  <c:v>34493989</c:v>
                </c:pt>
                <c:pt idx="2050">
                  <c:v>34735400</c:v>
                </c:pt>
                <c:pt idx="2051">
                  <c:v>34960565</c:v>
                </c:pt>
                <c:pt idx="2052">
                  <c:v>35155267</c:v>
                </c:pt>
                <c:pt idx="2053">
                  <c:v>35355378</c:v>
                </c:pt>
                <c:pt idx="2054">
                  <c:v>35355378</c:v>
                </c:pt>
                <c:pt idx="2055">
                  <c:v>35776119</c:v>
                </c:pt>
                <c:pt idx="2056">
                  <c:v>35988748</c:v>
                </c:pt>
                <c:pt idx="2057">
                  <c:v>36206767</c:v>
                </c:pt>
                <c:pt idx="2058">
                  <c:v>36425005</c:v>
                </c:pt>
                <c:pt idx="2059">
                  <c:v>36618530</c:v>
                </c:pt>
                <c:pt idx="2060">
                  <c:v>36832790</c:v>
                </c:pt>
                <c:pt idx="2061">
                  <c:v>36832790</c:v>
                </c:pt>
                <c:pt idx="2062">
                  <c:v>37253442</c:v>
                </c:pt>
                <c:pt idx="2063">
                  <c:v>37446831</c:v>
                </c:pt>
                <c:pt idx="2064">
                  <c:v>37635031</c:v>
                </c:pt>
                <c:pt idx="2065">
                  <c:v>37817169</c:v>
                </c:pt>
                <c:pt idx="2066">
                  <c:v>37996912</c:v>
                </c:pt>
                <c:pt idx="2067">
                  <c:v>38173971</c:v>
                </c:pt>
                <c:pt idx="2068">
                  <c:v>38173971</c:v>
                </c:pt>
                <c:pt idx="2069">
                  <c:v>38525512</c:v>
                </c:pt>
                <c:pt idx="2070">
                  <c:v>38684973</c:v>
                </c:pt>
                <c:pt idx="2071">
                  <c:v>38855372</c:v>
                </c:pt>
                <c:pt idx="2072">
                  <c:v>39026274</c:v>
                </c:pt>
                <c:pt idx="2073">
                  <c:v>39063816</c:v>
                </c:pt>
                <c:pt idx="2074">
                  <c:v>39092999</c:v>
                </c:pt>
                <c:pt idx="2075">
                  <c:v>39092999</c:v>
                </c:pt>
                <c:pt idx="2076">
                  <c:v>39100787</c:v>
                </c:pt>
                <c:pt idx="2077">
                  <c:v>39104824</c:v>
                </c:pt>
                <c:pt idx="2078">
                  <c:v>39107909</c:v>
                </c:pt>
                <c:pt idx="2079">
                  <c:v>39111439</c:v>
                </c:pt>
                <c:pt idx="2080">
                  <c:v>39114700</c:v>
                </c:pt>
                <c:pt idx="2081">
                  <c:v>39117484</c:v>
                </c:pt>
                <c:pt idx="2082">
                  <c:v>39120023</c:v>
                </c:pt>
                <c:pt idx="2083">
                  <c:v>39122842</c:v>
                </c:pt>
                <c:pt idx="2084">
                  <c:v>39125539</c:v>
                </c:pt>
                <c:pt idx="2085">
                  <c:v>39125539</c:v>
                </c:pt>
                <c:pt idx="2086">
                  <c:v>39130839</c:v>
                </c:pt>
                <c:pt idx="2087">
                  <c:v>39133260</c:v>
                </c:pt>
                <c:pt idx="2088">
                  <c:v>39135307</c:v>
                </c:pt>
                <c:pt idx="2089">
                  <c:v>39137416</c:v>
                </c:pt>
                <c:pt idx="2090">
                  <c:v>39137416</c:v>
                </c:pt>
                <c:pt idx="2091">
                  <c:v>39142264</c:v>
                </c:pt>
                <c:pt idx="2092">
                  <c:v>39144774</c:v>
                </c:pt>
                <c:pt idx="2093">
                  <c:v>39144774</c:v>
                </c:pt>
                <c:pt idx="2094">
                  <c:v>39149656</c:v>
                </c:pt>
                <c:pt idx="2095">
                  <c:v>39151736</c:v>
                </c:pt>
                <c:pt idx="2096">
                  <c:v>39154016</c:v>
                </c:pt>
                <c:pt idx="2097">
                  <c:v>39156482</c:v>
                </c:pt>
                <c:pt idx="2098">
                  <c:v>39168785</c:v>
                </c:pt>
                <c:pt idx="2099">
                  <c:v>39176996</c:v>
                </c:pt>
                <c:pt idx="2100">
                  <c:v>39184594</c:v>
                </c:pt>
                <c:pt idx="2101">
                  <c:v>39193945</c:v>
                </c:pt>
                <c:pt idx="2102">
                  <c:v>39206906</c:v>
                </c:pt>
                <c:pt idx="2103">
                  <c:v>39220496</c:v>
                </c:pt>
                <c:pt idx="2104">
                  <c:v>39234083</c:v>
                </c:pt>
                <c:pt idx="2105">
                  <c:v>39247000</c:v>
                </c:pt>
                <c:pt idx="2106">
                  <c:v>39260299</c:v>
                </c:pt>
                <c:pt idx="2107">
                  <c:v>39273144</c:v>
                </c:pt>
                <c:pt idx="2108">
                  <c:v>39285819</c:v>
                </c:pt>
                <c:pt idx="2109">
                  <c:v>39299230</c:v>
                </c:pt>
                <c:pt idx="2110">
                  <c:v>39311286</c:v>
                </c:pt>
                <c:pt idx="2111">
                  <c:v>39324157</c:v>
                </c:pt>
                <c:pt idx="2112">
                  <c:v>39324157</c:v>
                </c:pt>
                <c:pt idx="2113">
                  <c:v>39348692</c:v>
                </c:pt>
                <c:pt idx="2114">
                  <c:v>39393447</c:v>
                </c:pt>
                <c:pt idx="2115">
                  <c:v>39457940</c:v>
                </c:pt>
                <c:pt idx="2116">
                  <c:v>39489273</c:v>
                </c:pt>
                <c:pt idx="2117">
                  <c:v>39567668</c:v>
                </c:pt>
                <c:pt idx="2118">
                  <c:v>39641874</c:v>
                </c:pt>
                <c:pt idx="2119">
                  <c:v>39716883</c:v>
                </c:pt>
                <c:pt idx="2120">
                  <c:v>39716883</c:v>
                </c:pt>
                <c:pt idx="2121">
                  <c:v>39914240</c:v>
                </c:pt>
                <c:pt idx="2122">
                  <c:v>40060319</c:v>
                </c:pt>
                <c:pt idx="2123">
                  <c:v>40060319</c:v>
                </c:pt>
                <c:pt idx="2124">
                  <c:v>40300342</c:v>
                </c:pt>
                <c:pt idx="2125">
                  <c:v>40396257</c:v>
                </c:pt>
                <c:pt idx="2126">
                  <c:v>40491512</c:v>
                </c:pt>
                <c:pt idx="2127">
                  <c:v>40582802</c:v>
                </c:pt>
                <c:pt idx="2128">
                  <c:v>40658208</c:v>
                </c:pt>
                <c:pt idx="2129">
                  <c:v>40725968</c:v>
                </c:pt>
                <c:pt idx="2130">
                  <c:v>40872659</c:v>
                </c:pt>
                <c:pt idx="2131">
                  <c:v>40913670</c:v>
                </c:pt>
                <c:pt idx="2132">
                  <c:v>40968118</c:v>
                </c:pt>
                <c:pt idx="2133">
                  <c:v>41013677</c:v>
                </c:pt>
                <c:pt idx="2134">
                  <c:v>41064511</c:v>
                </c:pt>
                <c:pt idx="2135">
                  <c:v>41064511</c:v>
                </c:pt>
                <c:pt idx="2136">
                  <c:v>41173820</c:v>
                </c:pt>
                <c:pt idx="2137">
                  <c:v>41186189</c:v>
                </c:pt>
                <c:pt idx="2138">
                  <c:v>41198234</c:v>
                </c:pt>
                <c:pt idx="2139">
                  <c:v>41235486</c:v>
                </c:pt>
                <c:pt idx="2140">
                  <c:v>41268059</c:v>
                </c:pt>
                <c:pt idx="2141">
                  <c:v>41307378</c:v>
                </c:pt>
                <c:pt idx="2142">
                  <c:v>41365558</c:v>
                </c:pt>
                <c:pt idx="2143">
                  <c:v>41418313</c:v>
                </c:pt>
                <c:pt idx="2144">
                  <c:v>41473815</c:v>
                </c:pt>
                <c:pt idx="2145">
                  <c:v>41528460</c:v>
                </c:pt>
                <c:pt idx="2146">
                  <c:v>41528460</c:v>
                </c:pt>
                <c:pt idx="2147">
                  <c:v>41634416</c:v>
                </c:pt>
                <c:pt idx="2148">
                  <c:v>41698580</c:v>
                </c:pt>
                <c:pt idx="2149">
                  <c:v>41760442</c:v>
                </c:pt>
                <c:pt idx="2150">
                  <c:v>41822510</c:v>
                </c:pt>
                <c:pt idx="2151">
                  <c:v>41891841</c:v>
                </c:pt>
                <c:pt idx="2152">
                  <c:v>41956641</c:v>
                </c:pt>
                <c:pt idx="2153">
                  <c:v>42017420</c:v>
                </c:pt>
                <c:pt idx="2154">
                  <c:v>42051896</c:v>
                </c:pt>
                <c:pt idx="2155">
                  <c:v>42085113</c:v>
                </c:pt>
                <c:pt idx="2156">
                  <c:v>42123148</c:v>
                </c:pt>
                <c:pt idx="2157">
                  <c:v>42165189</c:v>
                </c:pt>
                <c:pt idx="2158">
                  <c:v>42210528</c:v>
                </c:pt>
                <c:pt idx="2159">
                  <c:v>42436373</c:v>
                </c:pt>
                <c:pt idx="2160">
                  <c:v>42304419</c:v>
                </c:pt>
                <c:pt idx="2161">
                  <c:v>42304419</c:v>
                </c:pt>
                <c:pt idx="2162">
                  <c:v>42304419</c:v>
                </c:pt>
                <c:pt idx="2163">
                  <c:v>42304419</c:v>
                </c:pt>
                <c:pt idx="2164">
                  <c:v>42304419</c:v>
                </c:pt>
                <c:pt idx="2165">
                  <c:v>42483092</c:v>
                </c:pt>
                <c:pt idx="2166">
                  <c:v>42559235</c:v>
                </c:pt>
                <c:pt idx="2167">
                  <c:v>42559235</c:v>
                </c:pt>
                <c:pt idx="2168">
                  <c:v>42613519</c:v>
                </c:pt>
                <c:pt idx="2169">
                  <c:v>42640653</c:v>
                </c:pt>
                <c:pt idx="2170">
                  <c:v>42668133</c:v>
                </c:pt>
                <c:pt idx="2171">
                  <c:v>42701272</c:v>
                </c:pt>
                <c:pt idx="2172">
                  <c:v>42734866</c:v>
                </c:pt>
                <c:pt idx="2173">
                  <c:v>42766420</c:v>
                </c:pt>
                <c:pt idx="2174">
                  <c:v>42822313</c:v>
                </c:pt>
                <c:pt idx="2175">
                  <c:v>42828053</c:v>
                </c:pt>
                <c:pt idx="2176">
                  <c:v>42855289</c:v>
                </c:pt>
                <c:pt idx="2177">
                  <c:v>42855289</c:v>
                </c:pt>
                <c:pt idx="2178">
                  <c:v>42960253</c:v>
                </c:pt>
                <c:pt idx="2179">
                  <c:v>43045319</c:v>
                </c:pt>
                <c:pt idx="2180">
                  <c:v>43125158</c:v>
                </c:pt>
                <c:pt idx="2181">
                  <c:v>43186474</c:v>
                </c:pt>
                <c:pt idx="2182">
                  <c:v>43248559</c:v>
                </c:pt>
                <c:pt idx="2183">
                  <c:v>43402461</c:v>
                </c:pt>
                <c:pt idx="2184">
                  <c:v>43525837</c:v>
                </c:pt>
                <c:pt idx="2185">
                  <c:v>44294740</c:v>
                </c:pt>
                <c:pt idx="2186">
                  <c:v>44420460</c:v>
                </c:pt>
                <c:pt idx="2187">
                  <c:v>44600042</c:v>
                </c:pt>
                <c:pt idx="2188">
                  <c:v>44778847</c:v>
                </c:pt>
                <c:pt idx="2189">
                  <c:v>44970160</c:v>
                </c:pt>
                <c:pt idx="2190">
                  <c:v>45234042</c:v>
                </c:pt>
                <c:pt idx="2191">
                  <c:v>45510312</c:v>
                </c:pt>
                <c:pt idx="2192">
                  <c:v>45855816</c:v>
                </c:pt>
                <c:pt idx="2193">
                  <c:v>46087541</c:v>
                </c:pt>
                <c:pt idx="2194">
                  <c:v>46513494</c:v>
                </c:pt>
                <c:pt idx="2195">
                  <c:v>46899460</c:v>
                </c:pt>
                <c:pt idx="2196">
                  <c:v>47058764</c:v>
                </c:pt>
                <c:pt idx="2197">
                  <c:v>47178926</c:v>
                </c:pt>
                <c:pt idx="2198">
                  <c:v>47190516</c:v>
                </c:pt>
                <c:pt idx="2199">
                  <c:v>47380374</c:v>
                </c:pt>
                <c:pt idx="2200">
                  <c:v>47396913</c:v>
                </c:pt>
                <c:pt idx="2201">
                  <c:v>47430482</c:v>
                </c:pt>
                <c:pt idx="2202">
                  <c:v>47458134</c:v>
                </c:pt>
                <c:pt idx="2203">
                  <c:v>47469449</c:v>
                </c:pt>
                <c:pt idx="2204">
                  <c:v>47487659</c:v>
                </c:pt>
                <c:pt idx="2205">
                  <c:v>48701231</c:v>
                </c:pt>
                <c:pt idx="2206">
                  <c:v>48701231</c:v>
                </c:pt>
                <c:pt idx="2207">
                  <c:v>50543475</c:v>
                </c:pt>
                <c:pt idx="2208">
                  <c:v>50875832</c:v>
                </c:pt>
                <c:pt idx="2209">
                  <c:v>51162757</c:v>
                </c:pt>
                <c:pt idx="2210">
                  <c:v>50994543</c:v>
                </c:pt>
                <c:pt idx="2211">
                  <c:v>51063296</c:v>
                </c:pt>
                <c:pt idx="2212">
                  <c:v>51197273</c:v>
                </c:pt>
                <c:pt idx="2213">
                  <c:v>51310244</c:v>
                </c:pt>
                <c:pt idx="2214">
                  <c:v>51424265</c:v>
                </c:pt>
                <c:pt idx="2215">
                  <c:v>48081459</c:v>
                </c:pt>
                <c:pt idx="2216">
                  <c:v>48081459</c:v>
                </c:pt>
                <c:pt idx="2217">
                  <c:v>48375294</c:v>
                </c:pt>
                <c:pt idx="2218">
                  <c:v>48471418</c:v>
                </c:pt>
                <c:pt idx="2219">
                  <c:v>48471418</c:v>
                </c:pt>
                <c:pt idx="2220">
                  <c:v>48708519</c:v>
                </c:pt>
                <c:pt idx="2221">
                  <c:v>48857064</c:v>
                </c:pt>
                <c:pt idx="2222">
                  <c:v>48857064</c:v>
                </c:pt>
                <c:pt idx="2223">
                  <c:v>49122710</c:v>
                </c:pt>
                <c:pt idx="2224">
                  <c:v>49122710</c:v>
                </c:pt>
                <c:pt idx="2225">
                  <c:v>49178958</c:v>
                </c:pt>
                <c:pt idx="2226">
                  <c:v>49203529</c:v>
                </c:pt>
                <c:pt idx="2227">
                  <c:v>49249665</c:v>
                </c:pt>
                <c:pt idx="2228">
                  <c:v>49269329</c:v>
                </c:pt>
                <c:pt idx="2229">
                  <c:v>49316644</c:v>
                </c:pt>
                <c:pt idx="2230">
                  <c:v>49330797</c:v>
                </c:pt>
                <c:pt idx="2231">
                  <c:v>49330797</c:v>
                </c:pt>
                <c:pt idx="2232">
                  <c:v>49364765</c:v>
                </c:pt>
                <c:pt idx="2233">
                  <c:v>49465538</c:v>
                </c:pt>
                <c:pt idx="2234">
                  <c:v>49520420</c:v>
                </c:pt>
                <c:pt idx="2235">
                  <c:v>49520420</c:v>
                </c:pt>
                <c:pt idx="2236">
                  <c:v>49666108</c:v>
                </c:pt>
                <c:pt idx="2237">
                  <c:v>49716297</c:v>
                </c:pt>
                <c:pt idx="2238">
                  <c:v>49764802</c:v>
                </c:pt>
                <c:pt idx="2239">
                  <c:v>49819829</c:v>
                </c:pt>
                <c:pt idx="2240">
                  <c:v>49862942</c:v>
                </c:pt>
                <c:pt idx="2241">
                  <c:v>49920248</c:v>
                </c:pt>
                <c:pt idx="2242">
                  <c:v>49980177</c:v>
                </c:pt>
                <c:pt idx="2243">
                  <c:v>50044619</c:v>
                </c:pt>
                <c:pt idx="2244">
                  <c:v>50100593</c:v>
                </c:pt>
                <c:pt idx="2245">
                  <c:v>50153600</c:v>
                </c:pt>
                <c:pt idx="2246">
                  <c:v>50209889</c:v>
                </c:pt>
                <c:pt idx="2247">
                  <c:v>50263245</c:v>
                </c:pt>
                <c:pt idx="2248">
                  <c:v>50323963</c:v>
                </c:pt>
                <c:pt idx="2249">
                  <c:v>50323963</c:v>
                </c:pt>
                <c:pt idx="2250">
                  <c:v>50428783</c:v>
                </c:pt>
                <c:pt idx="2251">
                  <c:v>50478332</c:v>
                </c:pt>
                <c:pt idx="2252">
                  <c:v>50518319</c:v>
                </c:pt>
                <c:pt idx="2253">
                  <c:v>50522595</c:v>
                </c:pt>
                <c:pt idx="2254">
                  <c:v>50526442</c:v>
                </c:pt>
                <c:pt idx="2255">
                  <c:v>50537768</c:v>
                </c:pt>
                <c:pt idx="2256">
                  <c:v>50537768</c:v>
                </c:pt>
                <c:pt idx="2257">
                  <c:v>50640541</c:v>
                </c:pt>
                <c:pt idx="2258">
                  <c:v>50665819</c:v>
                </c:pt>
                <c:pt idx="2259">
                  <c:v>50685281</c:v>
                </c:pt>
                <c:pt idx="2260">
                  <c:v>50706302</c:v>
                </c:pt>
                <c:pt idx="2261">
                  <c:v>50724602</c:v>
                </c:pt>
                <c:pt idx="2262">
                  <c:v>50745842</c:v>
                </c:pt>
                <c:pt idx="2263">
                  <c:v>50793998</c:v>
                </c:pt>
                <c:pt idx="2264">
                  <c:v>50841709</c:v>
                </c:pt>
                <c:pt idx="2265">
                  <c:v>50857727</c:v>
                </c:pt>
                <c:pt idx="2266">
                  <c:v>50877691</c:v>
                </c:pt>
                <c:pt idx="2267">
                  <c:v>50900916</c:v>
                </c:pt>
                <c:pt idx="2268">
                  <c:v>50923323</c:v>
                </c:pt>
                <c:pt idx="2269">
                  <c:v>50946568</c:v>
                </c:pt>
                <c:pt idx="2270">
                  <c:v>50994410</c:v>
                </c:pt>
                <c:pt idx="2271">
                  <c:v>50994410</c:v>
                </c:pt>
                <c:pt idx="2272">
                  <c:v>53235026</c:v>
                </c:pt>
                <c:pt idx="2273">
                  <c:v>53461346</c:v>
                </c:pt>
                <c:pt idx="2274">
                  <c:v>53515996</c:v>
                </c:pt>
                <c:pt idx="2275">
                  <c:v>53553747</c:v>
                </c:pt>
                <c:pt idx="2276">
                  <c:v>53578166</c:v>
                </c:pt>
                <c:pt idx="2277">
                  <c:v>53632550</c:v>
                </c:pt>
                <c:pt idx="2278">
                  <c:v>53687721</c:v>
                </c:pt>
                <c:pt idx="2279">
                  <c:v>53705625</c:v>
                </c:pt>
                <c:pt idx="2280">
                  <c:v>53725410</c:v>
                </c:pt>
                <c:pt idx="2281">
                  <c:v>53745766</c:v>
                </c:pt>
                <c:pt idx="2282">
                  <c:v>53765026</c:v>
                </c:pt>
                <c:pt idx="2283">
                  <c:v>53796575</c:v>
                </c:pt>
                <c:pt idx="2284">
                  <c:v>53865081</c:v>
                </c:pt>
                <c:pt idx="2285">
                  <c:v>53929589</c:v>
                </c:pt>
                <c:pt idx="2286">
                  <c:v>53949775</c:v>
                </c:pt>
                <c:pt idx="2287">
                  <c:v>54034491</c:v>
                </c:pt>
                <c:pt idx="2288">
                  <c:v>54123010</c:v>
                </c:pt>
                <c:pt idx="2289">
                  <c:v>54230056</c:v>
                </c:pt>
                <c:pt idx="2290">
                  <c:v>54375514</c:v>
                </c:pt>
                <c:pt idx="2291">
                  <c:v>54505595</c:v>
                </c:pt>
                <c:pt idx="2292">
                  <c:v>54615134</c:v>
                </c:pt>
                <c:pt idx="2293">
                  <c:v>54615134</c:v>
                </c:pt>
                <c:pt idx="2294">
                  <c:v>52594261</c:v>
                </c:pt>
                <c:pt idx="2295">
                  <c:v>52688899</c:v>
                </c:pt>
                <c:pt idx="2296">
                  <c:v>52794791</c:v>
                </c:pt>
                <c:pt idx="2297">
                  <c:v>52887944</c:v>
                </c:pt>
                <c:pt idx="2298">
                  <c:v>52991008</c:v>
                </c:pt>
                <c:pt idx="2299">
                  <c:v>53068990</c:v>
                </c:pt>
                <c:pt idx="2300">
                  <c:v>53157908</c:v>
                </c:pt>
                <c:pt idx="2301">
                  <c:v>53250772</c:v>
                </c:pt>
                <c:pt idx="2302">
                  <c:v>53330885</c:v>
                </c:pt>
                <c:pt idx="2303">
                  <c:v>53409488</c:v>
                </c:pt>
                <c:pt idx="2304">
                  <c:v>53508600</c:v>
                </c:pt>
                <c:pt idx="2305">
                  <c:v>53615742</c:v>
                </c:pt>
                <c:pt idx="2306">
                  <c:v>53615742</c:v>
                </c:pt>
                <c:pt idx="2307">
                  <c:v>53694214</c:v>
                </c:pt>
                <c:pt idx="2308">
                  <c:v>53892630</c:v>
                </c:pt>
                <c:pt idx="2309">
                  <c:v>53892630</c:v>
                </c:pt>
                <c:pt idx="2310">
                  <c:v>54099193</c:v>
                </c:pt>
                <c:pt idx="2311">
                  <c:v>54200589</c:v>
                </c:pt>
                <c:pt idx="2312">
                  <c:v>54300985</c:v>
                </c:pt>
                <c:pt idx="2313">
                  <c:v>54405265</c:v>
                </c:pt>
                <c:pt idx="2314">
                  <c:v>54405265</c:v>
                </c:pt>
                <c:pt idx="2315">
                  <c:v>54535346</c:v>
                </c:pt>
                <c:pt idx="2316">
                  <c:v>54603120</c:v>
                </c:pt>
                <c:pt idx="2317">
                  <c:v>54666803</c:v>
                </c:pt>
                <c:pt idx="2318">
                  <c:v>54733642</c:v>
                </c:pt>
                <c:pt idx="2319">
                  <c:v>54795396</c:v>
                </c:pt>
                <c:pt idx="2320">
                  <c:v>54866066</c:v>
                </c:pt>
                <c:pt idx="2321">
                  <c:v>54947798</c:v>
                </c:pt>
                <c:pt idx="2322">
                  <c:v>55016833</c:v>
                </c:pt>
                <c:pt idx="2323">
                  <c:v>55043688</c:v>
                </c:pt>
                <c:pt idx="2324">
                  <c:v>55168233</c:v>
                </c:pt>
                <c:pt idx="2325">
                  <c:v>55300868</c:v>
                </c:pt>
                <c:pt idx="2326">
                  <c:v>55406417</c:v>
                </c:pt>
                <c:pt idx="2327">
                  <c:v>55517328</c:v>
                </c:pt>
                <c:pt idx="2328">
                  <c:v>55631675</c:v>
                </c:pt>
                <c:pt idx="2329">
                  <c:v>55743894</c:v>
                </c:pt>
                <c:pt idx="2330">
                  <c:v>55850681</c:v>
                </c:pt>
                <c:pt idx="2331">
                  <c:v>55974790</c:v>
                </c:pt>
                <c:pt idx="2332">
                  <c:v>49897852</c:v>
                </c:pt>
                <c:pt idx="2333">
                  <c:v>50005885</c:v>
                </c:pt>
                <c:pt idx="2334">
                  <c:v>50111512</c:v>
                </c:pt>
                <c:pt idx="2335">
                  <c:v>50250232</c:v>
                </c:pt>
                <c:pt idx="2336">
                  <c:v>50390480</c:v>
                </c:pt>
                <c:pt idx="2337">
                  <c:v>50496853</c:v>
                </c:pt>
                <c:pt idx="2338">
                  <c:v>50590340</c:v>
                </c:pt>
                <c:pt idx="2339">
                  <c:v>50677371</c:v>
                </c:pt>
                <c:pt idx="2340">
                  <c:v>50762158</c:v>
                </c:pt>
                <c:pt idx="2341">
                  <c:v>50851226</c:v>
                </c:pt>
                <c:pt idx="2342">
                  <c:v>50938429</c:v>
                </c:pt>
                <c:pt idx="2343">
                  <c:v>51017035</c:v>
                </c:pt>
                <c:pt idx="2344">
                  <c:v>51094822</c:v>
                </c:pt>
                <c:pt idx="2345">
                  <c:v>51167912</c:v>
                </c:pt>
                <c:pt idx="2346">
                  <c:v>51167912</c:v>
                </c:pt>
                <c:pt idx="2347">
                  <c:v>51339590</c:v>
                </c:pt>
                <c:pt idx="2348">
                  <c:v>51420107</c:v>
                </c:pt>
                <c:pt idx="2349">
                  <c:v>51509398</c:v>
                </c:pt>
                <c:pt idx="2350">
                  <c:v>51597171</c:v>
                </c:pt>
                <c:pt idx="2351">
                  <c:v>51673631</c:v>
                </c:pt>
                <c:pt idx="2352">
                  <c:v>51725292</c:v>
                </c:pt>
                <c:pt idx="2353">
                  <c:v>51760328</c:v>
                </c:pt>
                <c:pt idx="2354">
                  <c:v>51814662</c:v>
                </c:pt>
                <c:pt idx="2355">
                  <c:v>51853181</c:v>
                </c:pt>
                <c:pt idx="2356">
                  <c:v>51887435</c:v>
                </c:pt>
                <c:pt idx="2357">
                  <c:v>51909807</c:v>
                </c:pt>
                <c:pt idx="2358">
                  <c:v>51943554</c:v>
                </c:pt>
                <c:pt idx="2359">
                  <c:v>51972684</c:v>
                </c:pt>
                <c:pt idx="2360">
                  <c:v>51995844</c:v>
                </c:pt>
                <c:pt idx="2361">
                  <c:v>52015919</c:v>
                </c:pt>
                <c:pt idx="2362">
                  <c:v>52036523</c:v>
                </c:pt>
                <c:pt idx="2363">
                  <c:v>52056552</c:v>
                </c:pt>
                <c:pt idx="2364">
                  <c:v>52056552</c:v>
                </c:pt>
                <c:pt idx="2365">
                  <c:v>52103848</c:v>
                </c:pt>
                <c:pt idx="2366">
                  <c:v>52127509</c:v>
                </c:pt>
                <c:pt idx="2367">
                  <c:v>52546237</c:v>
                </c:pt>
                <c:pt idx="2368">
                  <c:v>53264351</c:v>
                </c:pt>
                <c:pt idx="2369">
                  <c:v>53781569</c:v>
                </c:pt>
                <c:pt idx="2370">
                  <c:v>54026551</c:v>
                </c:pt>
                <c:pt idx="2371">
                  <c:v>54214667</c:v>
                </c:pt>
                <c:pt idx="2372">
                  <c:v>54374072</c:v>
                </c:pt>
                <c:pt idx="2373">
                  <c:v>54374072</c:v>
                </c:pt>
                <c:pt idx="2374">
                  <c:v>54651479</c:v>
                </c:pt>
                <c:pt idx="2375">
                  <c:v>54665834</c:v>
                </c:pt>
                <c:pt idx="2376">
                  <c:v>54686943</c:v>
                </c:pt>
                <c:pt idx="2377">
                  <c:v>54722799</c:v>
                </c:pt>
                <c:pt idx="2378">
                  <c:v>54764522</c:v>
                </c:pt>
                <c:pt idx="2379">
                  <c:v>54961782</c:v>
                </c:pt>
                <c:pt idx="2380">
                  <c:v>55300889</c:v>
                </c:pt>
                <c:pt idx="2381">
                  <c:v>55610019</c:v>
                </c:pt>
                <c:pt idx="2382">
                  <c:v>55916255</c:v>
                </c:pt>
                <c:pt idx="2383">
                  <c:v>56196617</c:v>
                </c:pt>
                <c:pt idx="2384">
                  <c:v>56475435</c:v>
                </c:pt>
                <c:pt idx="2385">
                  <c:v>56475435</c:v>
                </c:pt>
                <c:pt idx="2386">
                  <c:v>57055432</c:v>
                </c:pt>
                <c:pt idx="2387">
                  <c:v>57055432</c:v>
                </c:pt>
                <c:pt idx="2388">
                  <c:v>57336471</c:v>
                </c:pt>
                <c:pt idx="2389">
                  <c:v>57879734</c:v>
                </c:pt>
                <c:pt idx="2390">
                  <c:v>58133553</c:v>
                </c:pt>
                <c:pt idx="2391">
                  <c:v>58427389</c:v>
                </c:pt>
                <c:pt idx="2392">
                  <c:v>58778245</c:v>
                </c:pt>
                <c:pt idx="2393">
                  <c:v>59013647</c:v>
                </c:pt>
                <c:pt idx="2394">
                  <c:v>59224671</c:v>
                </c:pt>
                <c:pt idx="2395">
                  <c:v>59423552</c:v>
                </c:pt>
                <c:pt idx="2396">
                  <c:v>59617367</c:v>
                </c:pt>
                <c:pt idx="2397">
                  <c:v>59823715</c:v>
                </c:pt>
                <c:pt idx="2398">
                  <c:v>60075142</c:v>
                </c:pt>
                <c:pt idx="2399">
                  <c:v>60309168</c:v>
                </c:pt>
                <c:pt idx="2400">
                  <c:v>60519851</c:v>
                </c:pt>
                <c:pt idx="2401">
                  <c:v>60765707</c:v>
                </c:pt>
                <c:pt idx="2402">
                  <c:v>61073992</c:v>
                </c:pt>
                <c:pt idx="2403">
                  <c:v>61586664</c:v>
                </c:pt>
                <c:pt idx="2404">
                  <c:v>61901039</c:v>
                </c:pt>
                <c:pt idx="2405">
                  <c:v>62127501</c:v>
                </c:pt>
                <c:pt idx="2406">
                  <c:v>62457642</c:v>
                </c:pt>
                <c:pt idx="2407">
                  <c:v>62999318</c:v>
                </c:pt>
                <c:pt idx="2408">
                  <c:v>63645319</c:v>
                </c:pt>
                <c:pt idx="2409">
                  <c:v>64230637</c:v>
                </c:pt>
                <c:pt idx="2410">
                  <c:v>64888060</c:v>
                </c:pt>
                <c:pt idx="2411">
                  <c:v>65511049</c:v>
                </c:pt>
                <c:pt idx="2412">
                  <c:v>66101601</c:v>
                </c:pt>
                <c:pt idx="2413">
                  <c:v>66674697</c:v>
                </c:pt>
                <c:pt idx="2414">
                  <c:v>67219954</c:v>
                </c:pt>
                <c:pt idx="2415">
                  <c:v>67841155</c:v>
                </c:pt>
                <c:pt idx="2416">
                  <c:v>68469389</c:v>
                </c:pt>
                <c:pt idx="2417">
                  <c:v>69088986</c:v>
                </c:pt>
                <c:pt idx="2418">
                  <c:v>69686308</c:v>
                </c:pt>
                <c:pt idx="2419">
                  <c:v>70220891</c:v>
                </c:pt>
                <c:pt idx="2420">
                  <c:v>70220891</c:v>
                </c:pt>
                <c:pt idx="2421">
                  <c:v>71079442</c:v>
                </c:pt>
                <c:pt idx="2422">
                  <c:v>71079442</c:v>
                </c:pt>
                <c:pt idx="2423">
                  <c:v>71802194</c:v>
                </c:pt>
                <c:pt idx="2424">
                  <c:v>72212549</c:v>
                </c:pt>
                <c:pt idx="2425">
                  <c:v>72581727</c:v>
                </c:pt>
                <c:pt idx="2426">
                  <c:v>72581727</c:v>
                </c:pt>
                <c:pt idx="2427">
                  <c:v>72835982</c:v>
                </c:pt>
                <c:pt idx="2428">
                  <c:v>73079007</c:v>
                </c:pt>
                <c:pt idx="2429">
                  <c:v>73574724</c:v>
                </c:pt>
                <c:pt idx="2430">
                  <c:v>73811260</c:v>
                </c:pt>
                <c:pt idx="2431">
                  <c:v>74050026</c:v>
                </c:pt>
                <c:pt idx="2432">
                  <c:v>74274096</c:v>
                </c:pt>
                <c:pt idx="2433">
                  <c:v>74488629</c:v>
                </c:pt>
                <c:pt idx="2434">
                  <c:v>74702971</c:v>
                </c:pt>
                <c:pt idx="2435">
                  <c:v>74890119</c:v>
                </c:pt>
                <c:pt idx="2436">
                  <c:v>75084010</c:v>
                </c:pt>
                <c:pt idx="2437">
                  <c:v>75306490</c:v>
                </c:pt>
                <c:pt idx="2438">
                  <c:v>75523025</c:v>
                </c:pt>
                <c:pt idx="2439">
                  <c:v>75745858</c:v>
                </c:pt>
                <c:pt idx="2440">
                  <c:v>75972213</c:v>
                </c:pt>
                <c:pt idx="2441">
                  <c:v>76199317</c:v>
                </c:pt>
                <c:pt idx="2442">
                  <c:v>76396771</c:v>
                </c:pt>
                <c:pt idx="2443">
                  <c:v>76616404</c:v>
                </c:pt>
                <c:pt idx="2444">
                  <c:v>76616404</c:v>
                </c:pt>
                <c:pt idx="2445">
                  <c:v>77055507</c:v>
                </c:pt>
                <c:pt idx="2446">
                  <c:v>77408005</c:v>
                </c:pt>
                <c:pt idx="2447">
                  <c:v>77821120</c:v>
                </c:pt>
                <c:pt idx="2448">
                  <c:v>78182188</c:v>
                </c:pt>
                <c:pt idx="2449">
                  <c:v>78528758</c:v>
                </c:pt>
                <c:pt idx="2450">
                  <c:v>78906885</c:v>
                </c:pt>
                <c:pt idx="2451">
                  <c:v>79241715</c:v>
                </c:pt>
                <c:pt idx="2452">
                  <c:v>79638116</c:v>
                </c:pt>
                <c:pt idx="2453">
                  <c:v>79998542</c:v>
                </c:pt>
                <c:pt idx="2454">
                  <c:v>80308701</c:v>
                </c:pt>
                <c:pt idx="2455">
                  <c:v>80601124</c:v>
                </c:pt>
                <c:pt idx="2456">
                  <c:v>80873489</c:v>
                </c:pt>
                <c:pt idx="2457">
                  <c:v>81167316</c:v>
                </c:pt>
                <c:pt idx="2458">
                  <c:v>81457548</c:v>
                </c:pt>
                <c:pt idx="2459">
                  <c:v>81788471</c:v>
                </c:pt>
                <c:pt idx="2460">
                  <c:v>82144860</c:v>
                </c:pt>
                <c:pt idx="2461">
                  <c:v>82441939</c:v>
                </c:pt>
                <c:pt idx="2462">
                  <c:v>82671634</c:v>
                </c:pt>
                <c:pt idx="2463">
                  <c:v>82867390</c:v>
                </c:pt>
                <c:pt idx="2464">
                  <c:v>82867390</c:v>
                </c:pt>
                <c:pt idx="2465">
                  <c:v>83189813</c:v>
                </c:pt>
                <c:pt idx="2466">
                  <c:v>83382092</c:v>
                </c:pt>
                <c:pt idx="2467">
                  <c:v>83405863</c:v>
                </c:pt>
                <c:pt idx="2468">
                  <c:v>83405863</c:v>
                </c:pt>
                <c:pt idx="2469">
                  <c:v>83440391</c:v>
                </c:pt>
                <c:pt idx="2470">
                  <c:v>83457196</c:v>
                </c:pt>
                <c:pt idx="2471">
                  <c:v>83457196</c:v>
                </c:pt>
                <c:pt idx="2472">
                  <c:v>83752804</c:v>
                </c:pt>
                <c:pt idx="2473">
                  <c:v>84246405</c:v>
                </c:pt>
                <c:pt idx="2474">
                  <c:v>84573248</c:v>
                </c:pt>
                <c:pt idx="2475">
                  <c:v>84818664</c:v>
                </c:pt>
                <c:pt idx="2476">
                  <c:v>85092859</c:v>
                </c:pt>
                <c:pt idx="2477">
                  <c:v>85354797</c:v>
                </c:pt>
                <c:pt idx="2478">
                  <c:v>85633343</c:v>
                </c:pt>
                <c:pt idx="2479">
                  <c:v>85732208</c:v>
                </c:pt>
                <c:pt idx="2480">
                  <c:v>85760688</c:v>
                </c:pt>
                <c:pt idx="2481">
                  <c:v>85778946</c:v>
                </c:pt>
                <c:pt idx="2482">
                  <c:v>85849998</c:v>
                </c:pt>
                <c:pt idx="2483">
                  <c:v>85890734</c:v>
                </c:pt>
                <c:pt idx="2484">
                  <c:v>85481785</c:v>
                </c:pt>
                <c:pt idx="2485">
                  <c:v>85541961</c:v>
                </c:pt>
                <c:pt idx="2486">
                  <c:v>85269418</c:v>
                </c:pt>
                <c:pt idx="2487">
                  <c:v>85340216</c:v>
                </c:pt>
                <c:pt idx="2488">
                  <c:v>85404589</c:v>
                </c:pt>
                <c:pt idx="2489">
                  <c:v>85466892</c:v>
                </c:pt>
                <c:pt idx="2490">
                  <c:v>85542369</c:v>
                </c:pt>
                <c:pt idx="2491">
                  <c:v>85617632</c:v>
                </c:pt>
                <c:pt idx="2492">
                  <c:v>85679813</c:v>
                </c:pt>
                <c:pt idx="2493">
                  <c:v>85746568</c:v>
                </c:pt>
                <c:pt idx="2494">
                  <c:v>85815626</c:v>
                </c:pt>
                <c:pt idx="2495">
                  <c:v>85880791</c:v>
                </c:pt>
                <c:pt idx="2496">
                  <c:v>85990106</c:v>
                </c:pt>
                <c:pt idx="2497">
                  <c:v>86099155</c:v>
                </c:pt>
                <c:pt idx="2498">
                  <c:v>86178477</c:v>
                </c:pt>
                <c:pt idx="2499">
                  <c:v>86256133</c:v>
                </c:pt>
                <c:pt idx="2500">
                  <c:v>86337641</c:v>
                </c:pt>
                <c:pt idx="2501">
                  <c:v>86421200</c:v>
                </c:pt>
                <c:pt idx="2502">
                  <c:v>86511024</c:v>
                </c:pt>
                <c:pt idx="2503">
                  <c:v>86590293</c:v>
                </c:pt>
                <c:pt idx="2504">
                  <c:v>86672076</c:v>
                </c:pt>
                <c:pt idx="2505">
                  <c:v>86759887</c:v>
                </c:pt>
                <c:pt idx="2506">
                  <c:v>86849840</c:v>
                </c:pt>
                <c:pt idx="2507">
                  <c:v>86940386</c:v>
                </c:pt>
                <c:pt idx="2508">
                  <c:v>87030537</c:v>
                </c:pt>
                <c:pt idx="2509">
                  <c:v>87116851</c:v>
                </c:pt>
                <c:pt idx="2510">
                  <c:v>87311298</c:v>
                </c:pt>
                <c:pt idx="2511">
                  <c:v>87320840</c:v>
                </c:pt>
                <c:pt idx="2512">
                  <c:v>87359235</c:v>
                </c:pt>
                <c:pt idx="2513">
                  <c:v>87395393</c:v>
                </c:pt>
                <c:pt idx="2514">
                  <c:v>87435205</c:v>
                </c:pt>
                <c:pt idx="2515">
                  <c:v>87470055</c:v>
                </c:pt>
                <c:pt idx="2516">
                  <c:v>87561617</c:v>
                </c:pt>
                <c:pt idx="2517">
                  <c:v>87628285</c:v>
                </c:pt>
                <c:pt idx="2518">
                  <c:v>86276059</c:v>
                </c:pt>
                <c:pt idx="2519">
                  <c:v>86298253</c:v>
                </c:pt>
                <c:pt idx="2520">
                  <c:v>86337185</c:v>
                </c:pt>
                <c:pt idx="2521">
                  <c:v>86375471</c:v>
                </c:pt>
                <c:pt idx="2522">
                  <c:v>86407269</c:v>
                </c:pt>
                <c:pt idx="2523">
                  <c:v>86441095</c:v>
                </c:pt>
                <c:pt idx="2524">
                  <c:v>86473489</c:v>
                </c:pt>
                <c:pt idx="2525">
                  <c:v>86507887</c:v>
                </c:pt>
                <c:pt idx="2526">
                  <c:v>86535683</c:v>
                </c:pt>
                <c:pt idx="2527">
                  <c:v>86566725</c:v>
                </c:pt>
                <c:pt idx="2528">
                  <c:v>86599095</c:v>
                </c:pt>
                <c:pt idx="2529">
                  <c:v>86625747</c:v>
                </c:pt>
                <c:pt idx="2530">
                  <c:v>86657444</c:v>
                </c:pt>
                <c:pt idx="2531">
                  <c:v>86789844</c:v>
                </c:pt>
                <c:pt idx="2532">
                  <c:v>87009880</c:v>
                </c:pt>
                <c:pt idx="2533">
                  <c:v>87090718</c:v>
                </c:pt>
                <c:pt idx="2534">
                  <c:v>87190509</c:v>
                </c:pt>
                <c:pt idx="2535">
                  <c:v>87300139</c:v>
                </c:pt>
                <c:pt idx="2536">
                  <c:v>87455621</c:v>
                </c:pt>
                <c:pt idx="2537">
                  <c:v>87582399</c:v>
                </c:pt>
                <c:pt idx="2538">
                  <c:v>87772749</c:v>
                </c:pt>
                <c:pt idx="2539">
                  <c:v>87987381</c:v>
                </c:pt>
                <c:pt idx="2540">
                  <c:v>88093007</c:v>
                </c:pt>
                <c:pt idx="2541">
                  <c:v>88208255</c:v>
                </c:pt>
                <c:pt idx="2542">
                  <c:v>88294228</c:v>
                </c:pt>
                <c:pt idx="2543">
                  <c:v>88418509</c:v>
                </c:pt>
                <c:pt idx="2544">
                  <c:v>88535846</c:v>
                </c:pt>
                <c:pt idx="2545">
                  <c:v>88687524</c:v>
                </c:pt>
                <c:pt idx="2546">
                  <c:v>88872096</c:v>
                </c:pt>
                <c:pt idx="2547">
                  <c:v>89024340</c:v>
                </c:pt>
                <c:pt idx="2548">
                  <c:v>89206309</c:v>
                </c:pt>
                <c:pt idx="2549">
                  <c:v>89399140</c:v>
                </c:pt>
                <c:pt idx="2550">
                  <c:v>89615413</c:v>
                </c:pt>
                <c:pt idx="2551">
                  <c:v>89795382</c:v>
                </c:pt>
                <c:pt idx="2552">
                  <c:v>89989738</c:v>
                </c:pt>
                <c:pt idx="2553">
                  <c:v>90165473</c:v>
                </c:pt>
                <c:pt idx="2554">
                  <c:v>90507209</c:v>
                </c:pt>
                <c:pt idx="2555">
                  <c:v>90800725</c:v>
                </c:pt>
                <c:pt idx="2556">
                  <c:v>91094060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72CB-4970-BDDF-83CB9039A07D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SunTrust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Sheet1!$A$2:$A$2558</c:f>
              <c:numCache>
                <c:formatCode>m/d/yyyy</c:formatCode>
                <c:ptCount val="2557"/>
                <c:pt idx="0">
                  <c:v>40544</c:v>
                </c:pt>
                <c:pt idx="1">
                  <c:v>40545</c:v>
                </c:pt>
                <c:pt idx="2">
                  <c:v>40546</c:v>
                </c:pt>
                <c:pt idx="3">
                  <c:v>40547</c:v>
                </c:pt>
                <c:pt idx="4">
                  <c:v>40548</c:v>
                </c:pt>
                <c:pt idx="5">
                  <c:v>40549</c:v>
                </c:pt>
                <c:pt idx="6">
                  <c:v>40550</c:v>
                </c:pt>
                <c:pt idx="7">
                  <c:v>40551</c:v>
                </c:pt>
                <c:pt idx="8">
                  <c:v>40552</c:v>
                </c:pt>
                <c:pt idx="9">
                  <c:v>40553</c:v>
                </c:pt>
                <c:pt idx="10">
                  <c:v>40554</c:v>
                </c:pt>
                <c:pt idx="11">
                  <c:v>40555</c:v>
                </c:pt>
                <c:pt idx="12">
                  <c:v>40556</c:v>
                </c:pt>
                <c:pt idx="13">
                  <c:v>40557</c:v>
                </c:pt>
                <c:pt idx="14">
                  <c:v>40558</c:v>
                </c:pt>
                <c:pt idx="15">
                  <c:v>40559</c:v>
                </c:pt>
                <c:pt idx="16">
                  <c:v>40560</c:v>
                </c:pt>
                <c:pt idx="17">
                  <c:v>40561</c:v>
                </c:pt>
                <c:pt idx="18">
                  <c:v>40562</c:v>
                </c:pt>
                <c:pt idx="19">
                  <c:v>40563</c:v>
                </c:pt>
                <c:pt idx="20">
                  <c:v>40564</c:v>
                </c:pt>
                <c:pt idx="21">
                  <c:v>40565</c:v>
                </c:pt>
                <c:pt idx="22">
                  <c:v>40566</c:v>
                </c:pt>
                <c:pt idx="23">
                  <c:v>40567</c:v>
                </c:pt>
                <c:pt idx="24">
                  <c:v>40568</c:v>
                </c:pt>
                <c:pt idx="25">
                  <c:v>40569</c:v>
                </c:pt>
                <c:pt idx="26">
                  <c:v>40570</c:v>
                </c:pt>
                <c:pt idx="27">
                  <c:v>40571</c:v>
                </c:pt>
                <c:pt idx="28">
                  <c:v>40572</c:v>
                </c:pt>
                <c:pt idx="29">
                  <c:v>40573</c:v>
                </c:pt>
                <c:pt idx="30">
                  <c:v>40574</c:v>
                </c:pt>
                <c:pt idx="31">
                  <c:v>40575</c:v>
                </c:pt>
                <c:pt idx="32">
                  <c:v>40576</c:v>
                </c:pt>
                <c:pt idx="33">
                  <c:v>40577</c:v>
                </c:pt>
                <c:pt idx="34">
                  <c:v>40578</c:v>
                </c:pt>
                <c:pt idx="35">
                  <c:v>40579</c:v>
                </c:pt>
                <c:pt idx="36">
                  <c:v>40580</c:v>
                </c:pt>
                <c:pt idx="37">
                  <c:v>40581</c:v>
                </c:pt>
                <c:pt idx="38">
                  <c:v>40582</c:v>
                </c:pt>
                <c:pt idx="39">
                  <c:v>40583</c:v>
                </c:pt>
                <c:pt idx="40">
                  <c:v>40584</c:v>
                </c:pt>
                <c:pt idx="41">
                  <c:v>40585</c:v>
                </c:pt>
                <c:pt idx="42">
                  <c:v>40586</c:v>
                </c:pt>
                <c:pt idx="43">
                  <c:v>40587</c:v>
                </c:pt>
                <c:pt idx="44">
                  <c:v>40588</c:v>
                </c:pt>
                <c:pt idx="45">
                  <c:v>40589</c:v>
                </c:pt>
                <c:pt idx="46">
                  <c:v>40590</c:v>
                </c:pt>
                <c:pt idx="47">
                  <c:v>40591</c:v>
                </c:pt>
                <c:pt idx="48">
                  <c:v>40592</c:v>
                </c:pt>
                <c:pt idx="49">
                  <c:v>40593</c:v>
                </c:pt>
                <c:pt idx="50">
                  <c:v>40594</c:v>
                </c:pt>
                <c:pt idx="51">
                  <c:v>40595</c:v>
                </c:pt>
                <c:pt idx="52">
                  <c:v>40596</c:v>
                </c:pt>
                <c:pt idx="53">
                  <c:v>40597</c:v>
                </c:pt>
                <c:pt idx="54">
                  <c:v>40598</c:v>
                </c:pt>
                <c:pt idx="55">
                  <c:v>40599</c:v>
                </c:pt>
                <c:pt idx="56">
                  <c:v>40600</c:v>
                </c:pt>
                <c:pt idx="57">
                  <c:v>40601</c:v>
                </c:pt>
                <c:pt idx="58">
                  <c:v>40602</c:v>
                </c:pt>
                <c:pt idx="59">
                  <c:v>40603</c:v>
                </c:pt>
                <c:pt idx="60">
                  <c:v>40604</c:v>
                </c:pt>
                <c:pt idx="61">
                  <c:v>40605</c:v>
                </c:pt>
                <c:pt idx="62">
                  <c:v>40606</c:v>
                </c:pt>
                <c:pt idx="63">
                  <c:v>40607</c:v>
                </c:pt>
                <c:pt idx="64">
                  <c:v>40608</c:v>
                </c:pt>
                <c:pt idx="65">
                  <c:v>40609</c:v>
                </c:pt>
                <c:pt idx="66">
                  <c:v>40610</c:v>
                </c:pt>
                <c:pt idx="67">
                  <c:v>40611</c:v>
                </c:pt>
                <c:pt idx="68">
                  <c:v>40612</c:v>
                </c:pt>
                <c:pt idx="69">
                  <c:v>40613</c:v>
                </c:pt>
                <c:pt idx="70">
                  <c:v>40614</c:v>
                </c:pt>
                <c:pt idx="71">
                  <c:v>40615</c:v>
                </c:pt>
                <c:pt idx="72">
                  <c:v>40616</c:v>
                </c:pt>
                <c:pt idx="73">
                  <c:v>40617</c:v>
                </c:pt>
                <c:pt idx="74">
                  <c:v>40618</c:v>
                </c:pt>
                <c:pt idx="75">
                  <c:v>40619</c:v>
                </c:pt>
                <c:pt idx="76">
                  <c:v>40620</c:v>
                </c:pt>
                <c:pt idx="77">
                  <c:v>40621</c:v>
                </c:pt>
                <c:pt idx="78">
                  <c:v>40622</c:v>
                </c:pt>
                <c:pt idx="79">
                  <c:v>40623</c:v>
                </c:pt>
                <c:pt idx="80">
                  <c:v>40624</c:v>
                </c:pt>
                <c:pt idx="81">
                  <c:v>40625</c:v>
                </c:pt>
                <c:pt idx="82">
                  <c:v>40626</c:v>
                </c:pt>
                <c:pt idx="83">
                  <c:v>40627</c:v>
                </c:pt>
                <c:pt idx="84">
                  <c:v>40628</c:v>
                </c:pt>
                <c:pt idx="85">
                  <c:v>40629</c:v>
                </c:pt>
                <c:pt idx="86">
                  <c:v>40630</c:v>
                </c:pt>
                <c:pt idx="87">
                  <c:v>40631</c:v>
                </c:pt>
                <c:pt idx="88">
                  <c:v>40632</c:v>
                </c:pt>
                <c:pt idx="89">
                  <c:v>40633</c:v>
                </c:pt>
                <c:pt idx="90">
                  <c:v>40634</c:v>
                </c:pt>
                <c:pt idx="91">
                  <c:v>40635</c:v>
                </c:pt>
                <c:pt idx="92">
                  <c:v>40636</c:v>
                </c:pt>
                <c:pt idx="93">
                  <c:v>40637</c:v>
                </c:pt>
                <c:pt idx="94">
                  <c:v>40638</c:v>
                </c:pt>
                <c:pt idx="95">
                  <c:v>40639</c:v>
                </c:pt>
                <c:pt idx="96">
                  <c:v>40640</c:v>
                </c:pt>
                <c:pt idx="97">
                  <c:v>40641</c:v>
                </c:pt>
                <c:pt idx="98">
                  <c:v>40642</c:v>
                </c:pt>
                <c:pt idx="99">
                  <c:v>40643</c:v>
                </c:pt>
                <c:pt idx="100">
                  <c:v>40644</c:v>
                </c:pt>
                <c:pt idx="101">
                  <c:v>40645</c:v>
                </c:pt>
                <c:pt idx="102">
                  <c:v>40646</c:v>
                </c:pt>
                <c:pt idx="103">
                  <c:v>40647</c:v>
                </c:pt>
                <c:pt idx="104">
                  <c:v>40648</c:v>
                </c:pt>
                <c:pt idx="105">
                  <c:v>40649</c:v>
                </c:pt>
                <c:pt idx="106">
                  <c:v>40650</c:v>
                </c:pt>
                <c:pt idx="107">
                  <c:v>40651</c:v>
                </c:pt>
                <c:pt idx="108">
                  <c:v>40652</c:v>
                </c:pt>
                <c:pt idx="109">
                  <c:v>40653</c:v>
                </c:pt>
                <c:pt idx="110">
                  <c:v>40654</c:v>
                </c:pt>
                <c:pt idx="111">
                  <c:v>40655</c:v>
                </c:pt>
                <c:pt idx="112">
                  <c:v>40656</c:v>
                </c:pt>
                <c:pt idx="113">
                  <c:v>40657</c:v>
                </c:pt>
                <c:pt idx="114">
                  <c:v>40658</c:v>
                </c:pt>
                <c:pt idx="115">
                  <c:v>40659</c:v>
                </c:pt>
                <c:pt idx="116">
                  <c:v>40660</c:v>
                </c:pt>
                <c:pt idx="117">
                  <c:v>40661</c:v>
                </c:pt>
                <c:pt idx="118">
                  <c:v>40662</c:v>
                </c:pt>
                <c:pt idx="119">
                  <c:v>40663</c:v>
                </c:pt>
                <c:pt idx="120">
                  <c:v>40664</c:v>
                </c:pt>
                <c:pt idx="121">
                  <c:v>40665</c:v>
                </c:pt>
                <c:pt idx="122">
                  <c:v>40666</c:v>
                </c:pt>
                <c:pt idx="123">
                  <c:v>40667</c:v>
                </c:pt>
                <c:pt idx="124">
                  <c:v>40668</c:v>
                </c:pt>
                <c:pt idx="125">
                  <c:v>40669</c:v>
                </c:pt>
                <c:pt idx="126">
                  <c:v>40670</c:v>
                </c:pt>
                <c:pt idx="127">
                  <c:v>40671</c:v>
                </c:pt>
                <c:pt idx="128">
                  <c:v>40672</c:v>
                </c:pt>
                <c:pt idx="129">
                  <c:v>40673</c:v>
                </c:pt>
                <c:pt idx="130">
                  <c:v>40674</c:v>
                </c:pt>
                <c:pt idx="131">
                  <c:v>40675</c:v>
                </c:pt>
                <c:pt idx="132">
                  <c:v>40676</c:v>
                </c:pt>
                <c:pt idx="133">
                  <c:v>40677</c:v>
                </c:pt>
                <c:pt idx="134">
                  <c:v>40678</c:v>
                </c:pt>
                <c:pt idx="135">
                  <c:v>40679</c:v>
                </c:pt>
                <c:pt idx="136">
                  <c:v>40680</c:v>
                </c:pt>
                <c:pt idx="137">
                  <c:v>40681</c:v>
                </c:pt>
                <c:pt idx="138">
                  <c:v>40682</c:v>
                </c:pt>
                <c:pt idx="139">
                  <c:v>40683</c:v>
                </c:pt>
                <c:pt idx="140">
                  <c:v>40684</c:v>
                </c:pt>
                <c:pt idx="141">
                  <c:v>40685</c:v>
                </c:pt>
                <c:pt idx="142">
                  <c:v>40686</c:v>
                </c:pt>
                <c:pt idx="143">
                  <c:v>40687</c:v>
                </c:pt>
                <c:pt idx="144">
                  <c:v>40688</c:v>
                </c:pt>
                <c:pt idx="145">
                  <c:v>40689</c:v>
                </c:pt>
                <c:pt idx="146">
                  <c:v>40690</c:v>
                </c:pt>
                <c:pt idx="147">
                  <c:v>40691</c:v>
                </c:pt>
                <c:pt idx="148">
                  <c:v>40692</c:v>
                </c:pt>
                <c:pt idx="149">
                  <c:v>40693</c:v>
                </c:pt>
                <c:pt idx="150">
                  <c:v>40694</c:v>
                </c:pt>
                <c:pt idx="151">
                  <c:v>40695</c:v>
                </c:pt>
                <c:pt idx="152">
                  <c:v>40696</c:v>
                </c:pt>
                <c:pt idx="153">
                  <c:v>40697</c:v>
                </c:pt>
                <c:pt idx="154">
                  <c:v>40698</c:v>
                </c:pt>
                <c:pt idx="155">
                  <c:v>40699</c:v>
                </c:pt>
                <c:pt idx="156">
                  <c:v>40700</c:v>
                </c:pt>
                <c:pt idx="157">
                  <c:v>40701</c:v>
                </c:pt>
                <c:pt idx="158">
                  <c:v>40702</c:v>
                </c:pt>
                <c:pt idx="159">
                  <c:v>40703</c:v>
                </c:pt>
                <c:pt idx="160">
                  <c:v>40704</c:v>
                </c:pt>
                <c:pt idx="161">
                  <c:v>40705</c:v>
                </c:pt>
                <c:pt idx="162">
                  <c:v>40706</c:v>
                </c:pt>
                <c:pt idx="163">
                  <c:v>40707</c:v>
                </c:pt>
                <c:pt idx="164">
                  <c:v>40708</c:v>
                </c:pt>
                <c:pt idx="165">
                  <c:v>40709</c:v>
                </c:pt>
                <c:pt idx="166">
                  <c:v>40710</c:v>
                </c:pt>
                <c:pt idx="167">
                  <c:v>40711</c:v>
                </c:pt>
                <c:pt idx="168">
                  <c:v>40712</c:v>
                </c:pt>
                <c:pt idx="169">
                  <c:v>40713</c:v>
                </c:pt>
                <c:pt idx="170">
                  <c:v>40714</c:v>
                </c:pt>
                <c:pt idx="171">
                  <c:v>40715</c:v>
                </c:pt>
                <c:pt idx="172">
                  <c:v>40716</c:v>
                </c:pt>
                <c:pt idx="173">
                  <c:v>40717</c:v>
                </c:pt>
                <c:pt idx="174">
                  <c:v>40718</c:v>
                </c:pt>
                <c:pt idx="175">
                  <c:v>40719</c:v>
                </c:pt>
                <c:pt idx="176">
                  <c:v>40720</c:v>
                </c:pt>
                <c:pt idx="177">
                  <c:v>40721</c:v>
                </c:pt>
                <c:pt idx="178">
                  <c:v>40722</c:v>
                </c:pt>
                <c:pt idx="179">
                  <c:v>40723</c:v>
                </c:pt>
                <c:pt idx="180">
                  <c:v>40724</c:v>
                </c:pt>
                <c:pt idx="181">
                  <c:v>40725</c:v>
                </c:pt>
                <c:pt idx="182">
                  <c:v>40726</c:v>
                </c:pt>
                <c:pt idx="183">
                  <c:v>40727</c:v>
                </c:pt>
                <c:pt idx="184">
                  <c:v>40728</c:v>
                </c:pt>
                <c:pt idx="185">
                  <c:v>40729</c:v>
                </c:pt>
                <c:pt idx="186">
                  <c:v>40730</c:v>
                </c:pt>
                <c:pt idx="187">
                  <c:v>40731</c:v>
                </c:pt>
                <c:pt idx="188">
                  <c:v>40732</c:v>
                </c:pt>
                <c:pt idx="189">
                  <c:v>40733</c:v>
                </c:pt>
                <c:pt idx="190">
                  <c:v>40734</c:v>
                </c:pt>
                <c:pt idx="191">
                  <c:v>40735</c:v>
                </c:pt>
                <c:pt idx="192">
                  <c:v>40736</c:v>
                </c:pt>
                <c:pt idx="193">
                  <c:v>40737</c:v>
                </c:pt>
                <c:pt idx="194">
                  <c:v>40738</c:v>
                </c:pt>
                <c:pt idx="195">
                  <c:v>40739</c:v>
                </c:pt>
                <c:pt idx="196">
                  <c:v>40740</c:v>
                </c:pt>
                <c:pt idx="197">
                  <c:v>40741</c:v>
                </c:pt>
                <c:pt idx="198">
                  <c:v>40742</c:v>
                </c:pt>
                <c:pt idx="199">
                  <c:v>40743</c:v>
                </c:pt>
                <c:pt idx="200">
                  <c:v>40744</c:v>
                </c:pt>
                <c:pt idx="201">
                  <c:v>40745</c:v>
                </c:pt>
                <c:pt idx="202">
                  <c:v>40746</c:v>
                </c:pt>
                <c:pt idx="203">
                  <c:v>40747</c:v>
                </c:pt>
                <c:pt idx="204">
                  <c:v>40748</c:v>
                </c:pt>
                <c:pt idx="205">
                  <c:v>40749</c:v>
                </c:pt>
                <c:pt idx="206">
                  <c:v>40750</c:v>
                </c:pt>
                <c:pt idx="207">
                  <c:v>40751</c:v>
                </c:pt>
                <c:pt idx="208">
                  <c:v>40752</c:v>
                </c:pt>
                <c:pt idx="209">
                  <c:v>40753</c:v>
                </c:pt>
                <c:pt idx="210">
                  <c:v>40754</c:v>
                </c:pt>
                <c:pt idx="211">
                  <c:v>40755</c:v>
                </c:pt>
                <c:pt idx="212">
                  <c:v>40756</c:v>
                </c:pt>
                <c:pt idx="213">
                  <c:v>40757</c:v>
                </c:pt>
                <c:pt idx="214">
                  <c:v>40758</c:v>
                </c:pt>
                <c:pt idx="215">
                  <c:v>40759</c:v>
                </c:pt>
                <c:pt idx="216">
                  <c:v>40760</c:v>
                </c:pt>
                <c:pt idx="217">
                  <c:v>40761</c:v>
                </c:pt>
                <c:pt idx="218">
                  <c:v>40762</c:v>
                </c:pt>
                <c:pt idx="219">
                  <c:v>40763</c:v>
                </c:pt>
                <c:pt idx="220">
                  <c:v>40764</c:v>
                </c:pt>
                <c:pt idx="221">
                  <c:v>40765</c:v>
                </c:pt>
                <c:pt idx="222">
                  <c:v>40766</c:v>
                </c:pt>
                <c:pt idx="223">
                  <c:v>40767</c:v>
                </c:pt>
                <c:pt idx="224">
                  <c:v>40768</c:v>
                </c:pt>
                <c:pt idx="225">
                  <c:v>40769</c:v>
                </c:pt>
                <c:pt idx="226">
                  <c:v>40770</c:v>
                </c:pt>
                <c:pt idx="227">
                  <c:v>40771</c:v>
                </c:pt>
                <c:pt idx="228">
                  <c:v>40772</c:v>
                </c:pt>
                <c:pt idx="229">
                  <c:v>40773</c:v>
                </c:pt>
                <c:pt idx="230">
                  <c:v>40774</c:v>
                </c:pt>
                <c:pt idx="231">
                  <c:v>40775</c:v>
                </c:pt>
                <c:pt idx="232">
                  <c:v>40776</c:v>
                </c:pt>
                <c:pt idx="233">
                  <c:v>40777</c:v>
                </c:pt>
                <c:pt idx="234">
                  <c:v>40778</c:v>
                </c:pt>
                <c:pt idx="235">
                  <c:v>40779</c:v>
                </c:pt>
                <c:pt idx="236">
                  <c:v>40780</c:v>
                </c:pt>
                <c:pt idx="237">
                  <c:v>40781</c:v>
                </c:pt>
                <c:pt idx="238">
                  <c:v>40782</c:v>
                </c:pt>
                <c:pt idx="239">
                  <c:v>40783</c:v>
                </c:pt>
                <c:pt idx="240">
                  <c:v>40784</c:v>
                </c:pt>
                <c:pt idx="241">
                  <c:v>40785</c:v>
                </c:pt>
                <c:pt idx="242">
                  <c:v>40786</c:v>
                </c:pt>
                <c:pt idx="243">
                  <c:v>40787</c:v>
                </c:pt>
                <c:pt idx="244">
                  <c:v>40788</c:v>
                </c:pt>
                <c:pt idx="245">
                  <c:v>40789</c:v>
                </c:pt>
                <c:pt idx="246">
                  <c:v>40790</c:v>
                </c:pt>
                <c:pt idx="247">
                  <c:v>40791</c:v>
                </c:pt>
                <c:pt idx="248">
                  <c:v>40792</c:v>
                </c:pt>
                <c:pt idx="249">
                  <c:v>40793</c:v>
                </c:pt>
                <c:pt idx="250">
                  <c:v>40794</c:v>
                </c:pt>
                <c:pt idx="251">
                  <c:v>40795</c:v>
                </c:pt>
                <c:pt idx="252">
                  <c:v>40796</c:v>
                </c:pt>
                <c:pt idx="253">
                  <c:v>40797</c:v>
                </c:pt>
                <c:pt idx="254">
                  <c:v>40798</c:v>
                </c:pt>
                <c:pt idx="255">
                  <c:v>40799</c:v>
                </c:pt>
                <c:pt idx="256">
                  <c:v>40800</c:v>
                </c:pt>
                <c:pt idx="257">
                  <c:v>40801</c:v>
                </c:pt>
                <c:pt idx="258">
                  <c:v>40802</c:v>
                </c:pt>
                <c:pt idx="259">
                  <c:v>40803</c:v>
                </c:pt>
                <c:pt idx="260">
                  <c:v>40804</c:v>
                </c:pt>
                <c:pt idx="261">
                  <c:v>40805</c:v>
                </c:pt>
                <c:pt idx="262">
                  <c:v>40806</c:v>
                </c:pt>
                <c:pt idx="263">
                  <c:v>40807</c:v>
                </c:pt>
                <c:pt idx="264">
                  <c:v>40808</c:v>
                </c:pt>
                <c:pt idx="265">
                  <c:v>40809</c:v>
                </c:pt>
                <c:pt idx="266">
                  <c:v>40810</c:v>
                </c:pt>
                <c:pt idx="267">
                  <c:v>40811</c:v>
                </c:pt>
                <c:pt idx="268">
                  <c:v>40812</c:v>
                </c:pt>
                <c:pt idx="269">
                  <c:v>40813</c:v>
                </c:pt>
                <c:pt idx="270">
                  <c:v>40814</c:v>
                </c:pt>
                <c:pt idx="271">
                  <c:v>40815</c:v>
                </c:pt>
                <c:pt idx="272">
                  <c:v>40816</c:v>
                </c:pt>
                <c:pt idx="273">
                  <c:v>40817</c:v>
                </c:pt>
                <c:pt idx="274">
                  <c:v>40818</c:v>
                </c:pt>
                <c:pt idx="275">
                  <c:v>40819</c:v>
                </c:pt>
                <c:pt idx="276">
                  <c:v>40820</c:v>
                </c:pt>
                <c:pt idx="277">
                  <c:v>40821</c:v>
                </c:pt>
                <c:pt idx="278">
                  <c:v>40822</c:v>
                </c:pt>
                <c:pt idx="279">
                  <c:v>40823</c:v>
                </c:pt>
                <c:pt idx="280">
                  <c:v>40824</c:v>
                </c:pt>
                <c:pt idx="281">
                  <c:v>40825</c:v>
                </c:pt>
                <c:pt idx="282">
                  <c:v>40826</c:v>
                </c:pt>
                <c:pt idx="283">
                  <c:v>40827</c:v>
                </c:pt>
                <c:pt idx="284">
                  <c:v>40828</c:v>
                </c:pt>
                <c:pt idx="285">
                  <c:v>40829</c:v>
                </c:pt>
                <c:pt idx="286">
                  <c:v>40830</c:v>
                </c:pt>
                <c:pt idx="287">
                  <c:v>40831</c:v>
                </c:pt>
                <c:pt idx="288">
                  <c:v>40832</c:v>
                </c:pt>
                <c:pt idx="289">
                  <c:v>40833</c:v>
                </c:pt>
                <c:pt idx="290">
                  <c:v>40834</c:v>
                </c:pt>
                <c:pt idx="291">
                  <c:v>40835</c:v>
                </c:pt>
                <c:pt idx="292">
                  <c:v>40836</c:v>
                </c:pt>
                <c:pt idx="293">
                  <c:v>40837</c:v>
                </c:pt>
                <c:pt idx="294">
                  <c:v>40838</c:v>
                </c:pt>
                <c:pt idx="295">
                  <c:v>40839</c:v>
                </c:pt>
                <c:pt idx="296">
                  <c:v>40840</c:v>
                </c:pt>
                <c:pt idx="297">
                  <c:v>40841</c:v>
                </c:pt>
                <c:pt idx="298">
                  <c:v>40842</c:v>
                </c:pt>
                <c:pt idx="299">
                  <c:v>40843</c:v>
                </c:pt>
                <c:pt idx="300">
                  <c:v>40844</c:v>
                </c:pt>
                <c:pt idx="301">
                  <c:v>40845</c:v>
                </c:pt>
                <c:pt idx="302">
                  <c:v>40846</c:v>
                </c:pt>
                <c:pt idx="303">
                  <c:v>40847</c:v>
                </c:pt>
                <c:pt idx="304">
                  <c:v>40848</c:v>
                </c:pt>
                <c:pt idx="305">
                  <c:v>40849</c:v>
                </c:pt>
                <c:pt idx="306">
                  <c:v>40850</c:v>
                </c:pt>
                <c:pt idx="307">
                  <c:v>40851</c:v>
                </c:pt>
                <c:pt idx="308">
                  <c:v>40852</c:v>
                </c:pt>
                <c:pt idx="309">
                  <c:v>40853</c:v>
                </c:pt>
                <c:pt idx="310">
                  <c:v>40854</c:v>
                </c:pt>
                <c:pt idx="311">
                  <c:v>40855</c:v>
                </c:pt>
                <c:pt idx="312">
                  <c:v>40856</c:v>
                </c:pt>
                <c:pt idx="313">
                  <c:v>40857</c:v>
                </c:pt>
                <c:pt idx="314">
                  <c:v>40858</c:v>
                </c:pt>
                <c:pt idx="315">
                  <c:v>40859</c:v>
                </c:pt>
                <c:pt idx="316">
                  <c:v>40860</c:v>
                </c:pt>
                <c:pt idx="317">
                  <c:v>40861</c:v>
                </c:pt>
                <c:pt idx="318">
                  <c:v>40862</c:v>
                </c:pt>
                <c:pt idx="319">
                  <c:v>40863</c:v>
                </c:pt>
                <c:pt idx="320">
                  <c:v>40864</c:v>
                </c:pt>
                <c:pt idx="321">
                  <c:v>40865</c:v>
                </c:pt>
                <c:pt idx="322">
                  <c:v>40866</c:v>
                </c:pt>
                <c:pt idx="323">
                  <c:v>40867</c:v>
                </c:pt>
                <c:pt idx="324">
                  <c:v>40868</c:v>
                </c:pt>
                <c:pt idx="325">
                  <c:v>40869</c:v>
                </c:pt>
                <c:pt idx="326">
                  <c:v>40870</c:v>
                </c:pt>
                <c:pt idx="327">
                  <c:v>40871</c:v>
                </c:pt>
                <c:pt idx="328">
                  <c:v>40872</c:v>
                </c:pt>
                <c:pt idx="329">
                  <c:v>40873</c:v>
                </c:pt>
                <c:pt idx="330">
                  <c:v>40874</c:v>
                </c:pt>
                <c:pt idx="331">
                  <c:v>40875</c:v>
                </c:pt>
                <c:pt idx="332">
                  <c:v>40876</c:v>
                </c:pt>
                <c:pt idx="333">
                  <c:v>40877</c:v>
                </c:pt>
                <c:pt idx="334">
                  <c:v>40878</c:v>
                </c:pt>
                <c:pt idx="335">
                  <c:v>40879</c:v>
                </c:pt>
                <c:pt idx="336">
                  <c:v>40880</c:v>
                </c:pt>
                <c:pt idx="337">
                  <c:v>40881</c:v>
                </c:pt>
                <c:pt idx="338">
                  <c:v>40882</c:v>
                </c:pt>
                <c:pt idx="339">
                  <c:v>40883</c:v>
                </c:pt>
                <c:pt idx="340">
                  <c:v>40884</c:v>
                </c:pt>
                <c:pt idx="341">
                  <c:v>40885</c:v>
                </c:pt>
                <c:pt idx="342">
                  <c:v>40886</c:v>
                </c:pt>
                <c:pt idx="343">
                  <c:v>40887</c:v>
                </c:pt>
                <c:pt idx="344">
                  <c:v>40888</c:v>
                </c:pt>
                <c:pt idx="345">
                  <c:v>40889</c:v>
                </c:pt>
                <c:pt idx="346">
                  <c:v>40890</c:v>
                </c:pt>
                <c:pt idx="347">
                  <c:v>40891</c:v>
                </c:pt>
                <c:pt idx="348">
                  <c:v>40892</c:v>
                </c:pt>
                <c:pt idx="349">
                  <c:v>40893</c:v>
                </c:pt>
                <c:pt idx="350">
                  <c:v>40894</c:v>
                </c:pt>
                <c:pt idx="351">
                  <c:v>40895</c:v>
                </c:pt>
                <c:pt idx="352">
                  <c:v>40896</c:v>
                </c:pt>
                <c:pt idx="353">
                  <c:v>40897</c:v>
                </c:pt>
                <c:pt idx="354">
                  <c:v>40898</c:v>
                </c:pt>
                <c:pt idx="355">
                  <c:v>40899</c:v>
                </c:pt>
                <c:pt idx="356">
                  <c:v>40900</c:v>
                </c:pt>
                <c:pt idx="357">
                  <c:v>40901</c:v>
                </c:pt>
                <c:pt idx="358">
                  <c:v>40902</c:v>
                </c:pt>
                <c:pt idx="359">
                  <c:v>40903</c:v>
                </c:pt>
                <c:pt idx="360">
                  <c:v>40904</c:v>
                </c:pt>
                <c:pt idx="361">
                  <c:v>40905</c:v>
                </c:pt>
                <c:pt idx="362">
                  <c:v>40906</c:v>
                </c:pt>
                <c:pt idx="363">
                  <c:v>40907</c:v>
                </c:pt>
                <c:pt idx="364">
                  <c:v>40908</c:v>
                </c:pt>
                <c:pt idx="365">
                  <c:v>40909</c:v>
                </c:pt>
                <c:pt idx="366">
                  <c:v>40910</c:v>
                </c:pt>
                <c:pt idx="367">
                  <c:v>40911</c:v>
                </c:pt>
                <c:pt idx="368">
                  <c:v>40912</c:v>
                </c:pt>
                <c:pt idx="369">
                  <c:v>40913</c:v>
                </c:pt>
                <c:pt idx="370">
                  <c:v>40914</c:v>
                </c:pt>
                <c:pt idx="371">
                  <c:v>40915</c:v>
                </c:pt>
                <c:pt idx="372">
                  <c:v>40916</c:v>
                </c:pt>
                <c:pt idx="373">
                  <c:v>40917</c:v>
                </c:pt>
                <c:pt idx="374">
                  <c:v>40918</c:v>
                </c:pt>
                <c:pt idx="375">
                  <c:v>40919</c:v>
                </c:pt>
                <c:pt idx="376">
                  <c:v>40920</c:v>
                </c:pt>
                <c:pt idx="377">
                  <c:v>40921</c:v>
                </c:pt>
                <c:pt idx="378">
                  <c:v>40922</c:v>
                </c:pt>
                <c:pt idx="379">
                  <c:v>40923</c:v>
                </c:pt>
                <c:pt idx="380">
                  <c:v>40924</c:v>
                </c:pt>
                <c:pt idx="381">
                  <c:v>40925</c:v>
                </c:pt>
                <c:pt idx="382">
                  <c:v>40926</c:v>
                </c:pt>
                <c:pt idx="383">
                  <c:v>40927</c:v>
                </c:pt>
                <c:pt idx="384">
                  <c:v>40928</c:v>
                </c:pt>
                <c:pt idx="385">
                  <c:v>40929</c:v>
                </c:pt>
                <c:pt idx="386">
                  <c:v>40930</c:v>
                </c:pt>
                <c:pt idx="387">
                  <c:v>40931</c:v>
                </c:pt>
                <c:pt idx="388">
                  <c:v>40932</c:v>
                </c:pt>
                <c:pt idx="389">
                  <c:v>40933</c:v>
                </c:pt>
                <c:pt idx="390">
                  <c:v>40934</c:v>
                </c:pt>
                <c:pt idx="391">
                  <c:v>40935</c:v>
                </c:pt>
                <c:pt idx="392">
                  <c:v>40936</c:v>
                </c:pt>
                <c:pt idx="393">
                  <c:v>40937</c:v>
                </c:pt>
                <c:pt idx="394">
                  <c:v>40938</c:v>
                </c:pt>
                <c:pt idx="395">
                  <c:v>40939</c:v>
                </c:pt>
                <c:pt idx="396">
                  <c:v>40940</c:v>
                </c:pt>
                <c:pt idx="397">
                  <c:v>40941</c:v>
                </c:pt>
                <c:pt idx="398">
                  <c:v>40942</c:v>
                </c:pt>
                <c:pt idx="399">
                  <c:v>40943</c:v>
                </c:pt>
                <c:pt idx="400">
                  <c:v>40944</c:v>
                </c:pt>
                <c:pt idx="401">
                  <c:v>40945</c:v>
                </c:pt>
                <c:pt idx="402">
                  <c:v>40946</c:v>
                </c:pt>
                <c:pt idx="403">
                  <c:v>40947</c:v>
                </c:pt>
                <c:pt idx="404">
                  <c:v>40948</c:v>
                </c:pt>
                <c:pt idx="405">
                  <c:v>40949</c:v>
                </c:pt>
                <c:pt idx="406">
                  <c:v>40950</c:v>
                </c:pt>
                <c:pt idx="407">
                  <c:v>40951</c:v>
                </c:pt>
                <c:pt idx="408">
                  <c:v>40952</c:v>
                </c:pt>
                <c:pt idx="409">
                  <c:v>40953</c:v>
                </c:pt>
                <c:pt idx="410">
                  <c:v>40954</c:v>
                </c:pt>
                <c:pt idx="411">
                  <c:v>40955</c:v>
                </c:pt>
                <c:pt idx="412">
                  <c:v>40956</c:v>
                </c:pt>
                <c:pt idx="413">
                  <c:v>40957</c:v>
                </c:pt>
                <c:pt idx="414">
                  <c:v>40958</c:v>
                </c:pt>
                <c:pt idx="415">
                  <c:v>40959</c:v>
                </c:pt>
                <c:pt idx="416">
                  <c:v>40960</c:v>
                </c:pt>
                <c:pt idx="417">
                  <c:v>40961</c:v>
                </c:pt>
                <c:pt idx="418">
                  <c:v>40962</c:v>
                </c:pt>
                <c:pt idx="419">
                  <c:v>40963</c:v>
                </c:pt>
                <c:pt idx="420">
                  <c:v>40964</c:v>
                </c:pt>
                <c:pt idx="421">
                  <c:v>40965</c:v>
                </c:pt>
                <c:pt idx="422">
                  <c:v>40966</c:v>
                </c:pt>
                <c:pt idx="423">
                  <c:v>40967</c:v>
                </c:pt>
                <c:pt idx="424">
                  <c:v>40968</c:v>
                </c:pt>
                <c:pt idx="425">
                  <c:v>40969</c:v>
                </c:pt>
                <c:pt idx="426">
                  <c:v>40970</c:v>
                </c:pt>
                <c:pt idx="427">
                  <c:v>40971</c:v>
                </c:pt>
                <c:pt idx="428">
                  <c:v>40972</c:v>
                </c:pt>
                <c:pt idx="429">
                  <c:v>40973</c:v>
                </c:pt>
                <c:pt idx="430">
                  <c:v>40974</c:v>
                </c:pt>
                <c:pt idx="431">
                  <c:v>40975</c:v>
                </c:pt>
                <c:pt idx="432">
                  <c:v>40976</c:v>
                </c:pt>
                <c:pt idx="433">
                  <c:v>40977</c:v>
                </c:pt>
                <c:pt idx="434">
                  <c:v>40978</c:v>
                </c:pt>
                <c:pt idx="435">
                  <c:v>40979</c:v>
                </c:pt>
                <c:pt idx="436">
                  <c:v>40980</c:v>
                </c:pt>
                <c:pt idx="437">
                  <c:v>40981</c:v>
                </c:pt>
                <c:pt idx="438">
                  <c:v>40982</c:v>
                </c:pt>
                <c:pt idx="439">
                  <c:v>40983</c:v>
                </c:pt>
                <c:pt idx="440">
                  <c:v>40984</c:v>
                </c:pt>
                <c:pt idx="441">
                  <c:v>40985</c:v>
                </c:pt>
                <c:pt idx="442">
                  <c:v>40986</c:v>
                </c:pt>
                <c:pt idx="443">
                  <c:v>40987</c:v>
                </c:pt>
                <c:pt idx="444">
                  <c:v>40988</c:v>
                </c:pt>
                <c:pt idx="445">
                  <c:v>40989</c:v>
                </c:pt>
                <c:pt idx="446">
                  <c:v>40990</c:v>
                </c:pt>
                <c:pt idx="447">
                  <c:v>40991</c:v>
                </c:pt>
                <c:pt idx="448">
                  <c:v>40992</c:v>
                </c:pt>
                <c:pt idx="449">
                  <c:v>40993</c:v>
                </c:pt>
                <c:pt idx="450">
                  <c:v>40994</c:v>
                </c:pt>
                <c:pt idx="451">
                  <c:v>40995</c:v>
                </c:pt>
                <c:pt idx="452">
                  <c:v>40996</c:v>
                </c:pt>
                <c:pt idx="453">
                  <c:v>40997</c:v>
                </c:pt>
                <c:pt idx="454">
                  <c:v>40998</c:v>
                </c:pt>
                <c:pt idx="455">
                  <c:v>40999</c:v>
                </c:pt>
                <c:pt idx="456">
                  <c:v>41000</c:v>
                </c:pt>
                <c:pt idx="457">
                  <c:v>41001</c:v>
                </c:pt>
                <c:pt idx="458">
                  <c:v>41002</c:v>
                </c:pt>
                <c:pt idx="459">
                  <c:v>41003</c:v>
                </c:pt>
                <c:pt idx="460">
                  <c:v>41004</c:v>
                </c:pt>
                <c:pt idx="461">
                  <c:v>41005</c:v>
                </c:pt>
                <c:pt idx="462">
                  <c:v>41006</c:v>
                </c:pt>
                <c:pt idx="463">
                  <c:v>41007</c:v>
                </c:pt>
                <c:pt idx="464">
                  <c:v>41008</c:v>
                </c:pt>
                <c:pt idx="465">
                  <c:v>41009</c:v>
                </c:pt>
                <c:pt idx="466">
                  <c:v>41010</c:v>
                </c:pt>
                <c:pt idx="467">
                  <c:v>41011</c:v>
                </c:pt>
                <c:pt idx="468">
                  <c:v>41012</c:v>
                </c:pt>
                <c:pt idx="469">
                  <c:v>41013</c:v>
                </c:pt>
                <c:pt idx="470">
                  <c:v>41014</c:v>
                </c:pt>
                <c:pt idx="471">
                  <c:v>41015</c:v>
                </c:pt>
                <c:pt idx="472">
                  <c:v>41016</c:v>
                </c:pt>
                <c:pt idx="473">
                  <c:v>41017</c:v>
                </c:pt>
                <c:pt idx="474">
                  <c:v>41018</c:v>
                </c:pt>
                <c:pt idx="475">
                  <c:v>41019</c:v>
                </c:pt>
                <c:pt idx="476">
                  <c:v>41020</c:v>
                </c:pt>
                <c:pt idx="477">
                  <c:v>41021</c:v>
                </c:pt>
                <c:pt idx="478">
                  <c:v>41022</c:v>
                </c:pt>
                <c:pt idx="479">
                  <c:v>41023</c:v>
                </c:pt>
                <c:pt idx="480">
                  <c:v>41024</c:v>
                </c:pt>
                <c:pt idx="481">
                  <c:v>41025</c:v>
                </c:pt>
                <c:pt idx="482">
                  <c:v>41026</c:v>
                </c:pt>
                <c:pt idx="483">
                  <c:v>41027</c:v>
                </c:pt>
                <c:pt idx="484">
                  <c:v>41028</c:v>
                </c:pt>
                <c:pt idx="485">
                  <c:v>41029</c:v>
                </c:pt>
                <c:pt idx="486">
                  <c:v>41030</c:v>
                </c:pt>
                <c:pt idx="487">
                  <c:v>41031</c:v>
                </c:pt>
                <c:pt idx="488">
                  <c:v>41032</c:v>
                </c:pt>
                <c:pt idx="489">
                  <c:v>41033</c:v>
                </c:pt>
                <c:pt idx="490">
                  <c:v>41034</c:v>
                </c:pt>
                <c:pt idx="491">
                  <c:v>41035</c:v>
                </c:pt>
                <c:pt idx="492">
                  <c:v>41036</c:v>
                </c:pt>
                <c:pt idx="493">
                  <c:v>41037</c:v>
                </c:pt>
                <c:pt idx="494">
                  <c:v>41038</c:v>
                </c:pt>
                <c:pt idx="495">
                  <c:v>41039</c:v>
                </c:pt>
                <c:pt idx="496">
                  <c:v>41040</c:v>
                </c:pt>
                <c:pt idx="497">
                  <c:v>41041</c:v>
                </c:pt>
                <c:pt idx="498">
                  <c:v>41042</c:v>
                </c:pt>
                <c:pt idx="499">
                  <c:v>41043</c:v>
                </c:pt>
                <c:pt idx="500">
                  <c:v>41044</c:v>
                </c:pt>
                <c:pt idx="501">
                  <c:v>41045</c:v>
                </c:pt>
                <c:pt idx="502">
                  <c:v>41046</c:v>
                </c:pt>
                <c:pt idx="503">
                  <c:v>41047</c:v>
                </c:pt>
                <c:pt idx="504">
                  <c:v>41048</c:v>
                </c:pt>
                <c:pt idx="505">
                  <c:v>41049</c:v>
                </c:pt>
                <c:pt idx="506">
                  <c:v>41050</c:v>
                </c:pt>
                <c:pt idx="507">
                  <c:v>41051</c:v>
                </c:pt>
                <c:pt idx="508">
                  <c:v>41052</c:v>
                </c:pt>
                <c:pt idx="509">
                  <c:v>41053</c:v>
                </c:pt>
                <c:pt idx="510">
                  <c:v>41054</c:v>
                </c:pt>
                <c:pt idx="511">
                  <c:v>41055</c:v>
                </c:pt>
                <c:pt idx="512">
                  <c:v>41056</c:v>
                </c:pt>
                <c:pt idx="513">
                  <c:v>41057</c:v>
                </c:pt>
                <c:pt idx="514">
                  <c:v>41058</c:v>
                </c:pt>
                <c:pt idx="515">
                  <c:v>41059</c:v>
                </c:pt>
                <c:pt idx="516">
                  <c:v>41060</c:v>
                </c:pt>
                <c:pt idx="517">
                  <c:v>41061</c:v>
                </c:pt>
                <c:pt idx="518">
                  <c:v>41062</c:v>
                </c:pt>
                <c:pt idx="519">
                  <c:v>41063</c:v>
                </c:pt>
                <c:pt idx="520">
                  <c:v>41064</c:v>
                </c:pt>
                <c:pt idx="521">
                  <c:v>41065</c:v>
                </c:pt>
                <c:pt idx="522">
                  <c:v>41066</c:v>
                </c:pt>
                <c:pt idx="523">
                  <c:v>41067</c:v>
                </c:pt>
                <c:pt idx="524">
                  <c:v>41068</c:v>
                </c:pt>
                <c:pt idx="525">
                  <c:v>41069</c:v>
                </c:pt>
                <c:pt idx="526">
                  <c:v>41070</c:v>
                </c:pt>
                <c:pt idx="527">
                  <c:v>41071</c:v>
                </c:pt>
                <c:pt idx="528">
                  <c:v>41072</c:v>
                </c:pt>
                <c:pt idx="529">
                  <c:v>41073</c:v>
                </c:pt>
                <c:pt idx="530">
                  <c:v>41074</c:v>
                </c:pt>
                <c:pt idx="531">
                  <c:v>41075</c:v>
                </c:pt>
                <c:pt idx="532">
                  <c:v>41076</c:v>
                </c:pt>
                <c:pt idx="533">
                  <c:v>41077</c:v>
                </c:pt>
                <c:pt idx="534">
                  <c:v>41078</c:v>
                </c:pt>
                <c:pt idx="535">
                  <c:v>41079</c:v>
                </c:pt>
                <c:pt idx="536">
                  <c:v>41080</c:v>
                </c:pt>
                <c:pt idx="537">
                  <c:v>41081</c:v>
                </c:pt>
                <c:pt idx="538">
                  <c:v>41082</c:v>
                </c:pt>
                <c:pt idx="539">
                  <c:v>41083</c:v>
                </c:pt>
                <c:pt idx="540">
                  <c:v>41084</c:v>
                </c:pt>
                <c:pt idx="541">
                  <c:v>41085</c:v>
                </c:pt>
                <c:pt idx="542">
                  <c:v>41086</c:v>
                </c:pt>
                <c:pt idx="543">
                  <c:v>41087</c:v>
                </c:pt>
                <c:pt idx="544">
                  <c:v>41088</c:v>
                </c:pt>
                <c:pt idx="545">
                  <c:v>41089</c:v>
                </c:pt>
                <c:pt idx="546">
                  <c:v>41090</c:v>
                </c:pt>
                <c:pt idx="547">
                  <c:v>41091</c:v>
                </c:pt>
                <c:pt idx="548">
                  <c:v>41092</c:v>
                </c:pt>
                <c:pt idx="549">
                  <c:v>41093</c:v>
                </c:pt>
                <c:pt idx="550">
                  <c:v>41094</c:v>
                </c:pt>
                <c:pt idx="551">
                  <c:v>41095</c:v>
                </c:pt>
                <c:pt idx="552">
                  <c:v>41096</c:v>
                </c:pt>
                <c:pt idx="553">
                  <c:v>41097</c:v>
                </c:pt>
                <c:pt idx="554">
                  <c:v>41098</c:v>
                </c:pt>
                <c:pt idx="555">
                  <c:v>41099</c:v>
                </c:pt>
                <c:pt idx="556">
                  <c:v>41100</c:v>
                </c:pt>
                <c:pt idx="557">
                  <c:v>41101</c:v>
                </c:pt>
                <c:pt idx="558">
                  <c:v>41102</c:v>
                </c:pt>
                <c:pt idx="559">
                  <c:v>41103</c:v>
                </c:pt>
                <c:pt idx="560">
                  <c:v>41104</c:v>
                </c:pt>
                <c:pt idx="561">
                  <c:v>41105</c:v>
                </c:pt>
                <c:pt idx="562">
                  <c:v>41106</c:v>
                </c:pt>
                <c:pt idx="563">
                  <c:v>41107</c:v>
                </c:pt>
                <c:pt idx="564">
                  <c:v>41108</c:v>
                </c:pt>
                <c:pt idx="565">
                  <c:v>41109</c:v>
                </c:pt>
                <c:pt idx="566">
                  <c:v>41110</c:v>
                </c:pt>
                <c:pt idx="567">
                  <c:v>41111</c:v>
                </c:pt>
                <c:pt idx="568">
                  <c:v>41112</c:v>
                </c:pt>
                <c:pt idx="569">
                  <c:v>41113</c:v>
                </c:pt>
                <c:pt idx="570">
                  <c:v>41114</c:v>
                </c:pt>
                <c:pt idx="571">
                  <c:v>41115</c:v>
                </c:pt>
                <c:pt idx="572">
                  <c:v>41116</c:v>
                </c:pt>
                <c:pt idx="573">
                  <c:v>41117</c:v>
                </c:pt>
                <c:pt idx="574">
                  <c:v>41118</c:v>
                </c:pt>
                <c:pt idx="575">
                  <c:v>41119</c:v>
                </c:pt>
                <c:pt idx="576">
                  <c:v>41120</c:v>
                </c:pt>
                <c:pt idx="577">
                  <c:v>41121</c:v>
                </c:pt>
                <c:pt idx="578">
                  <c:v>41122</c:v>
                </c:pt>
                <c:pt idx="579">
                  <c:v>41123</c:v>
                </c:pt>
                <c:pt idx="580">
                  <c:v>41124</c:v>
                </c:pt>
                <c:pt idx="581">
                  <c:v>41125</c:v>
                </c:pt>
                <c:pt idx="582">
                  <c:v>41126</c:v>
                </c:pt>
                <c:pt idx="583">
                  <c:v>41127</c:v>
                </c:pt>
                <c:pt idx="584">
                  <c:v>41128</c:v>
                </c:pt>
                <c:pt idx="585">
                  <c:v>41129</c:v>
                </c:pt>
                <c:pt idx="586">
                  <c:v>41130</c:v>
                </c:pt>
                <c:pt idx="587">
                  <c:v>41131</c:v>
                </c:pt>
                <c:pt idx="588">
                  <c:v>41132</c:v>
                </c:pt>
                <c:pt idx="589">
                  <c:v>41133</c:v>
                </c:pt>
                <c:pt idx="590">
                  <c:v>41134</c:v>
                </c:pt>
                <c:pt idx="591">
                  <c:v>41135</c:v>
                </c:pt>
                <c:pt idx="592">
                  <c:v>41136</c:v>
                </c:pt>
                <c:pt idx="593">
                  <c:v>41137</c:v>
                </c:pt>
                <c:pt idx="594">
                  <c:v>41138</c:v>
                </c:pt>
                <c:pt idx="595">
                  <c:v>41139</c:v>
                </c:pt>
                <c:pt idx="596">
                  <c:v>41140</c:v>
                </c:pt>
                <c:pt idx="597">
                  <c:v>41141</c:v>
                </c:pt>
                <c:pt idx="598">
                  <c:v>41142</c:v>
                </c:pt>
                <c:pt idx="599">
                  <c:v>41143</c:v>
                </c:pt>
                <c:pt idx="600">
                  <c:v>41144</c:v>
                </c:pt>
                <c:pt idx="601">
                  <c:v>41145</c:v>
                </c:pt>
                <c:pt idx="602">
                  <c:v>41146</c:v>
                </c:pt>
                <c:pt idx="603">
                  <c:v>41147</c:v>
                </c:pt>
                <c:pt idx="604">
                  <c:v>41148</c:v>
                </c:pt>
                <c:pt idx="605">
                  <c:v>41149</c:v>
                </c:pt>
                <c:pt idx="606">
                  <c:v>41150</c:v>
                </c:pt>
                <c:pt idx="607">
                  <c:v>41151</c:v>
                </c:pt>
                <c:pt idx="608">
                  <c:v>41152</c:v>
                </c:pt>
                <c:pt idx="609">
                  <c:v>41153</c:v>
                </c:pt>
                <c:pt idx="610">
                  <c:v>41154</c:v>
                </c:pt>
                <c:pt idx="611">
                  <c:v>41155</c:v>
                </c:pt>
                <c:pt idx="612">
                  <c:v>41156</c:v>
                </c:pt>
                <c:pt idx="613">
                  <c:v>41157</c:v>
                </c:pt>
                <c:pt idx="614">
                  <c:v>41158</c:v>
                </c:pt>
                <c:pt idx="615">
                  <c:v>41159</c:v>
                </c:pt>
                <c:pt idx="616">
                  <c:v>41160</c:v>
                </c:pt>
                <c:pt idx="617">
                  <c:v>41161</c:v>
                </c:pt>
                <c:pt idx="618">
                  <c:v>41162</c:v>
                </c:pt>
                <c:pt idx="619">
                  <c:v>41163</c:v>
                </c:pt>
                <c:pt idx="620">
                  <c:v>41164</c:v>
                </c:pt>
                <c:pt idx="621">
                  <c:v>41165</c:v>
                </c:pt>
                <c:pt idx="622">
                  <c:v>41166</c:v>
                </c:pt>
                <c:pt idx="623">
                  <c:v>41167</c:v>
                </c:pt>
                <c:pt idx="624">
                  <c:v>41168</c:v>
                </c:pt>
                <c:pt idx="625">
                  <c:v>41169</c:v>
                </c:pt>
                <c:pt idx="626">
                  <c:v>41170</c:v>
                </c:pt>
                <c:pt idx="627">
                  <c:v>41171</c:v>
                </c:pt>
                <c:pt idx="628">
                  <c:v>41172</c:v>
                </c:pt>
                <c:pt idx="629">
                  <c:v>41173</c:v>
                </c:pt>
                <c:pt idx="630">
                  <c:v>41174</c:v>
                </c:pt>
                <c:pt idx="631">
                  <c:v>41175</c:v>
                </c:pt>
                <c:pt idx="632">
                  <c:v>41176</c:v>
                </c:pt>
                <c:pt idx="633">
                  <c:v>41177</c:v>
                </c:pt>
                <c:pt idx="634">
                  <c:v>41178</c:v>
                </c:pt>
                <c:pt idx="635">
                  <c:v>41179</c:v>
                </c:pt>
                <c:pt idx="636">
                  <c:v>41180</c:v>
                </c:pt>
                <c:pt idx="637">
                  <c:v>41181</c:v>
                </c:pt>
                <c:pt idx="638">
                  <c:v>41182</c:v>
                </c:pt>
                <c:pt idx="639">
                  <c:v>41183</c:v>
                </c:pt>
                <c:pt idx="640">
                  <c:v>41184</c:v>
                </c:pt>
                <c:pt idx="641">
                  <c:v>41185</c:v>
                </c:pt>
                <c:pt idx="642">
                  <c:v>41186</c:v>
                </c:pt>
                <c:pt idx="643">
                  <c:v>41187</c:v>
                </c:pt>
                <c:pt idx="644">
                  <c:v>41188</c:v>
                </c:pt>
                <c:pt idx="645">
                  <c:v>41189</c:v>
                </c:pt>
                <c:pt idx="646">
                  <c:v>41190</c:v>
                </c:pt>
                <c:pt idx="647">
                  <c:v>41191</c:v>
                </c:pt>
                <c:pt idx="648">
                  <c:v>41192</c:v>
                </c:pt>
                <c:pt idx="649">
                  <c:v>41193</c:v>
                </c:pt>
                <c:pt idx="650">
                  <c:v>41194</c:v>
                </c:pt>
                <c:pt idx="651">
                  <c:v>41195</c:v>
                </c:pt>
                <c:pt idx="652">
                  <c:v>41196</c:v>
                </c:pt>
                <c:pt idx="653">
                  <c:v>41197</c:v>
                </c:pt>
                <c:pt idx="654">
                  <c:v>41198</c:v>
                </c:pt>
                <c:pt idx="655">
                  <c:v>41199</c:v>
                </c:pt>
                <c:pt idx="656">
                  <c:v>41200</c:v>
                </c:pt>
                <c:pt idx="657">
                  <c:v>41201</c:v>
                </c:pt>
                <c:pt idx="658">
                  <c:v>41202</c:v>
                </c:pt>
                <c:pt idx="659">
                  <c:v>41203</c:v>
                </c:pt>
                <c:pt idx="660">
                  <c:v>41204</c:v>
                </c:pt>
                <c:pt idx="661">
                  <c:v>41205</c:v>
                </c:pt>
                <c:pt idx="662">
                  <c:v>41206</c:v>
                </c:pt>
                <c:pt idx="663">
                  <c:v>41207</c:v>
                </c:pt>
                <c:pt idx="664">
                  <c:v>41208</c:v>
                </c:pt>
                <c:pt idx="665">
                  <c:v>41209</c:v>
                </c:pt>
                <c:pt idx="666">
                  <c:v>41210</c:v>
                </c:pt>
                <c:pt idx="667">
                  <c:v>41211</c:v>
                </c:pt>
                <c:pt idx="668">
                  <c:v>41212</c:v>
                </c:pt>
                <c:pt idx="669">
                  <c:v>41213</c:v>
                </c:pt>
                <c:pt idx="670">
                  <c:v>41214</c:v>
                </c:pt>
                <c:pt idx="671">
                  <c:v>41215</c:v>
                </c:pt>
                <c:pt idx="672">
                  <c:v>41216</c:v>
                </c:pt>
                <c:pt idx="673">
                  <c:v>41217</c:v>
                </c:pt>
                <c:pt idx="674">
                  <c:v>41218</c:v>
                </c:pt>
                <c:pt idx="675">
                  <c:v>41219</c:v>
                </c:pt>
                <c:pt idx="676">
                  <c:v>41220</c:v>
                </c:pt>
                <c:pt idx="677">
                  <c:v>41221</c:v>
                </c:pt>
                <c:pt idx="678">
                  <c:v>41222</c:v>
                </c:pt>
                <c:pt idx="679">
                  <c:v>41223</c:v>
                </c:pt>
                <c:pt idx="680">
                  <c:v>41224</c:v>
                </c:pt>
                <c:pt idx="681">
                  <c:v>41225</c:v>
                </c:pt>
                <c:pt idx="682">
                  <c:v>41226</c:v>
                </c:pt>
                <c:pt idx="683">
                  <c:v>41227</c:v>
                </c:pt>
                <c:pt idx="684">
                  <c:v>41228</c:v>
                </c:pt>
                <c:pt idx="685">
                  <c:v>41229</c:v>
                </c:pt>
                <c:pt idx="686">
                  <c:v>41230</c:v>
                </c:pt>
                <c:pt idx="687">
                  <c:v>41231</c:v>
                </c:pt>
                <c:pt idx="688">
                  <c:v>41232</c:v>
                </c:pt>
                <c:pt idx="689">
                  <c:v>41233</c:v>
                </c:pt>
                <c:pt idx="690">
                  <c:v>41234</c:v>
                </c:pt>
                <c:pt idx="691">
                  <c:v>41235</c:v>
                </c:pt>
                <c:pt idx="692">
                  <c:v>41236</c:v>
                </c:pt>
                <c:pt idx="693">
                  <c:v>41237</c:v>
                </c:pt>
                <c:pt idx="694">
                  <c:v>41238</c:v>
                </c:pt>
                <c:pt idx="695">
                  <c:v>41239</c:v>
                </c:pt>
                <c:pt idx="696">
                  <c:v>41240</c:v>
                </c:pt>
                <c:pt idx="697">
                  <c:v>41241</c:v>
                </c:pt>
                <c:pt idx="698">
                  <c:v>41242</c:v>
                </c:pt>
                <c:pt idx="699">
                  <c:v>41243</c:v>
                </c:pt>
                <c:pt idx="700">
                  <c:v>41244</c:v>
                </c:pt>
                <c:pt idx="701">
                  <c:v>41245</c:v>
                </c:pt>
                <c:pt idx="702">
                  <c:v>41246</c:v>
                </c:pt>
                <c:pt idx="703">
                  <c:v>41247</c:v>
                </c:pt>
                <c:pt idx="704">
                  <c:v>41248</c:v>
                </c:pt>
                <c:pt idx="705">
                  <c:v>41249</c:v>
                </c:pt>
                <c:pt idx="706">
                  <c:v>41250</c:v>
                </c:pt>
                <c:pt idx="707">
                  <c:v>41251</c:v>
                </c:pt>
                <c:pt idx="708">
                  <c:v>41252</c:v>
                </c:pt>
                <c:pt idx="709">
                  <c:v>41253</c:v>
                </c:pt>
                <c:pt idx="710">
                  <c:v>41254</c:v>
                </c:pt>
                <c:pt idx="711">
                  <c:v>41255</c:v>
                </c:pt>
                <c:pt idx="712">
                  <c:v>41256</c:v>
                </c:pt>
                <c:pt idx="713">
                  <c:v>41257</c:v>
                </c:pt>
                <c:pt idx="714">
                  <c:v>41258</c:v>
                </c:pt>
                <c:pt idx="715">
                  <c:v>41259</c:v>
                </c:pt>
                <c:pt idx="716">
                  <c:v>41260</c:v>
                </c:pt>
                <c:pt idx="717">
                  <c:v>41261</c:v>
                </c:pt>
                <c:pt idx="718">
                  <c:v>41262</c:v>
                </c:pt>
                <c:pt idx="719">
                  <c:v>41263</c:v>
                </c:pt>
                <c:pt idx="720">
                  <c:v>41264</c:v>
                </c:pt>
                <c:pt idx="721">
                  <c:v>41265</c:v>
                </c:pt>
                <c:pt idx="722">
                  <c:v>41266</c:v>
                </c:pt>
                <c:pt idx="723">
                  <c:v>41267</c:v>
                </c:pt>
                <c:pt idx="724">
                  <c:v>41268</c:v>
                </c:pt>
                <c:pt idx="725">
                  <c:v>41269</c:v>
                </c:pt>
                <c:pt idx="726">
                  <c:v>41270</c:v>
                </c:pt>
                <c:pt idx="727">
                  <c:v>41271</c:v>
                </c:pt>
                <c:pt idx="728">
                  <c:v>41272</c:v>
                </c:pt>
                <c:pt idx="729">
                  <c:v>41273</c:v>
                </c:pt>
                <c:pt idx="730">
                  <c:v>41274</c:v>
                </c:pt>
                <c:pt idx="731">
                  <c:v>41275</c:v>
                </c:pt>
                <c:pt idx="732">
                  <c:v>41276</c:v>
                </c:pt>
                <c:pt idx="733">
                  <c:v>41277</c:v>
                </c:pt>
                <c:pt idx="734">
                  <c:v>41278</c:v>
                </c:pt>
                <c:pt idx="735">
                  <c:v>41279</c:v>
                </c:pt>
                <c:pt idx="736">
                  <c:v>41280</c:v>
                </c:pt>
                <c:pt idx="737">
                  <c:v>41281</c:v>
                </c:pt>
                <c:pt idx="738">
                  <c:v>41282</c:v>
                </c:pt>
                <c:pt idx="739">
                  <c:v>41283</c:v>
                </c:pt>
                <c:pt idx="740">
                  <c:v>41284</c:v>
                </c:pt>
                <c:pt idx="741">
                  <c:v>41285</c:v>
                </c:pt>
                <c:pt idx="742">
                  <c:v>41286</c:v>
                </c:pt>
                <c:pt idx="743">
                  <c:v>41287</c:v>
                </c:pt>
                <c:pt idx="744">
                  <c:v>41288</c:v>
                </c:pt>
                <c:pt idx="745">
                  <c:v>41289</c:v>
                </c:pt>
                <c:pt idx="746">
                  <c:v>41290</c:v>
                </c:pt>
                <c:pt idx="747">
                  <c:v>41291</c:v>
                </c:pt>
                <c:pt idx="748">
                  <c:v>41292</c:v>
                </c:pt>
                <c:pt idx="749">
                  <c:v>41293</c:v>
                </c:pt>
                <c:pt idx="750">
                  <c:v>41294</c:v>
                </c:pt>
                <c:pt idx="751">
                  <c:v>41295</c:v>
                </c:pt>
                <c:pt idx="752">
                  <c:v>41296</c:v>
                </c:pt>
                <c:pt idx="753">
                  <c:v>41297</c:v>
                </c:pt>
                <c:pt idx="754">
                  <c:v>41298</c:v>
                </c:pt>
                <c:pt idx="755">
                  <c:v>41299</c:v>
                </c:pt>
                <c:pt idx="756">
                  <c:v>41300</c:v>
                </c:pt>
                <c:pt idx="757">
                  <c:v>41301</c:v>
                </c:pt>
                <c:pt idx="758">
                  <c:v>41302</c:v>
                </c:pt>
                <c:pt idx="759">
                  <c:v>41303</c:v>
                </c:pt>
                <c:pt idx="760">
                  <c:v>41304</c:v>
                </c:pt>
                <c:pt idx="761">
                  <c:v>41305</c:v>
                </c:pt>
                <c:pt idx="762">
                  <c:v>41306</c:v>
                </c:pt>
                <c:pt idx="763">
                  <c:v>41307</c:v>
                </c:pt>
                <c:pt idx="764">
                  <c:v>41308</c:v>
                </c:pt>
                <c:pt idx="765">
                  <c:v>41309</c:v>
                </c:pt>
                <c:pt idx="766">
                  <c:v>41310</c:v>
                </c:pt>
                <c:pt idx="767">
                  <c:v>41311</c:v>
                </c:pt>
                <c:pt idx="768">
                  <c:v>41312</c:v>
                </c:pt>
                <c:pt idx="769">
                  <c:v>41313</c:v>
                </c:pt>
                <c:pt idx="770">
                  <c:v>41314</c:v>
                </c:pt>
                <c:pt idx="771">
                  <c:v>41315</c:v>
                </c:pt>
                <c:pt idx="772">
                  <c:v>41316</c:v>
                </c:pt>
                <c:pt idx="773">
                  <c:v>41317</c:v>
                </c:pt>
                <c:pt idx="774">
                  <c:v>41318</c:v>
                </c:pt>
                <c:pt idx="775">
                  <c:v>41319</c:v>
                </c:pt>
                <c:pt idx="776">
                  <c:v>41320</c:v>
                </c:pt>
                <c:pt idx="777">
                  <c:v>41321</c:v>
                </c:pt>
                <c:pt idx="778">
                  <c:v>41322</c:v>
                </c:pt>
                <c:pt idx="779">
                  <c:v>41323</c:v>
                </c:pt>
                <c:pt idx="780">
                  <c:v>41324</c:v>
                </c:pt>
                <c:pt idx="781">
                  <c:v>41325</c:v>
                </c:pt>
                <c:pt idx="782">
                  <c:v>41326</c:v>
                </c:pt>
                <c:pt idx="783">
                  <c:v>41327</c:v>
                </c:pt>
                <c:pt idx="784">
                  <c:v>41328</c:v>
                </c:pt>
                <c:pt idx="785">
                  <c:v>41329</c:v>
                </c:pt>
                <c:pt idx="786">
                  <c:v>41330</c:v>
                </c:pt>
                <c:pt idx="787">
                  <c:v>41331</c:v>
                </c:pt>
                <c:pt idx="788">
                  <c:v>41332</c:v>
                </c:pt>
                <c:pt idx="789">
                  <c:v>41333</c:v>
                </c:pt>
                <c:pt idx="790">
                  <c:v>41334</c:v>
                </c:pt>
                <c:pt idx="791">
                  <c:v>41335</c:v>
                </c:pt>
                <c:pt idx="792">
                  <c:v>41336</c:v>
                </c:pt>
                <c:pt idx="793">
                  <c:v>41337</c:v>
                </c:pt>
                <c:pt idx="794">
                  <c:v>41338</c:v>
                </c:pt>
                <c:pt idx="795">
                  <c:v>41339</c:v>
                </c:pt>
                <c:pt idx="796">
                  <c:v>41340</c:v>
                </c:pt>
                <c:pt idx="797">
                  <c:v>41341</c:v>
                </c:pt>
                <c:pt idx="798">
                  <c:v>41342</c:v>
                </c:pt>
                <c:pt idx="799">
                  <c:v>41343</c:v>
                </c:pt>
                <c:pt idx="800">
                  <c:v>41344</c:v>
                </c:pt>
                <c:pt idx="801">
                  <c:v>41345</c:v>
                </c:pt>
                <c:pt idx="802">
                  <c:v>41346</c:v>
                </c:pt>
                <c:pt idx="803">
                  <c:v>41347</c:v>
                </c:pt>
                <c:pt idx="804">
                  <c:v>41348</c:v>
                </c:pt>
                <c:pt idx="805">
                  <c:v>41349</c:v>
                </c:pt>
                <c:pt idx="806">
                  <c:v>41350</c:v>
                </c:pt>
                <c:pt idx="807">
                  <c:v>41351</c:v>
                </c:pt>
                <c:pt idx="808">
                  <c:v>41352</c:v>
                </c:pt>
                <c:pt idx="809">
                  <c:v>41353</c:v>
                </c:pt>
                <c:pt idx="810">
                  <c:v>41354</c:v>
                </c:pt>
                <c:pt idx="811">
                  <c:v>41355</c:v>
                </c:pt>
                <c:pt idx="812">
                  <c:v>41356</c:v>
                </c:pt>
                <c:pt idx="813">
                  <c:v>41357</c:v>
                </c:pt>
                <c:pt idx="814">
                  <c:v>41358</c:v>
                </c:pt>
                <c:pt idx="815">
                  <c:v>41359</c:v>
                </c:pt>
                <c:pt idx="816">
                  <c:v>41360</c:v>
                </c:pt>
                <c:pt idx="817">
                  <c:v>41361</c:v>
                </c:pt>
                <c:pt idx="818">
                  <c:v>41362</c:v>
                </c:pt>
                <c:pt idx="819">
                  <c:v>41363</c:v>
                </c:pt>
                <c:pt idx="820">
                  <c:v>41364</c:v>
                </c:pt>
                <c:pt idx="821">
                  <c:v>41365</c:v>
                </c:pt>
                <c:pt idx="822">
                  <c:v>41366</c:v>
                </c:pt>
                <c:pt idx="823">
                  <c:v>41367</c:v>
                </c:pt>
                <c:pt idx="824">
                  <c:v>41368</c:v>
                </c:pt>
                <c:pt idx="825">
                  <c:v>41369</c:v>
                </c:pt>
                <c:pt idx="826">
                  <c:v>41370</c:v>
                </c:pt>
                <c:pt idx="827">
                  <c:v>41371</c:v>
                </c:pt>
                <c:pt idx="828">
                  <c:v>41372</c:v>
                </c:pt>
                <c:pt idx="829">
                  <c:v>41373</c:v>
                </c:pt>
                <c:pt idx="830">
                  <c:v>41374</c:v>
                </c:pt>
                <c:pt idx="831">
                  <c:v>41375</c:v>
                </c:pt>
                <c:pt idx="832">
                  <c:v>41376</c:v>
                </c:pt>
                <c:pt idx="833">
                  <c:v>41377</c:v>
                </c:pt>
                <c:pt idx="834">
                  <c:v>41378</c:v>
                </c:pt>
                <c:pt idx="835">
                  <c:v>41379</c:v>
                </c:pt>
                <c:pt idx="836">
                  <c:v>41380</c:v>
                </c:pt>
                <c:pt idx="837">
                  <c:v>41381</c:v>
                </c:pt>
                <c:pt idx="838">
                  <c:v>41382</c:v>
                </c:pt>
                <c:pt idx="839">
                  <c:v>41383</c:v>
                </c:pt>
                <c:pt idx="840">
                  <c:v>41384</c:v>
                </c:pt>
                <c:pt idx="841">
                  <c:v>41385</c:v>
                </c:pt>
                <c:pt idx="842">
                  <c:v>41386</c:v>
                </c:pt>
                <c:pt idx="843">
                  <c:v>41387</c:v>
                </c:pt>
                <c:pt idx="844">
                  <c:v>41388</c:v>
                </c:pt>
                <c:pt idx="845">
                  <c:v>41389</c:v>
                </c:pt>
                <c:pt idx="846">
                  <c:v>41390</c:v>
                </c:pt>
                <c:pt idx="847">
                  <c:v>41391</c:v>
                </c:pt>
                <c:pt idx="848">
                  <c:v>41392</c:v>
                </c:pt>
                <c:pt idx="849">
                  <c:v>41393</c:v>
                </c:pt>
                <c:pt idx="850">
                  <c:v>41394</c:v>
                </c:pt>
                <c:pt idx="851">
                  <c:v>41395</c:v>
                </c:pt>
                <c:pt idx="852">
                  <c:v>41396</c:v>
                </c:pt>
                <c:pt idx="853">
                  <c:v>41397</c:v>
                </c:pt>
                <c:pt idx="854">
                  <c:v>41398</c:v>
                </c:pt>
                <c:pt idx="855">
                  <c:v>41399</c:v>
                </c:pt>
                <c:pt idx="856">
                  <c:v>41400</c:v>
                </c:pt>
                <c:pt idx="857">
                  <c:v>41401</c:v>
                </c:pt>
                <c:pt idx="858">
                  <c:v>41402</c:v>
                </c:pt>
                <c:pt idx="859">
                  <c:v>41403</c:v>
                </c:pt>
                <c:pt idx="860">
                  <c:v>41404</c:v>
                </c:pt>
                <c:pt idx="861">
                  <c:v>41405</c:v>
                </c:pt>
                <c:pt idx="862">
                  <c:v>41406</c:v>
                </c:pt>
                <c:pt idx="863">
                  <c:v>41407</c:v>
                </c:pt>
                <c:pt idx="864">
                  <c:v>41408</c:v>
                </c:pt>
                <c:pt idx="865">
                  <c:v>41409</c:v>
                </c:pt>
                <c:pt idx="866">
                  <c:v>41410</c:v>
                </c:pt>
                <c:pt idx="867">
                  <c:v>41411</c:v>
                </c:pt>
                <c:pt idx="868">
                  <c:v>41412</c:v>
                </c:pt>
                <c:pt idx="869">
                  <c:v>41413</c:v>
                </c:pt>
                <c:pt idx="870">
                  <c:v>41414</c:v>
                </c:pt>
                <c:pt idx="871">
                  <c:v>41415</c:v>
                </c:pt>
                <c:pt idx="872">
                  <c:v>41416</c:v>
                </c:pt>
                <c:pt idx="873">
                  <c:v>41417</c:v>
                </c:pt>
                <c:pt idx="874">
                  <c:v>41418</c:v>
                </c:pt>
                <c:pt idx="875">
                  <c:v>41419</c:v>
                </c:pt>
                <c:pt idx="876">
                  <c:v>41420</c:v>
                </c:pt>
                <c:pt idx="877">
                  <c:v>41421</c:v>
                </c:pt>
                <c:pt idx="878">
                  <c:v>41422</c:v>
                </c:pt>
                <c:pt idx="879">
                  <c:v>41423</c:v>
                </c:pt>
                <c:pt idx="880">
                  <c:v>41424</c:v>
                </c:pt>
                <c:pt idx="881">
                  <c:v>41425</c:v>
                </c:pt>
                <c:pt idx="882">
                  <c:v>41426</c:v>
                </c:pt>
                <c:pt idx="883">
                  <c:v>41427</c:v>
                </c:pt>
                <c:pt idx="884">
                  <c:v>41428</c:v>
                </c:pt>
                <c:pt idx="885">
                  <c:v>41429</c:v>
                </c:pt>
                <c:pt idx="886">
                  <c:v>41430</c:v>
                </c:pt>
                <c:pt idx="887">
                  <c:v>41431</c:v>
                </c:pt>
                <c:pt idx="888">
                  <c:v>41432</c:v>
                </c:pt>
                <c:pt idx="889">
                  <c:v>41433</c:v>
                </c:pt>
                <c:pt idx="890">
                  <c:v>41434</c:v>
                </c:pt>
                <c:pt idx="891">
                  <c:v>41435</c:v>
                </c:pt>
                <c:pt idx="892">
                  <c:v>41436</c:v>
                </c:pt>
                <c:pt idx="893">
                  <c:v>41437</c:v>
                </c:pt>
                <c:pt idx="894">
                  <c:v>41438</c:v>
                </c:pt>
                <c:pt idx="895">
                  <c:v>41439</c:v>
                </c:pt>
                <c:pt idx="896">
                  <c:v>41440</c:v>
                </c:pt>
                <c:pt idx="897">
                  <c:v>41441</c:v>
                </c:pt>
                <c:pt idx="898">
                  <c:v>41442</c:v>
                </c:pt>
                <c:pt idx="899">
                  <c:v>41443</c:v>
                </c:pt>
                <c:pt idx="900">
                  <c:v>41444</c:v>
                </c:pt>
                <c:pt idx="901">
                  <c:v>41445</c:v>
                </c:pt>
                <c:pt idx="902">
                  <c:v>41446</c:v>
                </c:pt>
                <c:pt idx="903">
                  <c:v>41447</c:v>
                </c:pt>
                <c:pt idx="904">
                  <c:v>41448</c:v>
                </c:pt>
                <c:pt idx="905">
                  <c:v>41449</c:v>
                </c:pt>
                <c:pt idx="906">
                  <c:v>41450</c:v>
                </c:pt>
                <c:pt idx="907">
                  <c:v>41451</c:v>
                </c:pt>
                <c:pt idx="908">
                  <c:v>41452</c:v>
                </c:pt>
                <c:pt idx="909">
                  <c:v>41453</c:v>
                </c:pt>
                <c:pt idx="910">
                  <c:v>41454</c:v>
                </c:pt>
                <c:pt idx="911">
                  <c:v>41455</c:v>
                </c:pt>
                <c:pt idx="912">
                  <c:v>41456</c:v>
                </c:pt>
                <c:pt idx="913">
                  <c:v>41457</c:v>
                </c:pt>
                <c:pt idx="914">
                  <c:v>41458</c:v>
                </c:pt>
                <c:pt idx="915">
                  <c:v>41459</c:v>
                </c:pt>
                <c:pt idx="916">
                  <c:v>41460</c:v>
                </c:pt>
                <c:pt idx="917">
                  <c:v>41461</c:v>
                </c:pt>
                <c:pt idx="918">
                  <c:v>41462</c:v>
                </c:pt>
                <c:pt idx="919">
                  <c:v>41463</c:v>
                </c:pt>
                <c:pt idx="920">
                  <c:v>41464</c:v>
                </c:pt>
                <c:pt idx="921">
                  <c:v>41465</c:v>
                </c:pt>
                <c:pt idx="922">
                  <c:v>41466</c:v>
                </c:pt>
                <c:pt idx="923">
                  <c:v>41467</c:v>
                </c:pt>
                <c:pt idx="924">
                  <c:v>41468</c:v>
                </c:pt>
                <c:pt idx="925">
                  <c:v>41469</c:v>
                </c:pt>
                <c:pt idx="926">
                  <c:v>41470</c:v>
                </c:pt>
                <c:pt idx="927">
                  <c:v>41471</c:v>
                </c:pt>
                <c:pt idx="928">
                  <c:v>41472</c:v>
                </c:pt>
                <c:pt idx="929">
                  <c:v>41473</c:v>
                </c:pt>
                <c:pt idx="930">
                  <c:v>41474</c:v>
                </c:pt>
                <c:pt idx="931">
                  <c:v>41475</c:v>
                </c:pt>
                <c:pt idx="932">
                  <c:v>41476</c:v>
                </c:pt>
                <c:pt idx="933">
                  <c:v>41477</c:v>
                </c:pt>
                <c:pt idx="934">
                  <c:v>41478</c:v>
                </c:pt>
                <c:pt idx="935">
                  <c:v>41479</c:v>
                </c:pt>
                <c:pt idx="936">
                  <c:v>41480</c:v>
                </c:pt>
                <c:pt idx="937">
                  <c:v>41481</c:v>
                </c:pt>
                <c:pt idx="938">
                  <c:v>41482</c:v>
                </c:pt>
                <c:pt idx="939">
                  <c:v>41483</c:v>
                </c:pt>
                <c:pt idx="940">
                  <c:v>41484</c:v>
                </c:pt>
                <c:pt idx="941">
                  <c:v>41485</c:v>
                </c:pt>
                <c:pt idx="942">
                  <c:v>41486</c:v>
                </c:pt>
                <c:pt idx="943">
                  <c:v>41487</c:v>
                </c:pt>
                <c:pt idx="944">
                  <c:v>41488</c:v>
                </c:pt>
                <c:pt idx="945">
                  <c:v>41489</c:v>
                </c:pt>
                <c:pt idx="946">
                  <c:v>41490</c:v>
                </c:pt>
                <c:pt idx="947">
                  <c:v>41491</c:v>
                </c:pt>
                <c:pt idx="948">
                  <c:v>41492</c:v>
                </c:pt>
                <c:pt idx="949">
                  <c:v>41493</c:v>
                </c:pt>
                <c:pt idx="950">
                  <c:v>41494</c:v>
                </c:pt>
                <c:pt idx="951">
                  <c:v>41495</c:v>
                </c:pt>
                <c:pt idx="952">
                  <c:v>41496</c:v>
                </c:pt>
                <c:pt idx="953">
                  <c:v>41497</c:v>
                </c:pt>
                <c:pt idx="954">
                  <c:v>41498</c:v>
                </c:pt>
                <c:pt idx="955">
                  <c:v>41499</c:v>
                </c:pt>
                <c:pt idx="956">
                  <c:v>41500</c:v>
                </c:pt>
                <c:pt idx="957">
                  <c:v>41501</c:v>
                </c:pt>
                <c:pt idx="958">
                  <c:v>41502</c:v>
                </c:pt>
                <c:pt idx="959">
                  <c:v>41503</c:v>
                </c:pt>
                <c:pt idx="960">
                  <c:v>41504</c:v>
                </c:pt>
                <c:pt idx="961">
                  <c:v>41505</c:v>
                </c:pt>
                <c:pt idx="962">
                  <c:v>41506</c:v>
                </c:pt>
                <c:pt idx="963">
                  <c:v>41507</c:v>
                </c:pt>
                <c:pt idx="964">
                  <c:v>41508</c:v>
                </c:pt>
                <c:pt idx="965">
                  <c:v>41509</c:v>
                </c:pt>
                <c:pt idx="966">
                  <c:v>41510</c:v>
                </c:pt>
                <c:pt idx="967">
                  <c:v>41511</c:v>
                </c:pt>
                <c:pt idx="968">
                  <c:v>41512</c:v>
                </c:pt>
                <c:pt idx="969">
                  <c:v>41513</c:v>
                </c:pt>
                <c:pt idx="970">
                  <c:v>41514</c:v>
                </c:pt>
                <c:pt idx="971">
                  <c:v>41515</c:v>
                </c:pt>
                <c:pt idx="972">
                  <c:v>41516</c:v>
                </c:pt>
                <c:pt idx="973">
                  <c:v>41517</c:v>
                </c:pt>
                <c:pt idx="974">
                  <c:v>41518</c:v>
                </c:pt>
                <c:pt idx="975">
                  <c:v>41519</c:v>
                </c:pt>
                <c:pt idx="976">
                  <c:v>41520</c:v>
                </c:pt>
                <c:pt idx="977">
                  <c:v>41521</c:v>
                </c:pt>
                <c:pt idx="978">
                  <c:v>41522</c:v>
                </c:pt>
                <c:pt idx="979">
                  <c:v>41523</c:v>
                </c:pt>
                <c:pt idx="980">
                  <c:v>41524</c:v>
                </c:pt>
                <c:pt idx="981">
                  <c:v>41525</c:v>
                </c:pt>
                <c:pt idx="982">
                  <c:v>41526</c:v>
                </c:pt>
                <c:pt idx="983">
                  <c:v>41527</c:v>
                </c:pt>
                <c:pt idx="984">
                  <c:v>41528</c:v>
                </c:pt>
                <c:pt idx="985">
                  <c:v>41529</c:v>
                </c:pt>
                <c:pt idx="986">
                  <c:v>41530</c:v>
                </c:pt>
                <c:pt idx="987">
                  <c:v>41531</c:v>
                </c:pt>
                <c:pt idx="988">
                  <c:v>41532</c:v>
                </c:pt>
                <c:pt idx="989">
                  <c:v>41533</c:v>
                </c:pt>
                <c:pt idx="990">
                  <c:v>41534</c:v>
                </c:pt>
                <c:pt idx="991">
                  <c:v>41535</c:v>
                </c:pt>
                <c:pt idx="992">
                  <c:v>41536</c:v>
                </c:pt>
                <c:pt idx="993">
                  <c:v>41537</c:v>
                </c:pt>
                <c:pt idx="994">
                  <c:v>41538</c:v>
                </c:pt>
                <c:pt idx="995">
                  <c:v>41539</c:v>
                </c:pt>
                <c:pt idx="996">
                  <c:v>41540</c:v>
                </c:pt>
                <c:pt idx="997">
                  <c:v>41541</c:v>
                </c:pt>
                <c:pt idx="998">
                  <c:v>41542</c:v>
                </c:pt>
                <c:pt idx="999">
                  <c:v>41543</c:v>
                </c:pt>
                <c:pt idx="1000">
                  <c:v>41544</c:v>
                </c:pt>
                <c:pt idx="1001">
                  <c:v>41545</c:v>
                </c:pt>
                <c:pt idx="1002">
                  <c:v>41546</c:v>
                </c:pt>
                <c:pt idx="1003">
                  <c:v>41547</c:v>
                </c:pt>
                <c:pt idx="1004">
                  <c:v>41548</c:v>
                </c:pt>
                <c:pt idx="1005">
                  <c:v>41549</c:v>
                </c:pt>
                <c:pt idx="1006">
                  <c:v>41550</c:v>
                </c:pt>
                <c:pt idx="1007">
                  <c:v>41551</c:v>
                </c:pt>
                <c:pt idx="1008">
                  <c:v>41552</c:v>
                </c:pt>
                <c:pt idx="1009">
                  <c:v>41553</c:v>
                </c:pt>
                <c:pt idx="1010">
                  <c:v>41554</c:v>
                </c:pt>
                <c:pt idx="1011">
                  <c:v>41555</c:v>
                </c:pt>
                <c:pt idx="1012">
                  <c:v>41556</c:v>
                </c:pt>
                <c:pt idx="1013">
                  <c:v>41557</c:v>
                </c:pt>
                <c:pt idx="1014">
                  <c:v>41558</c:v>
                </c:pt>
                <c:pt idx="1015">
                  <c:v>41559</c:v>
                </c:pt>
                <c:pt idx="1016">
                  <c:v>41560</c:v>
                </c:pt>
                <c:pt idx="1017">
                  <c:v>41561</c:v>
                </c:pt>
                <c:pt idx="1018">
                  <c:v>41562</c:v>
                </c:pt>
                <c:pt idx="1019">
                  <c:v>41563</c:v>
                </c:pt>
                <c:pt idx="1020">
                  <c:v>41564</c:v>
                </c:pt>
                <c:pt idx="1021">
                  <c:v>41565</c:v>
                </c:pt>
                <c:pt idx="1022">
                  <c:v>41566</c:v>
                </c:pt>
                <c:pt idx="1023">
                  <c:v>41567</c:v>
                </c:pt>
                <c:pt idx="1024">
                  <c:v>41568</c:v>
                </c:pt>
                <c:pt idx="1025">
                  <c:v>41569</c:v>
                </c:pt>
                <c:pt idx="1026">
                  <c:v>41570</c:v>
                </c:pt>
                <c:pt idx="1027">
                  <c:v>41571</c:v>
                </c:pt>
                <c:pt idx="1028">
                  <c:v>41572</c:v>
                </c:pt>
                <c:pt idx="1029">
                  <c:v>41573</c:v>
                </c:pt>
                <c:pt idx="1030">
                  <c:v>41574</c:v>
                </c:pt>
                <c:pt idx="1031">
                  <c:v>41575</c:v>
                </c:pt>
                <c:pt idx="1032">
                  <c:v>41576</c:v>
                </c:pt>
                <c:pt idx="1033">
                  <c:v>41577</c:v>
                </c:pt>
                <c:pt idx="1034">
                  <c:v>41578</c:v>
                </c:pt>
                <c:pt idx="1035">
                  <c:v>41579</c:v>
                </c:pt>
                <c:pt idx="1036">
                  <c:v>41580</c:v>
                </c:pt>
                <c:pt idx="1037">
                  <c:v>41581</c:v>
                </c:pt>
                <c:pt idx="1038">
                  <c:v>41582</c:v>
                </c:pt>
                <c:pt idx="1039">
                  <c:v>41583</c:v>
                </c:pt>
                <c:pt idx="1040">
                  <c:v>41584</c:v>
                </c:pt>
                <c:pt idx="1041">
                  <c:v>41585</c:v>
                </c:pt>
                <c:pt idx="1042">
                  <c:v>41586</c:v>
                </c:pt>
                <c:pt idx="1043">
                  <c:v>41587</c:v>
                </c:pt>
                <c:pt idx="1044">
                  <c:v>41588</c:v>
                </c:pt>
                <c:pt idx="1045">
                  <c:v>41589</c:v>
                </c:pt>
                <c:pt idx="1046">
                  <c:v>41590</c:v>
                </c:pt>
                <c:pt idx="1047">
                  <c:v>41591</c:v>
                </c:pt>
                <c:pt idx="1048">
                  <c:v>41592</c:v>
                </c:pt>
                <c:pt idx="1049">
                  <c:v>41593</c:v>
                </c:pt>
                <c:pt idx="1050">
                  <c:v>41594</c:v>
                </c:pt>
                <c:pt idx="1051">
                  <c:v>41595</c:v>
                </c:pt>
                <c:pt idx="1052">
                  <c:v>41596</c:v>
                </c:pt>
                <c:pt idx="1053">
                  <c:v>41597</c:v>
                </c:pt>
                <c:pt idx="1054">
                  <c:v>41598</c:v>
                </c:pt>
                <c:pt idx="1055">
                  <c:v>41599</c:v>
                </c:pt>
                <c:pt idx="1056">
                  <c:v>41600</c:v>
                </c:pt>
                <c:pt idx="1057">
                  <c:v>41601</c:v>
                </c:pt>
                <c:pt idx="1058">
                  <c:v>41602</c:v>
                </c:pt>
                <c:pt idx="1059">
                  <c:v>41603</c:v>
                </c:pt>
                <c:pt idx="1060">
                  <c:v>41604</c:v>
                </c:pt>
                <c:pt idx="1061">
                  <c:v>41605</c:v>
                </c:pt>
                <c:pt idx="1062">
                  <c:v>41606</c:v>
                </c:pt>
                <c:pt idx="1063">
                  <c:v>41607</c:v>
                </c:pt>
                <c:pt idx="1064">
                  <c:v>41608</c:v>
                </c:pt>
                <c:pt idx="1065">
                  <c:v>41609</c:v>
                </c:pt>
                <c:pt idx="1066">
                  <c:v>41610</c:v>
                </c:pt>
                <c:pt idx="1067">
                  <c:v>41611</c:v>
                </c:pt>
                <c:pt idx="1068">
                  <c:v>41612</c:v>
                </c:pt>
                <c:pt idx="1069">
                  <c:v>41613</c:v>
                </c:pt>
                <c:pt idx="1070">
                  <c:v>41614</c:v>
                </c:pt>
                <c:pt idx="1071">
                  <c:v>41615</c:v>
                </c:pt>
                <c:pt idx="1072">
                  <c:v>41616</c:v>
                </c:pt>
                <c:pt idx="1073">
                  <c:v>41617</c:v>
                </c:pt>
                <c:pt idx="1074">
                  <c:v>41618</c:v>
                </c:pt>
                <c:pt idx="1075">
                  <c:v>41619</c:v>
                </c:pt>
                <c:pt idx="1076">
                  <c:v>41620</c:v>
                </c:pt>
                <c:pt idx="1077">
                  <c:v>41621</c:v>
                </c:pt>
                <c:pt idx="1078">
                  <c:v>41622</c:v>
                </c:pt>
                <c:pt idx="1079">
                  <c:v>41623</c:v>
                </c:pt>
                <c:pt idx="1080">
                  <c:v>41624</c:v>
                </c:pt>
                <c:pt idx="1081">
                  <c:v>41625</c:v>
                </c:pt>
                <c:pt idx="1082">
                  <c:v>41626</c:v>
                </c:pt>
                <c:pt idx="1083">
                  <c:v>41627</c:v>
                </c:pt>
                <c:pt idx="1084">
                  <c:v>41628</c:v>
                </c:pt>
                <c:pt idx="1085">
                  <c:v>41629</c:v>
                </c:pt>
                <c:pt idx="1086">
                  <c:v>41630</c:v>
                </c:pt>
                <c:pt idx="1087">
                  <c:v>41631</c:v>
                </c:pt>
                <c:pt idx="1088">
                  <c:v>41632</c:v>
                </c:pt>
                <c:pt idx="1089">
                  <c:v>41633</c:v>
                </c:pt>
                <c:pt idx="1090">
                  <c:v>41634</c:v>
                </c:pt>
                <c:pt idx="1091">
                  <c:v>41635</c:v>
                </c:pt>
                <c:pt idx="1092">
                  <c:v>41636</c:v>
                </c:pt>
                <c:pt idx="1093">
                  <c:v>41637</c:v>
                </c:pt>
                <c:pt idx="1094">
                  <c:v>41638</c:v>
                </c:pt>
                <c:pt idx="1095">
                  <c:v>41639</c:v>
                </c:pt>
                <c:pt idx="1096">
                  <c:v>41640</c:v>
                </c:pt>
                <c:pt idx="1097">
                  <c:v>41641</c:v>
                </c:pt>
                <c:pt idx="1098">
                  <c:v>41642</c:v>
                </c:pt>
                <c:pt idx="1099">
                  <c:v>41643</c:v>
                </c:pt>
                <c:pt idx="1100">
                  <c:v>41644</c:v>
                </c:pt>
                <c:pt idx="1101">
                  <c:v>41645</c:v>
                </c:pt>
                <c:pt idx="1102">
                  <c:v>41646</c:v>
                </c:pt>
                <c:pt idx="1103">
                  <c:v>41647</c:v>
                </c:pt>
                <c:pt idx="1104">
                  <c:v>41648</c:v>
                </c:pt>
                <c:pt idx="1105">
                  <c:v>41649</c:v>
                </c:pt>
                <c:pt idx="1106">
                  <c:v>41650</c:v>
                </c:pt>
                <c:pt idx="1107">
                  <c:v>41651</c:v>
                </c:pt>
                <c:pt idx="1108">
                  <c:v>41652</c:v>
                </c:pt>
                <c:pt idx="1109">
                  <c:v>41653</c:v>
                </c:pt>
                <c:pt idx="1110">
                  <c:v>41654</c:v>
                </c:pt>
                <c:pt idx="1111">
                  <c:v>41655</c:v>
                </c:pt>
                <c:pt idx="1112">
                  <c:v>41656</c:v>
                </c:pt>
                <c:pt idx="1113">
                  <c:v>41657</c:v>
                </c:pt>
                <c:pt idx="1114">
                  <c:v>41658</c:v>
                </c:pt>
                <c:pt idx="1115">
                  <c:v>41659</c:v>
                </c:pt>
                <c:pt idx="1116">
                  <c:v>41660</c:v>
                </c:pt>
                <c:pt idx="1117">
                  <c:v>41661</c:v>
                </c:pt>
                <c:pt idx="1118">
                  <c:v>41662</c:v>
                </c:pt>
                <c:pt idx="1119">
                  <c:v>41663</c:v>
                </c:pt>
                <c:pt idx="1120">
                  <c:v>41664</c:v>
                </c:pt>
                <c:pt idx="1121">
                  <c:v>41665</c:v>
                </c:pt>
                <c:pt idx="1122">
                  <c:v>41666</c:v>
                </c:pt>
                <c:pt idx="1123">
                  <c:v>41667</c:v>
                </c:pt>
                <c:pt idx="1124">
                  <c:v>41668</c:v>
                </c:pt>
                <c:pt idx="1125">
                  <c:v>41669</c:v>
                </c:pt>
                <c:pt idx="1126">
                  <c:v>41670</c:v>
                </c:pt>
                <c:pt idx="1127">
                  <c:v>41671</c:v>
                </c:pt>
                <c:pt idx="1128">
                  <c:v>41672</c:v>
                </c:pt>
                <c:pt idx="1129">
                  <c:v>41673</c:v>
                </c:pt>
                <c:pt idx="1130">
                  <c:v>41674</c:v>
                </c:pt>
                <c:pt idx="1131">
                  <c:v>41675</c:v>
                </c:pt>
                <c:pt idx="1132">
                  <c:v>41676</c:v>
                </c:pt>
                <c:pt idx="1133">
                  <c:v>41677</c:v>
                </c:pt>
                <c:pt idx="1134">
                  <c:v>41678</c:v>
                </c:pt>
                <c:pt idx="1135">
                  <c:v>41679</c:v>
                </c:pt>
                <c:pt idx="1136">
                  <c:v>41680</c:v>
                </c:pt>
                <c:pt idx="1137">
                  <c:v>41681</c:v>
                </c:pt>
                <c:pt idx="1138">
                  <c:v>41682</c:v>
                </c:pt>
                <c:pt idx="1139">
                  <c:v>41683</c:v>
                </c:pt>
                <c:pt idx="1140">
                  <c:v>41684</c:v>
                </c:pt>
                <c:pt idx="1141">
                  <c:v>41685</c:v>
                </c:pt>
                <c:pt idx="1142">
                  <c:v>41686</c:v>
                </c:pt>
                <c:pt idx="1143">
                  <c:v>41687</c:v>
                </c:pt>
                <c:pt idx="1144">
                  <c:v>41688</c:v>
                </c:pt>
                <c:pt idx="1145">
                  <c:v>41689</c:v>
                </c:pt>
                <c:pt idx="1146">
                  <c:v>41690</c:v>
                </c:pt>
                <c:pt idx="1147">
                  <c:v>41691</c:v>
                </c:pt>
                <c:pt idx="1148">
                  <c:v>41692</c:v>
                </c:pt>
                <c:pt idx="1149">
                  <c:v>41693</c:v>
                </c:pt>
                <c:pt idx="1150">
                  <c:v>41694</c:v>
                </c:pt>
                <c:pt idx="1151">
                  <c:v>41695</c:v>
                </c:pt>
                <c:pt idx="1152">
                  <c:v>41696</c:v>
                </c:pt>
                <c:pt idx="1153">
                  <c:v>41697</c:v>
                </c:pt>
                <c:pt idx="1154">
                  <c:v>41698</c:v>
                </c:pt>
                <c:pt idx="1155">
                  <c:v>41699</c:v>
                </c:pt>
                <c:pt idx="1156">
                  <c:v>41700</c:v>
                </c:pt>
                <c:pt idx="1157">
                  <c:v>41701</c:v>
                </c:pt>
                <c:pt idx="1158">
                  <c:v>41702</c:v>
                </c:pt>
                <c:pt idx="1159">
                  <c:v>41703</c:v>
                </c:pt>
                <c:pt idx="1160">
                  <c:v>41704</c:v>
                </c:pt>
                <c:pt idx="1161">
                  <c:v>41705</c:v>
                </c:pt>
                <c:pt idx="1162">
                  <c:v>41706</c:v>
                </c:pt>
                <c:pt idx="1163">
                  <c:v>41707</c:v>
                </c:pt>
                <c:pt idx="1164">
                  <c:v>41708</c:v>
                </c:pt>
                <c:pt idx="1165">
                  <c:v>41709</c:v>
                </c:pt>
                <c:pt idx="1166">
                  <c:v>41710</c:v>
                </c:pt>
                <c:pt idx="1167">
                  <c:v>41711</c:v>
                </c:pt>
                <c:pt idx="1168">
                  <c:v>41712</c:v>
                </c:pt>
                <c:pt idx="1169">
                  <c:v>41713</c:v>
                </c:pt>
                <c:pt idx="1170">
                  <c:v>41714</c:v>
                </c:pt>
                <c:pt idx="1171">
                  <c:v>41715</c:v>
                </c:pt>
                <c:pt idx="1172">
                  <c:v>41716</c:v>
                </c:pt>
                <c:pt idx="1173">
                  <c:v>41717</c:v>
                </c:pt>
                <c:pt idx="1174">
                  <c:v>41718</c:v>
                </c:pt>
                <c:pt idx="1175">
                  <c:v>41719</c:v>
                </c:pt>
                <c:pt idx="1176">
                  <c:v>41720</c:v>
                </c:pt>
                <c:pt idx="1177">
                  <c:v>41721</c:v>
                </c:pt>
                <c:pt idx="1178">
                  <c:v>41722</c:v>
                </c:pt>
                <c:pt idx="1179">
                  <c:v>41723</c:v>
                </c:pt>
                <c:pt idx="1180">
                  <c:v>41724</c:v>
                </c:pt>
                <c:pt idx="1181">
                  <c:v>41725</c:v>
                </c:pt>
                <c:pt idx="1182">
                  <c:v>41726</c:v>
                </c:pt>
                <c:pt idx="1183">
                  <c:v>41727</c:v>
                </c:pt>
                <c:pt idx="1184">
                  <c:v>41728</c:v>
                </c:pt>
                <c:pt idx="1185">
                  <c:v>41729</c:v>
                </c:pt>
                <c:pt idx="1186">
                  <c:v>41730</c:v>
                </c:pt>
                <c:pt idx="1187">
                  <c:v>41731</c:v>
                </c:pt>
                <c:pt idx="1188">
                  <c:v>41732</c:v>
                </c:pt>
                <c:pt idx="1189">
                  <c:v>41733</c:v>
                </c:pt>
                <c:pt idx="1190">
                  <c:v>41734</c:v>
                </c:pt>
                <c:pt idx="1191">
                  <c:v>41735</c:v>
                </c:pt>
                <c:pt idx="1192">
                  <c:v>41736</c:v>
                </c:pt>
                <c:pt idx="1193">
                  <c:v>41737</c:v>
                </c:pt>
                <c:pt idx="1194">
                  <c:v>41738</c:v>
                </c:pt>
                <c:pt idx="1195">
                  <c:v>41739</c:v>
                </c:pt>
                <c:pt idx="1196">
                  <c:v>41740</c:v>
                </c:pt>
                <c:pt idx="1197">
                  <c:v>41741</c:v>
                </c:pt>
                <c:pt idx="1198">
                  <c:v>41742</c:v>
                </c:pt>
                <c:pt idx="1199">
                  <c:v>41743</c:v>
                </c:pt>
                <c:pt idx="1200">
                  <c:v>41744</c:v>
                </c:pt>
                <c:pt idx="1201">
                  <c:v>41745</c:v>
                </c:pt>
                <c:pt idx="1202">
                  <c:v>41746</c:v>
                </c:pt>
                <c:pt idx="1203">
                  <c:v>41747</c:v>
                </c:pt>
                <c:pt idx="1204">
                  <c:v>41748</c:v>
                </c:pt>
                <c:pt idx="1205">
                  <c:v>41749</c:v>
                </c:pt>
                <c:pt idx="1206">
                  <c:v>41750</c:v>
                </c:pt>
                <c:pt idx="1207">
                  <c:v>41751</c:v>
                </c:pt>
                <c:pt idx="1208">
                  <c:v>41752</c:v>
                </c:pt>
                <c:pt idx="1209">
                  <c:v>41753</c:v>
                </c:pt>
                <c:pt idx="1210">
                  <c:v>41754</c:v>
                </c:pt>
                <c:pt idx="1211">
                  <c:v>41755</c:v>
                </c:pt>
                <c:pt idx="1212">
                  <c:v>41756</c:v>
                </c:pt>
                <c:pt idx="1213">
                  <c:v>41757</c:v>
                </c:pt>
                <c:pt idx="1214">
                  <c:v>41758</c:v>
                </c:pt>
                <c:pt idx="1215">
                  <c:v>41759</c:v>
                </c:pt>
                <c:pt idx="1216">
                  <c:v>41760</c:v>
                </c:pt>
                <c:pt idx="1217">
                  <c:v>41761</c:v>
                </c:pt>
                <c:pt idx="1218">
                  <c:v>41762</c:v>
                </c:pt>
                <c:pt idx="1219">
                  <c:v>41763</c:v>
                </c:pt>
                <c:pt idx="1220">
                  <c:v>41764</c:v>
                </c:pt>
                <c:pt idx="1221">
                  <c:v>41765</c:v>
                </c:pt>
                <c:pt idx="1222">
                  <c:v>41766</c:v>
                </c:pt>
                <c:pt idx="1223">
                  <c:v>41767</c:v>
                </c:pt>
                <c:pt idx="1224">
                  <c:v>41768</c:v>
                </c:pt>
                <c:pt idx="1225">
                  <c:v>41769</c:v>
                </c:pt>
                <c:pt idx="1226">
                  <c:v>41770</c:v>
                </c:pt>
                <c:pt idx="1227">
                  <c:v>41771</c:v>
                </c:pt>
                <c:pt idx="1228">
                  <c:v>41772</c:v>
                </c:pt>
                <c:pt idx="1229">
                  <c:v>41773</c:v>
                </c:pt>
                <c:pt idx="1230">
                  <c:v>41774</c:v>
                </c:pt>
                <c:pt idx="1231">
                  <c:v>41775</c:v>
                </c:pt>
                <c:pt idx="1232">
                  <c:v>41776</c:v>
                </c:pt>
                <c:pt idx="1233">
                  <c:v>41777</c:v>
                </c:pt>
                <c:pt idx="1234">
                  <c:v>41778</c:v>
                </c:pt>
                <c:pt idx="1235">
                  <c:v>41779</c:v>
                </c:pt>
                <c:pt idx="1236">
                  <c:v>41780</c:v>
                </c:pt>
                <c:pt idx="1237">
                  <c:v>41781</c:v>
                </c:pt>
                <c:pt idx="1238">
                  <c:v>41782</c:v>
                </c:pt>
                <c:pt idx="1239">
                  <c:v>41783</c:v>
                </c:pt>
                <c:pt idx="1240">
                  <c:v>41784</c:v>
                </c:pt>
                <c:pt idx="1241">
                  <c:v>41785</c:v>
                </c:pt>
                <c:pt idx="1242">
                  <c:v>41786</c:v>
                </c:pt>
                <c:pt idx="1243">
                  <c:v>41787</c:v>
                </c:pt>
                <c:pt idx="1244">
                  <c:v>41788</c:v>
                </c:pt>
                <c:pt idx="1245">
                  <c:v>41789</c:v>
                </c:pt>
                <c:pt idx="1246">
                  <c:v>41790</c:v>
                </c:pt>
                <c:pt idx="1247">
                  <c:v>41791</c:v>
                </c:pt>
                <c:pt idx="1248">
                  <c:v>41792</c:v>
                </c:pt>
                <c:pt idx="1249">
                  <c:v>41793</c:v>
                </c:pt>
                <c:pt idx="1250">
                  <c:v>41794</c:v>
                </c:pt>
                <c:pt idx="1251">
                  <c:v>41795</c:v>
                </c:pt>
                <c:pt idx="1252">
                  <c:v>41796</c:v>
                </c:pt>
                <c:pt idx="1253">
                  <c:v>41797</c:v>
                </c:pt>
                <c:pt idx="1254">
                  <c:v>41798</c:v>
                </c:pt>
                <c:pt idx="1255">
                  <c:v>41799</c:v>
                </c:pt>
                <c:pt idx="1256">
                  <c:v>41800</c:v>
                </c:pt>
                <c:pt idx="1257">
                  <c:v>41801</c:v>
                </c:pt>
                <c:pt idx="1258">
                  <c:v>41802</c:v>
                </c:pt>
                <c:pt idx="1259">
                  <c:v>41803</c:v>
                </c:pt>
                <c:pt idx="1260">
                  <c:v>41804</c:v>
                </c:pt>
                <c:pt idx="1261">
                  <c:v>41805</c:v>
                </c:pt>
                <c:pt idx="1262">
                  <c:v>41806</c:v>
                </c:pt>
                <c:pt idx="1263">
                  <c:v>41807</c:v>
                </c:pt>
                <c:pt idx="1264">
                  <c:v>41808</c:v>
                </c:pt>
                <c:pt idx="1265">
                  <c:v>41809</c:v>
                </c:pt>
                <c:pt idx="1266">
                  <c:v>41810</c:v>
                </c:pt>
                <c:pt idx="1267">
                  <c:v>41811</c:v>
                </c:pt>
                <c:pt idx="1268">
                  <c:v>41812</c:v>
                </c:pt>
                <c:pt idx="1269">
                  <c:v>41813</c:v>
                </c:pt>
                <c:pt idx="1270">
                  <c:v>41814</c:v>
                </c:pt>
                <c:pt idx="1271">
                  <c:v>41815</c:v>
                </c:pt>
                <c:pt idx="1272">
                  <c:v>41816</c:v>
                </c:pt>
                <c:pt idx="1273">
                  <c:v>41817</c:v>
                </c:pt>
                <c:pt idx="1274">
                  <c:v>41818</c:v>
                </c:pt>
                <c:pt idx="1275">
                  <c:v>41819</c:v>
                </c:pt>
                <c:pt idx="1276">
                  <c:v>41820</c:v>
                </c:pt>
                <c:pt idx="1277">
                  <c:v>41821</c:v>
                </c:pt>
                <c:pt idx="1278">
                  <c:v>41822</c:v>
                </c:pt>
                <c:pt idx="1279">
                  <c:v>41823</c:v>
                </c:pt>
                <c:pt idx="1280">
                  <c:v>41824</c:v>
                </c:pt>
                <c:pt idx="1281">
                  <c:v>41825</c:v>
                </c:pt>
                <c:pt idx="1282">
                  <c:v>41826</c:v>
                </c:pt>
                <c:pt idx="1283">
                  <c:v>41827</c:v>
                </c:pt>
                <c:pt idx="1284">
                  <c:v>41828</c:v>
                </c:pt>
                <c:pt idx="1285">
                  <c:v>41829</c:v>
                </c:pt>
                <c:pt idx="1286">
                  <c:v>41830</c:v>
                </c:pt>
                <c:pt idx="1287">
                  <c:v>41831</c:v>
                </c:pt>
                <c:pt idx="1288">
                  <c:v>41832</c:v>
                </c:pt>
                <c:pt idx="1289">
                  <c:v>41833</c:v>
                </c:pt>
                <c:pt idx="1290">
                  <c:v>41834</c:v>
                </c:pt>
                <c:pt idx="1291">
                  <c:v>41835</c:v>
                </c:pt>
                <c:pt idx="1292">
                  <c:v>41836</c:v>
                </c:pt>
                <c:pt idx="1293">
                  <c:v>41837</c:v>
                </c:pt>
                <c:pt idx="1294">
                  <c:v>41838</c:v>
                </c:pt>
                <c:pt idx="1295">
                  <c:v>41839</c:v>
                </c:pt>
                <c:pt idx="1296">
                  <c:v>41840</c:v>
                </c:pt>
                <c:pt idx="1297">
                  <c:v>41841</c:v>
                </c:pt>
                <c:pt idx="1298">
                  <c:v>41842</c:v>
                </c:pt>
                <c:pt idx="1299">
                  <c:v>41843</c:v>
                </c:pt>
                <c:pt idx="1300">
                  <c:v>41844</c:v>
                </c:pt>
                <c:pt idx="1301">
                  <c:v>41845</c:v>
                </c:pt>
                <c:pt idx="1302">
                  <c:v>41846</c:v>
                </c:pt>
                <c:pt idx="1303">
                  <c:v>41847</c:v>
                </c:pt>
                <c:pt idx="1304">
                  <c:v>41848</c:v>
                </c:pt>
                <c:pt idx="1305">
                  <c:v>41849</c:v>
                </c:pt>
                <c:pt idx="1306">
                  <c:v>41850</c:v>
                </c:pt>
                <c:pt idx="1307">
                  <c:v>41851</c:v>
                </c:pt>
                <c:pt idx="1308">
                  <c:v>41852</c:v>
                </c:pt>
                <c:pt idx="1309">
                  <c:v>41853</c:v>
                </c:pt>
                <c:pt idx="1310">
                  <c:v>41854</c:v>
                </c:pt>
                <c:pt idx="1311">
                  <c:v>41855</c:v>
                </c:pt>
                <c:pt idx="1312">
                  <c:v>41856</c:v>
                </c:pt>
                <c:pt idx="1313">
                  <c:v>41857</c:v>
                </c:pt>
                <c:pt idx="1314">
                  <c:v>41858</c:v>
                </c:pt>
                <c:pt idx="1315">
                  <c:v>41859</c:v>
                </c:pt>
                <c:pt idx="1316">
                  <c:v>41860</c:v>
                </c:pt>
                <c:pt idx="1317">
                  <c:v>41861</c:v>
                </c:pt>
                <c:pt idx="1318">
                  <c:v>41862</c:v>
                </c:pt>
                <c:pt idx="1319">
                  <c:v>41863</c:v>
                </c:pt>
                <c:pt idx="1320">
                  <c:v>41864</c:v>
                </c:pt>
                <c:pt idx="1321">
                  <c:v>41865</c:v>
                </c:pt>
                <c:pt idx="1322">
                  <c:v>41866</c:v>
                </c:pt>
                <c:pt idx="1323">
                  <c:v>41867</c:v>
                </c:pt>
                <c:pt idx="1324">
                  <c:v>41868</c:v>
                </c:pt>
                <c:pt idx="1325">
                  <c:v>41869</c:v>
                </c:pt>
                <c:pt idx="1326">
                  <c:v>41870</c:v>
                </c:pt>
                <c:pt idx="1327">
                  <c:v>41871</c:v>
                </c:pt>
                <c:pt idx="1328">
                  <c:v>41872</c:v>
                </c:pt>
                <c:pt idx="1329">
                  <c:v>41873</c:v>
                </c:pt>
                <c:pt idx="1330">
                  <c:v>41874</c:v>
                </c:pt>
                <c:pt idx="1331">
                  <c:v>41875</c:v>
                </c:pt>
                <c:pt idx="1332">
                  <c:v>41876</c:v>
                </c:pt>
                <c:pt idx="1333">
                  <c:v>41877</c:v>
                </c:pt>
                <c:pt idx="1334">
                  <c:v>41878</c:v>
                </c:pt>
                <c:pt idx="1335">
                  <c:v>41879</c:v>
                </c:pt>
                <c:pt idx="1336">
                  <c:v>41880</c:v>
                </c:pt>
                <c:pt idx="1337">
                  <c:v>41881</c:v>
                </c:pt>
                <c:pt idx="1338">
                  <c:v>41882</c:v>
                </c:pt>
                <c:pt idx="1339">
                  <c:v>41883</c:v>
                </c:pt>
                <c:pt idx="1340">
                  <c:v>41884</c:v>
                </c:pt>
                <c:pt idx="1341">
                  <c:v>41885</c:v>
                </c:pt>
                <c:pt idx="1342">
                  <c:v>41886</c:v>
                </c:pt>
                <c:pt idx="1343">
                  <c:v>41887</c:v>
                </c:pt>
                <c:pt idx="1344">
                  <c:v>41888</c:v>
                </c:pt>
                <c:pt idx="1345">
                  <c:v>41889</c:v>
                </c:pt>
                <c:pt idx="1346">
                  <c:v>41890</c:v>
                </c:pt>
                <c:pt idx="1347">
                  <c:v>41891</c:v>
                </c:pt>
                <c:pt idx="1348">
                  <c:v>41892</c:v>
                </c:pt>
                <c:pt idx="1349">
                  <c:v>41893</c:v>
                </c:pt>
                <c:pt idx="1350">
                  <c:v>41894</c:v>
                </c:pt>
                <c:pt idx="1351">
                  <c:v>41895</c:v>
                </c:pt>
                <c:pt idx="1352">
                  <c:v>41896</c:v>
                </c:pt>
                <c:pt idx="1353">
                  <c:v>41897</c:v>
                </c:pt>
                <c:pt idx="1354">
                  <c:v>41898</c:v>
                </c:pt>
                <c:pt idx="1355">
                  <c:v>41899</c:v>
                </c:pt>
                <c:pt idx="1356">
                  <c:v>41900</c:v>
                </c:pt>
                <c:pt idx="1357">
                  <c:v>41901</c:v>
                </c:pt>
                <c:pt idx="1358">
                  <c:v>41902</c:v>
                </c:pt>
                <c:pt idx="1359">
                  <c:v>41903</c:v>
                </c:pt>
                <c:pt idx="1360">
                  <c:v>41904</c:v>
                </c:pt>
                <c:pt idx="1361">
                  <c:v>41905</c:v>
                </c:pt>
                <c:pt idx="1362">
                  <c:v>41906</c:v>
                </c:pt>
                <c:pt idx="1363">
                  <c:v>41907</c:v>
                </c:pt>
                <c:pt idx="1364">
                  <c:v>41908</c:v>
                </c:pt>
                <c:pt idx="1365">
                  <c:v>41909</c:v>
                </c:pt>
                <c:pt idx="1366">
                  <c:v>41910</c:v>
                </c:pt>
                <c:pt idx="1367">
                  <c:v>41911</c:v>
                </c:pt>
                <c:pt idx="1368">
                  <c:v>41912</c:v>
                </c:pt>
                <c:pt idx="1369">
                  <c:v>41913</c:v>
                </c:pt>
                <c:pt idx="1370">
                  <c:v>41914</c:v>
                </c:pt>
                <c:pt idx="1371">
                  <c:v>41915</c:v>
                </c:pt>
                <c:pt idx="1372">
                  <c:v>41916</c:v>
                </c:pt>
                <c:pt idx="1373">
                  <c:v>41917</c:v>
                </c:pt>
                <c:pt idx="1374">
                  <c:v>41918</c:v>
                </c:pt>
                <c:pt idx="1375">
                  <c:v>41919</c:v>
                </c:pt>
                <c:pt idx="1376">
                  <c:v>41920</c:v>
                </c:pt>
                <c:pt idx="1377">
                  <c:v>41921</c:v>
                </c:pt>
                <c:pt idx="1378">
                  <c:v>41922</c:v>
                </c:pt>
                <c:pt idx="1379">
                  <c:v>41923</c:v>
                </c:pt>
                <c:pt idx="1380">
                  <c:v>41924</c:v>
                </c:pt>
                <c:pt idx="1381">
                  <c:v>41925</c:v>
                </c:pt>
                <c:pt idx="1382">
                  <c:v>41926</c:v>
                </c:pt>
                <c:pt idx="1383">
                  <c:v>41927</c:v>
                </c:pt>
                <c:pt idx="1384">
                  <c:v>41928</c:v>
                </c:pt>
                <c:pt idx="1385">
                  <c:v>41929</c:v>
                </c:pt>
                <c:pt idx="1386">
                  <c:v>41930</c:v>
                </c:pt>
                <c:pt idx="1387">
                  <c:v>41931</c:v>
                </c:pt>
                <c:pt idx="1388">
                  <c:v>41932</c:v>
                </c:pt>
                <c:pt idx="1389">
                  <c:v>41933</c:v>
                </c:pt>
                <c:pt idx="1390">
                  <c:v>41934</c:v>
                </c:pt>
                <c:pt idx="1391">
                  <c:v>41935</c:v>
                </c:pt>
                <c:pt idx="1392">
                  <c:v>41936</c:v>
                </c:pt>
                <c:pt idx="1393">
                  <c:v>41937</c:v>
                </c:pt>
                <c:pt idx="1394">
                  <c:v>41938</c:v>
                </c:pt>
                <c:pt idx="1395">
                  <c:v>41939</c:v>
                </c:pt>
                <c:pt idx="1396">
                  <c:v>41940</c:v>
                </c:pt>
                <c:pt idx="1397">
                  <c:v>41941</c:v>
                </c:pt>
                <c:pt idx="1398">
                  <c:v>41942</c:v>
                </c:pt>
                <c:pt idx="1399">
                  <c:v>41943</c:v>
                </c:pt>
                <c:pt idx="1400">
                  <c:v>41944</c:v>
                </c:pt>
                <c:pt idx="1401">
                  <c:v>41945</c:v>
                </c:pt>
                <c:pt idx="1402">
                  <c:v>41946</c:v>
                </c:pt>
                <c:pt idx="1403">
                  <c:v>41947</c:v>
                </c:pt>
                <c:pt idx="1404">
                  <c:v>41948</c:v>
                </c:pt>
                <c:pt idx="1405">
                  <c:v>41949</c:v>
                </c:pt>
                <c:pt idx="1406">
                  <c:v>41950</c:v>
                </c:pt>
                <c:pt idx="1407">
                  <c:v>41951</c:v>
                </c:pt>
                <c:pt idx="1408">
                  <c:v>41952</c:v>
                </c:pt>
                <c:pt idx="1409">
                  <c:v>41953</c:v>
                </c:pt>
                <c:pt idx="1410">
                  <c:v>41954</c:v>
                </c:pt>
                <c:pt idx="1411">
                  <c:v>41955</c:v>
                </c:pt>
                <c:pt idx="1412">
                  <c:v>41956</c:v>
                </c:pt>
                <c:pt idx="1413">
                  <c:v>41957</c:v>
                </c:pt>
                <c:pt idx="1414">
                  <c:v>41958</c:v>
                </c:pt>
                <c:pt idx="1415">
                  <c:v>41959</c:v>
                </c:pt>
                <c:pt idx="1416">
                  <c:v>41960</c:v>
                </c:pt>
                <c:pt idx="1417">
                  <c:v>41961</c:v>
                </c:pt>
                <c:pt idx="1418">
                  <c:v>41962</c:v>
                </c:pt>
                <c:pt idx="1419">
                  <c:v>41963</c:v>
                </c:pt>
                <c:pt idx="1420">
                  <c:v>41964</c:v>
                </c:pt>
                <c:pt idx="1421">
                  <c:v>41965</c:v>
                </c:pt>
                <c:pt idx="1422">
                  <c:v>41966</c:v>
                </c:pt>
                <c:pt idx="1423">
                  <c:v>41967</c:v>
                </c:pt>
                <c:pt idx="1424">
                  <c:v>41968</c:v>
                </c:pt>
                <c:pt idx="1425">
                  <c:v>41969</c:v>
                </c:pt>
                <c:pt idx="1426">
                  <c:v>41970</c:v>
                </c:pt>
                <c:pt idx="1427">
                  <c:v>41971</c:v>
                </c:pt>
                <c:pt idx="1428">
                  <c:v>41972</c:v>
                </c:pt>
                <c:pt idx="1429">
                  <c:v>41973</c:v>
                </c:pt>
                <c:pt idx="1430">
                  <c:v>41974</c:v>
                </c:pt>
                <c:pt idx="1431">
                  <c:v>41975</c:v>
                </c:pt>
                <c:pt idx="1432">
                  <c:v>41976</c:v>
                </c:pt>
                <c:pt idx="1433">
                  <c:v>41977</c:v>
                </c:pt>
                <c:pt idx="1434">
                  <c:v>41978</c:v>
                </c:pt>
                <c:pt idx="1435">
                  <c:v>41979</c:v>
                </c:pt>
                <c:pt idx="1436">
                  <c:v>41980</c:v>
                </c:pt>
                <c:pt idx="1437">
                  <c:v>41981</c:v>
                </c:pt>
                <c:pt idx="1438">
                  <c:v>41982</c:v>
                </c:pt>
                <c:pt idx="1439">
                  <c:v>41983</c:v>
                </c:pt>
                <c:pt idx="1440">
                  <c:v>41984</c:v>
                </c:pt>
                <c:pt idx="1441">
                  <c:v>41985</c:v>
                </c:pt>
                <c:pt idx="1442">
                  <c:v>41986</c:v>
                </c:pt>
                <c:pt idx="1443">
                  <c:v>41987</c:v>
                </c:pt>
                <c:pt idx="1444">
                  <c:v>41988</c:v>
                </c:pt>
                <c:pt idx="1445">
                  <c:v>41989</c:v>
                </c:pt>
                <c:pt idx="1446">
                  <c:v>41990</c:v>
                </c:pt>
                <c:pt idx="1447">
                  <c:v>41991</c:v>
                </c:pt>
                <c:pt idx="1448">
                  <c:v>41992</c:v>
                </c:pt>
                <c:pt idx="1449">
                  <c:v>41993</c:v>
                </c:pt>
                <c:pt idx="1450">
                  <c:v>41994</c:v>
                </c:pt>
                <c:pt idx="1451">
                  <c:v>41995</c:v>
                </c:pt>
                <c:pt idx="1452">
                  <c:v>41996</c:v>
                </c:pt>
                <c:pt idx="1453">
                  <c:v>41997</c:v>
                </c:pt>
                <c:pt idx="1454">
                  <c:v>41998</c:v>
                </c:pt>
                <c:pt idx="1455">
                  <c:v>41999</c:v>
                </c:pt>
                <c:pt idx="1456">
                  <c:v>42000</c:v>
                </c:pt>
                <c:pt idx="1457">
                  <c:v>42001</c:v>
                </c:pt>
                <c:pt idx="1458">
                  <c:v>42002</c:v>
                </c:pt>
                <c:pt idx="1459">
                  <c:v>42003</c:v>
                </c:pt>
                <c:pt idx="1460">
                  <c:v>42004</c:v>
                </c:pt>
                <c:pt idx="1461">
                  <c:v>42005</c:v>
                </c:pt>
                <c:pt idx="1462">
                  <c:v>42006</c:v>
                </c:pt>
                <c:pt idx="1463">
                  <c:v>42007</c:v>
                </c:pt>
                <c:pt idx="1464">
                  <c:v>42008</c:v>
                </c:pt>
                <c:pt idx="1465">
                  <c:v>42009</c:v>
                </c:pt>
                <c:pt idx="1466">
                  <c:v>42010</c:v>
                </c:pt>
                <c:pt idx="1467">
                  <c:v>42011</c:v>
                </c:pt>
                <c:pt idx="1468">
                  <c:v>42012</c:v>
                </c:pt>
                <c:pt idx="1469">
                  <c:v>42013</c:v>
                </c:pt>
                <c:pt idx="1470">
                  <c:v>42014</c:v>
                </c:pt>
                <c:pt idx="1471">
                  <c:v>42015</c:v>
                </c:pt>
                <c:pt idx="1472">
                  <c:v>42016</c:v>
                </c:pt>
                <c:pt idx="1473">
                  <c:v>42017</c:v>
                </c:pt>
                <c:pt idx="1474">
                  <c:v>42018</c:v>
                </c:pt>
                <c:pt idx="1475">
                  <c:v>42019</c:v>
                </c:pt>
                <c:pt idx="1476">
                  <c:v>42020</c:v>
                </c:pt>
                <c:pt idx="1477">
                  <c:v>42021</c:v>
                </c:pt>
                <c:pt idx="1478">
                  <c:v>42022</c:v>
                </c:pt>
                <c:pt idx="1479">
                  <c:v>42023</c:v>
                </c:pt>
                <c:pt idx="1480">
                  <c:v>42024</c:v>
                </c:pt>
                <c:pt idx="1481">
                  <c:v>42025</c:v>
                </c:pt>
                <c:pt idx="1482">
                  <c:v>42026</c:v>
                </c:pt>
                <c:pt idx="1483">
                  <c:v>42027</c:v>
                </c:pt>
                <c:pt idx="1484">
                  <c:v>42028</c:v>
                </c:pt>
                <c:pt idx="1485">
                  <c:v>42029</c:v>
                </c:pt>
                <c:pt idx="1486">
                  <c:v>42030</c:v>
                </c:pt>
                <c:pt idx="1487">
                  <c:v>42031</c:v>
                </c:pt>
                <c:pt idx="1488">
                  <c:v>42032</c:v>
                </c:pt>
                <c:pt idx="1489">
                  <c:v>42033</c:v>
                </c:pt>
                <c:pt idx="1490">
                  <c:v>42034</c:v>
                </c:pt>
                <c:pt idx="1491">
                  <c:v>42035</c:v>
                </c:pt>
                <c:pt idx="1492">
                  <c:v>42036</c:v>
                </c:pt>
                <c:pt idx="1493">
                  <c:v>42037</c:v>
                </c:pt>
                <c:pt idx="1494">
                  <c:v>42038</c:v>
                </c:pt>
                <c:pt idx="1495">
                  <c:v>42039</c:v>
                </c:pt>
                <c:pt idx="1496">
                  <c:v>42040</c:v>
                </c:pt>
                <c:pt idx="1497">
                  <c:v>42041</c:v>
                </c:pt>
                <c:pt idx="1498">
                  <c:v>42042</c:v>
                </c:pt>
                <c:pt idx="1499">
                  <c:v>42043</c:v>
                </c:pt>
                <c:pt idx="1500">
                  <c:v>42044</c:v>
                </c:pt>
                <c:pt idx="1501">
                  <c:v>42045</c:v>
                </c:pt>
                <c:pt idx="1502">
                  <c:v>42046</c:v>
                </c:pt>
                <c:pt idx="1503">
                  <c:v>42047</c:v>
                </c:pt>
                <c:pt idx="1504">
                  <c:v>42048</c:v>
                </c:pt>
                <c:pt idx="1505">
                  <c:v>42049</c:v>
                </c:pt>
                <c:pt idx="1506">
                  <c:v>42050</c:v>
                </c:pt>
                <c:pt idx="1507">
                  <c:v>42051</c:v>
                </c:pt>
                <c:pt idx="1508">
                  <c:v>42052</c:v>
                </c:pt>
                <c:pt idx="1509">
                  <c:v>42053</c:v>
                </c:pt>
                <c:pt idx="1510">
                  <c:v>42054</c:v>
                </c:pt>
                <c:pt idx="1511">
                  <c:v>42055</c:v>
                </c:pt>
                <c:pt idx="1512">
                  <c:v>42056</c:v>
                </c:pt>
                <c:pt idx="1513">
                  <c:v>42057</c:v>
                </c:pt>
                <c:pt idx="1514">
                  <c:v>42058</c:v>
                </c:pt>
                <c:pt idx="1515">
                  <c:v>42059</c:v>
                </c:pt>
                <c:pt idx="1516">
                  <c:v>42060</c:v>
                </c:pt>
                <c:pt idx="1517">
                  <c:v>42061</c:v>
                </c:pt>
                <c:pt idx="1518">
                  <c:v>42062</c:v>
                </c:pt>
                <c:pt idx="1519">
                  <c:v>42063</c:v>
                </c:pt>
                <c:pt idx="1520">
                  <c:v>42064</c:v>
                </c:pt>
                <c:pt idx="1521">
                  <c:v>42065</c:v>
                </c:pt>
                <c:pt idx="1522">
                  <c:v>42066</c:v>
                </c:pt>
                <c:pt idx="1523">
                  <c:v>42067</c:v>
                </c:pt>
                <c:pt idx="1524">
                  <c:v>42068</c:v>
                </c:pt>
                <c:pt idx="1525">
                  <c:v>42069</c:v>
                </c:pt>
                <c:pt idx="1526">
                  <c:v>42070</c:v>
                </c:pt>
                <c:pt idx="1527">
                  <c:v>42071</c:v>
                </c:pt>
                <c:pt idx="1528">
                  <c:v>42072</c:v>
                </c:pt>
                <c:pt idx="1529">
                  <c:v>42073</c:v>
                </c:pt>
                <c:pt idx="1530">
                  <c:v>42074</c:v>
                </c:pt>
                <c:pt idx="1531">
                  <c:v>42075</c:v>
                </c:pt>
                <c:pt idx="1532">
                  <c:v>42076</c:v>
                </c:pt>
                <c:pt idx="1533">
                  <c:v>42077</c:v>
                </c:pt>
                <c:pt idx="1534">
                  <c:v>42078</c:v>
                </c:pt>
                <c:pt idx="1535">
                  <c:v>42079</c:v>
                </c:pt>
                <c:pt idx="1536">
                  <c:v>42080</c:v>
                </c:pt>
                <c:pt idx="1537">
                  <c:v>42081</c:v>
                </c:pt>
                <c:pt idx="1538">
                  <c:v>42082</c:v>
                </c:pt>
                <c:pt idx="1539">
                  <c:v>42083</c:v>
                </c:pt>
                <c:pt idx="1540">
                  <c:v>42084</c:v>
                </c:pt>
                <c:pt idx="1541">
                  <c:v>42085</c:v>
                </c:pt>
                <c:pt idx="1542">
                  <c:v>42086</c:v>
                </c:pt>
                <c:pt idx="1543">
                  <c:v>42087</c:v>
                </c:pt>
                <c:pt idx="1544">
                  <c:v>42088</c:v>
                </c:pt>
                <c:pt idx="1545">
                  <c:v>42089</c:v>
                </c:pt>
                <c:pt idx="1546">
                  <c:v>42090</c:v>
                </c:pt>
                <c:pt idx="1547">
                  <c:v>42091</c:v>
                </c:pt>
                <c:pt idx="1548">
                  <c:v>42092</c:v>
                </c:pt>
                <c:pt idx="1549">
                  <c:v>42093</c:v>
                </c:pt>
                <c:pt idx="1550">
                  <c:v>42094</c:v>
                </c:pt>
                <c:pt idx="1551">
                  <c:v>42095</c:v>
                </c:pt>
                <c:pt idx="1552">
                  <c:v>42096</c:v>
                </c:pt>
                <c:pt idx="1553">
                  <c:v>42097</c:v>
                </c:pt>
                <c:pt idx="1554">
                  <c:v>42098</c:v>
                </c:pt>
                <c:pt idx="1555">
                  <c:v>42099</c:v>
                </c:pt>
                <c:pt idx="1556">
                  <c:v>42100</c:v>
                </c:pt>
                <c:pt idx="1557">
                  <c:v>42101</c:v>
                </c:pt>
                <c:pt idx="1558">
                  <c:v>42102</c:v>
                </c:pt>
                <c:pt idx="1559">
                  <c:v>42103</c:v>
                </c:pt>
                <c:pt idx="1560">
                  <c:v>42104</c:v>
                </c:pt>
                <c:pt idx="1561">
                  <c:v>42105</c:v>
                </c:pt>
                <c:pt idx="1562">
                  <c:v>42106</c:v>
                </c:pt>
                <c:pt idx="1563">
                  <c:v>42107</c:v>
                </c:pt>
                <c:pt idx="1564">
                  <c:v>42108</c:v>
                </c:pt>
                <c:pt idx="1565">
                  <c:v>42109</c:v>
                </c:pt>
                <c:pt idx="1566">
                  <c:v>42110</c:v>
                </c:pt>
                <c:pt idx="1567">
                  <c:v>42111</c:v>
                </c:pt>
                <c:pt idx="1568">
                  <c:v>42112</c:v>
                </c:pt>
                <c:pt idx="1569">
                  <c:v>42113</c:v>
                </c:pt>
                <c:pt idx="1570">
                  <c:v>42114</c:v>
                </c:pt>
                <c:pt idx="1571">
                  <c:v>42115</c:v>
                </c:pt>
                <c:pt idx="1572">
                  <c:v>42116</c:v>
                </c:pt>
                <c:pt idx="1573">
                  <c:v>42117</c:v>
                </c:pt>
                <c:pt idx="1574">
                  <c:v>42118</c:v>
                </c:pt>
                <c:pt idx="1575">
                  <c:v>42119</c:v>
                </c:pt>
                <c:pt idx="1576">
                  <c:v>42120</c:v>
                </c:pt>
                <c:pt idx="1577">
                  <c:v>42121</c:v>
                </c:pt>
                <c:pt idx="1578">
                  <c:v>42122</c:v>
                </c:pt>
                <c:pt idx="1579">
                  <c:v>42123</c:v>
                </c:pt>
                <c:pt idx="1580">
                  <c:v>42124</c:v>
                </c:pt>
                <c:pt idx="1581">
                  <c:v>42125</c:v>
                </c:pt>
                <c:pt idx="1582">
                  <c:v>42126</c:v>
                </c:pt>
                <c:pt idx="1583">
                  <c:v>42127</c:v>
                </c:pt>
                <c:pt idx="1584">
                  <c:v>42128</c:v>
                </c:pt>
                <c:pt idx="1585">
                  <c:v>42129</c:v>
                </c:pt>
                <c:pt idx="1586">
                  <c:v>42130</c:v>
                </c:pt>
                <c:pt idx="1587">
                  <c:v>42131</c:v>
                </c:pt>
                <c:pt idx="1588">
                  <c:v>42132</c:v>
                </c:pt>
                <c:pt idx="1589">
                  <c:v>42133</c:v>
                </c:pt>
                <c:pt idx="1590">
                  <c:v>42134</c:v>
                </c:pt>
                <c:pt idx="1591">
                  <c:v>42135</c:v>
                </c:pt>
                <c:pt idx="1592">
                  <c:v>42136</c:v>
                </c:pt>
                <c:pt idx="1593">
                  <c:v>42137</c:v>
                </c:pt>
                <c:pt idx="1594">
                  <c:v>42138</c:v>
                </c:pt>
                <c:pt idx="1595">
                  <c:v>42139</c:v>
                </c:pt>
                <c:pt idx="1596">
                  <c:v>42140</c:v>
                </c:pt>
                <c:pt idx="1597">
                  <c:v>42141</c:v>
                </c:pt>
                <c:pt idx="1598">
                  <c:v>42142</c:v>
                </c:pt>
                <c:pt idx="1599">
                  <c:v>42143</c:v>
                </c:pt>
                <c:pt idx="1600">
                  <c:v>42144</c:v>
                </c:pt>
                <c:pt idx="1601">
                  <c:v>42145</c:v>
                </c:pt>
                <c:pt idx="1602">
                  <c:v>42146</c:v>
                </c:pt>
                <c:pt idx="1603">
                  <c:v>42147</c:v>
                </c:pt>
                <c:pt idx="1604">
                  <c:v>42148</c:v>
                </c:pt>
                <c:pt idx="1605">
                  <c:v>42149</c:v>
                </c:pt>
                <c:pt idx="1606">
                  <c:v>42150</c:v>
                </c:pt>
                <c:pt idx="1607">
                  <c:v>42151</c:v>
                </c:pt>
                <c:pt idx="1608">
                  <c:v>42152</c:v>
                </c:pt>
                <c:pt idx="1609">
                  <c:v>42153</c:v>
                </c:pt>
                <c:pt idx="1610">
                  <c:v>42154</c:v>
                </c:pt>
                <c:pt idx="1611">
                  <c:v>42155</c:v>
                </c:pt>
                <c:pt idx="1612">
                  <c:v>42156</c:v>
                </c:pt>
                <c:pt idx="1613">
                  <c:v>42157</c:v>
                </c:pt>
                <c:pt idx="1614">
                  <c:v>42158</c:v>
                </c:pt>
                <c:pt idx="1615">
                  <c:v>42159</c:v>
                </c:pt>
                <c:pt idx="1616">
                  <c:v>42160</c:v>
                </c:pt>
                <c:pt idx="1617">
                  <c:v>42161</c:v>
                </c:pt>
                <c:pt idx="1618">
                  <c:v>42162</c:v>
                </c:pt>
                <c:pt idx="1619">
                  <c:v>42163</c:v>
                </c:pt>
                <c:pt idx="1620">
                  <c:v>42164</c:v>
                </c:pt>
                <c:pt idx="1621">
                  <c:v>42165</c:v>
                </c:pt>
                <c:pt idx="1622">
                  <c:v>42166</c:v>
                </c:pt>
                <c:pt idx="1623">
                  <c:v>42167</c:v>
                </c:pt>
                <c:pt idx="1624">
                  <c:v>42168</c:v>
                </c:pt>
                <c:pt idx="1625">
                  <c:v>42169</c:v>
                </c:pt>
                <c:pt idx="1626">
                  <c:v>42170</c:v>
                </c:pt>
                <c:pt idx="1627">
                  <c:v>42171</c:v>
                </c:pt>
                <c:pt idx="1628">
                  <c:v>42172</c:v>
                </c:pt>
                <c:pt idx="1629">
                  <c:v>42173</c:v>
                </c:pt>
                <c:pt idx="1630">
                  <c:v>42174</c:v>
                </c:pt>
                <c:pt idx="1631">
                  <c:v>42175</c:v>
                </c:pt>
                <c:pt idx="1632">
                  <c:v>42176</c:v>
                </c:pt>
                <c:pt idx="1633">
                  <c:v>42177</c:v>
                </c:pt>
                <c:pt idx="1634">
                  <c:v>42178</c:v>
                </c:pt>
                <c:pt idx="1635">
                  <c:v>42179</c:v>
                </c:pt>
                <c:pt idx="1636">
                  <c:v>42180</c:v>
                </c:pt>
                <c:pt idx="1637">
                  <c:v>42181</c:v>
                </c:pt>
                <c:pt idx="1638">
                  <c:v>42182</c:v>
                </c:pt>
                <c:pt idx="1639">
                  <c:v>42183</c:v>
                </c:pt>
                <c:pt idx="1640">
                  <c:v>42184</c:v>
                </c:pt>
                <c:pt idx="1641">
                  <c:v>42185</c:v>
                </c:pt>
                <c:pt idx="1642">
                  <c:v>42186</c:v>
                </c:pt>
                <c:pt idx="1643">
                  <c:v>42187</c:v>
                </c:pt>
                <c:pt idx="1644">
                  <c:v>42188</c:v>
                </c:pt>
                <c:pt idx="1645">
                  <c:v>42189</c:v>
                </c:pt>
                <c:pt idx="1646">
                  <c:v>42190</c:v>
                </c:pt>
                <c:pt idx="1647">
                  <c:v>42191</c:v>
                </c:pt>
                <c:pt idx="1648">
                  <c:v>42192</c:v>
                </c:pt>
                <c:pt idx="1649">
                  <c:v>42193</c:v>
                </c:pt>
                <c:pt idx="1650">
                  <c:v>42194</c:v>
                </c:pt>
                <c:pt idx="1651">
                  <c:v>42195</c:v>
                </c:pt>
                <c:pt idx="1652">
                  <c:v>42196</c:v>
                </c:pt>
                <c:pt idx="1653">
                  <c:v>42197</c:v>
                </c:pt>
                <c:pt idx="1654">
                  <c:v>42198</c:v>
                </c:pt>
                <c:pt idx="1655">
                  <c:v>42199</c:v>
                </c:pt>
                <c:pt idx="1656">
                  <c:v>42200</c:v>
                </c:pt>
                <c:pt idx="1657">
                  <c:v>42201</c:v>
                </c:pt>
                <c:pt idx="1658">
                  <c:v>42202</c:v>
                </c:pt>
                <c:pt idx="1659">
                  <c:v>42203</c:v>
                </c:pt>
                <c:pt idx="1660">
                  <c:v>42204</c:v>
                </c:pt>
                <c:pt idx="1661">
                  <c:v>42205</c:v>
                </c:pt>
                <c:pt idx="1662">
                  <c:v>42206</c:v>
                </c:pt>
                <c:pt idx="1663">
                  <c:v>42207</c:v>
                </c:pt>
                <c:pt idx="1664">
                  <c:v>42208</c:v>
                </c:pt>
                <c:pt idx="1665">
                  <c:v>42209</c:v>
                </c:pt>
                <c:pt idx="1666">
                  <c:v>42210</c:v>
                </c:pt>
                <c:pt idx="1667">
                  <c:v>42211</c:v>
                </c:pt>
                <c:pt idx="1668">
                  <c:v>42212</c:v>
                </c:pt>
                <c:pt idx="1669">
                  <c:v>42213</c:v>
                </c:pt>
                <c:pt idx="1670">
                  <c:v>42214</c:v>
                </c:pt>
                <c:pt idx="1671">
                  <c:v>42215</c:v>
                </c:pt>
                <c:pt idx="1672">
                  <c:v>42216</c:v>
                </c:pt>
                <c:pt idx="1673">
                  <c:v>42217</c:v>
                </c:pt>
                <c:pt idx="1674">
                  <c:v>42218</c:v>
                </c:pt>
                <c:pt idx="1675">
                  <c:v>42219</c:v>
                </c:pt>
                <c:pt idx="1676">
                  <c:v>42220</c:v>
                </c:pt>
                <c:pt idx="1677">
                  <c:v>42221</c:v>
                </c:pt>
                <c:pt idx="1678">
                  <c:v>42222</c:v>
                </c:pt>
                <c:pt idx="1679">
                  <c:v>42223</c:v>
                </c:pt>
                <c:pt idx="1680">
                  <c:v>42224</c:v>
                </c:pt>
                <c:pt idx="1681">
                  <c:v>42225</c:v>
                </c:pt>
                <c:pt idx="1682">
                  <c:v>42226</c:v>
                </c:pt>
                <c:pt idx="1683">
                  <c:v>42227</c:v>
                </c:pt>
                <c:pt idx="1684">
                  <c:v>42228</c:v>
                </c:pt>
                <c:pt idx="1685">
                  <c:v>42229</c:v>
                </c:pt>
                <c:pt idx="1686">
                  <c:v>42230</c:v>
                </c:pt>
                <c:pt idx="1687">
                  <c:v>42231</c:v>
                </c:pt>
                <c:pt idx="1688">
                  <c:v>42232</c:v>
                </c:pt>
                <c:pt idx="1689">
                  <c:v>42233</c:v>
                </c:pt>
                <c:pt idx="1690">
                  <c:v>42234</c:v>
                </c:pt>
                <c:pt idx="1691">
                  <c:v>42235</c:v>
                </c:pt>
                <c:pt idx="1692">
                  <c:v>42236</c:v>
                </c:pt>
                <c:pt idx="1693">
                  <c:v>42237</c:v>
                </c:pt>
                <c:pt idx="1694">
                  <c:v>42238</c:v>
                </c:pt>
                <c:pt idx="1695">
                  <c:v>42239</c:v>
                </c:pt>
                <c:pt idx="1696">
                  <c:v>42240</c:v>
                </c:pt>
                <c:pt idx="1697">
                  <c:v>42241</c:v>
                </c:pt>
                <c:pt idx="1698">
                  <c:v>42242</c:v>
                </c:pt>
                <c:pt idx="1699">
                  <c:v>42243</c:v>
                </c:pt>
                <c:pt idx="1700">
                  <c:v>42244</c:v>
                </c:pt>
                <c:pt idx="1701">
                  <c:v>42245</c:v>
                </c:pt>
                <c:pt idx="1702">
                  <c:v>42246</c:v>
                </c:pt>
                <c:pt idx="1703">
                  <c:v>42247</c:v>
                </c:pt>
                <c:pt idx="1704">
                  <c:v>42248</c:v>
                </c:pt>
                <c:pt idx="1705">
                  <c:v>42249</c:v>
                </c:pt>
                <c:pt idx="1706">
                  <c:v>42250</c:v>
                </c:pt>
                <c:pt idx="1707">
                  <c:v>42251</c:v>
                </c:pt>
                <c:pt idx="1708">
                  <c:v>42252</c:v>
                </c:pt>
                <c:pt idx="1709">
                  <c:v>42253</c:v>
                </c:pt>
                <c:pt idx="1710">
                  <c:v>42254</c:v>
                </c:pt>
                <c:pt idx="1711">
                  <c:v>42255</c:v>
                </c:pt>
                <c:pt idx="1712">
                  <c:v>42256</c:v>
                </c:pt>
                <c:pt idx="1713">
                  <c:v>42257</c:v>
                </c:pt>
                <c:pt idx="1714">
                  <c:v>42258</c:v>
                </c:pt>
                <c:pt idx="1715">
                  <c:v>42259</c:v>
                </c:pt>
                <c:pt idx="1716">
                  <c:v>42260</c:v>
                </c:pt>
                <c:pt idx="1717">
                  <c:v>42261</c:v>
                </c:pt>
                <c:pt idx="1718">
                  <c:v>42262</c:v>
                </c:pt>
                <c:pt idx="1719">
                  <c:v>42263</c:v>
                </c:pt>
                <c:pt idx="1720">
                  <c:v>42264</c:v>
                </c:pt>
                <c:pt idx="1721">
                  <c:v>42265</c:v>
                </c:pt>
                <c:pt idx="1722">
                  <c:v>42266</c:v>
                </c:pt>
                <c:pt idx="1723">
                  <c:v>42267</c:v>
                </c:pt>
                <c:pt idx="1724">
                  <c:v>42268</c:v>
                </c:pt>
                <c:pt idx="1725">
                  <c:v>42269</c:v>
                </c:pt>
                <c:pt idx="1726">
                  <c:v>42270</c:v>
                </c:pt>
                <c:pt idx="1727">
                  <c:v>42271</c:v>
                </c:pt>
                <c:pt idx="1728">
                  <c:v>42272</c:v>
                </c:pt>
                <c:pt idx="1729">
                  <c:v>42273</c:v>
                </c:pt>
                <c:pt idx="1730">
                  <c:v>42274</c:v>
                </c:pt>
                <c:pt idx="1731">
                  <c:v>42275</c:v>
                </c:pt>
                <c:pt idx="1732">
                  <c:v>42276</c:v>
                </c:pt>
                <c:pt idx="1733">
                  <c:v>42277</c:v>
                </c:pt>
                <c:pt idx="1734">
                  <c:v>42278</c:v>
                </c:pt>
                <c:pt idx="1735">
                  <c:v>42279</c:v>
                </c:pt>
                <c:pt idx="1736">
                  <c:v>42280</c:v>
                </c:pt>
                <c:pt idx="1737">
                  <c:v>42281</c:v>
                </c:pt>
                <c:pt idx="1738">
                  <c:v>42282</c:v>
                </c:pt>
                <c:pt idx="1739">
                  <c:v>42283</c:v>
                </c:pt>
                <c:pt idx="1740">
                  <c:v>42284</c:v>
                </c:pt>
                <c:pt idx="1741">
                  <c:v>42285</c:v>
                </c:pt>
                <c:pt idx="1742">
                  <c:v>42286</c:v>
                </c:pt>
                <c:pt idx="1743">
                  <c:v>42287</c:v>
                </c:pt>
                <c:pt idx="1744">
                  <c:v>42288</c:v>
                </c:pt>
                <c:pt idx="1745">
                  <c:v>42289</c:v>
                </c:pt>
                <c:pt idx="1746">
                  <c:v>42290</c:v>
                </c:pt>
                <c:pt idx="1747">
                  <c:v>42291</c:v>
                </c:pt>
                <c:pt idx="1748">
                  <c:v>42292</c:v>
                </c:pt>
                <c:pt idx="1749">
                  <c:v>42293</c:v>
                </c:pt>
                <c:pt idx="1750">
                  <c:v>42294</c:v>
                </c:pt>
                <c:pt idx="1751">
                  <c:v>42295</c:v>
                </c:pt>
                <c:pt idx="1752">
                  <c:v>42296</c:v>
                </c:pt>
                <c:pt idx="1753">
                  <c:v>42297</c:v>
                </c:pt>
                <c:pt idx="1754">
                  <c:v>42298</c:v>
                </c:pt>
                <c:pt idx="1755">
                  <c:v>42299</c:v>
                </c:pt>
                <c:pt idx="1756">
                  <c:v>42300</c:v>
                </c:pt>
                <c:pt idx="1757">
                  <c:v>42301</c:v>
                </c:pt>
                <c:pt idx="1758">
                  <c:v>42302</c:v>
                </c:pt>
                <c:pt idx="1759">
                  <c:v>42303</c:v>
                </c:pt>
                <c:pt idx="1760">
                  <c:v>42304</c:v>
                </c:pt>
                <c:pt idx="1761">
                  <c:v>42305</c:v>
                </c:pt>
                <c:pt idx="1762">
                  <c:v>42306</c:v>
                </c:pt>
                <c:pt idx="1763">
                  <c:v>42307</c:v>
                </c:pt>
                <c:pt idx="1764">
                  <c:v>42308</c:v>
                </c:pt>
                <c:pt idx="1765">
                  <c:v>42309</c:v>
                </c:pt>
                <c:pt idx="1766">
                  <c:v>42310</c:v>
                </c:pt>
                <c:pt idx="1767">
                  <c:v>42311</c:v>
                </c:pt>
                <c:pt idx="1768">
                  <c:v>42312</c:v>
                </c:pt>
                <c:pt idx="1769">
                  <c:v>42313</c:v>
                </c:pt>
                <c:pt idx="1770">
                  <c:v>42314</c:v>
                </c:pt>
                <c:pt idx="1771">
                  <c:v>42315</c:v>
                </c:pt>
                <c:pt idx="1772">
                  <c:v>42316</c:v>
                </c:pt>
                <c:pt idx="1773">
                  <c:v>42317</c:v>
                </c:pt>
                <c:pt idx="1774">
                  <c:v>42318</c:v>
                </c:pt>
                <c:pt idx="1775">
                  <c:v>42319</c:v>
                </c:pt>
                <c:pt idx="1776">
                  <c:v>42320</c:v>
                </c:pt>
                <c:pt idx="1777">
                  <c:v>42321</c:v>
                </c:pt>
                <c:pt idx="1778">
                  <c:v>42322</c:v>
                </c:pt>
                <c:pt idx="1779">
                  <c:v>42323</c:v>
                </c:pt>
                <c:pt idx="1780">
                  <c:v>42324</c:v>
                </c:pt>
                <c:pt idx="1781">
                  <c:v>42325</c:v>
                </c:pt>
                <c:pt idx="1782">
                  <c:v>42326</c:v>
                </c:pt>
                <c:pt idx="1783">
                  <c:v>42327</c:v>
                </c:pt>
                <c:pt idx="1784">
                  <c:v>42328</c:v>
                </c:pt>
                <c:pt idx="1785">
                  <c:v>42329</c:v>
                </c:pt>
                <c:pt idx="1786">
                  <c:v>42330</c:v>
                </c:pt>
                <c:pt idx="1787">
                  <c:v>42331</c:v>
                </c:pt>
                <c:pt idx="1788">
                  <c:v>42332</c:v>
                </c:pt>
                <c:pt idx="1789">
                  <c:v>42333</c:v>
                </c:pt>
                <c:pt idx="1790">
                  <c:v>42334</c:v>
                </c:pt>
                <c:pt idx="1791">
                  <c:v>42335</c:v>
                </c:pt>
                <c:pt idx="1792">
                  <c:v>42336</c:v>
                </c:pt>
                <c:pt idx="1793">
                  <c:v>42337</c:v>
                </c:pt>
                <c:pt idx="1794">
                  <c:v>42338</c:v>
                </c:pt>
                <c:pt idx="1795">
                  <c:v>42339</c:v>
                </c:pt>
                <c:pt idx="1796">
                  <c:v>42340</c:v>
                </c:pt>
                <c:pt idx="1797">
                  <c:v>42341</c:v>
                </c:pt>
                <c:pt idx="1798">
                  <c:v>42342</c:v>
                </c:pt>
                <c:pt idx="1799">
                  <c:v>42343</c:v>
                </c:pt>
                <c:pt idx="1800">
                  <c:v>42344</c:v>
                </c:pt>
                <c:pt idx="1801">
                  <c:v>42345</c:v>
                </c:pt>
                <c:pt idx="1802">
                  <c:v>42346</c:v>
                </c:pt>
                <c:pt idx="1803">
                  <c:v>42347</c:v>
                </c:pt>
                <c:pt idx="1804">
                  <c:v>42348</c:v>
                </c:pt>
                <c:pt idx="1805">
                  <c:v>42349</c:v>
                </c:pt>
                <c:pt idx="1806">
                  <c:v>42350</c:v>
                </c:pt>
                <c:pt idx="1807">
                  <c:v>42351</c:v>
                </c:pt>
                <c:pt idx="1808">
                  <c:v>42352</c:v>
                </c:pt>
                <c:pt idx="1809">
                  <c:v>42353</c:v>
                </c:pt>
                <c:pt idx="1810">
                  <c:v>42354</c:v>
                </c:pt>
                <c:pt idx="1811">
                  <c:v>42355</c:v>
                </c:pt>
                <c:pt idx="1812">
                  <c:v>42356</c:v>
                </c:pt>
                <c:pt idx="1813">
                  <c:v>42357</c:v>
                </c:pt>
                <c:pt idx="1814">
                  <c:v>42358</c:v>
                </c:pt>
                <c:pt idx="1815">
                  <c:v>42359</c:v>
                </c:pt>
                <c:pt idx="1816">
                  <c:v>42360</c:v>
                </c:pt>
                <c:pt idx="1817">
                  <c:v>42361</c:v>
                </c:pt>
                <c:pt idx="1818">
                  <c:v>42362</c:v>
                </c:pt>
                <c:pt idx="1819">
                  <c:v>42363</c:v>
                </c:pt>
                <c:pt idx="1820">
                  <c:v>42364</c:v>
                </c:pt>
                <c:pt idx="1821">
                  <c:v>42365</c:v>
                </c:pt>
                <c:pt idx="1822">
                  <c:v>42366</c:v>
                </c:pt>
                <c:pt idx="1823">
                  <c:v>42367</c:v>
                </c:pt>
                <c:pt idx="1824">
                  <c:v>42368</c:v>
                </c:pt>
                <c:pt idx="1825">
                  <c:v>42369</c:v>
                </c:pt>
                <c:pt idx="1826">
                  <c:v>42370</c:v>
                </c:pt>
                <c:pt idx="1827">
                  <c:v>42371</c:v>
                </c:pt>
                <c:pt idx="1828">
                  <c:v>42372</c:v>
                </c:pt>
                <c:pt idx="1829">
                  <c:v>42373</c:v>
                </c:pt>
                <c:pt idx="1830">
                  <c:v>42374</c:v>
                </c:pt>
                <c:pt idx="1831">
                  <c:v>42375</c:v>
                </c:pt>
                <c:pt idx="1832">
                  <c:v>42376</c:v>
                </c:pt>
                <c:pt idx="1833">
                  <c:v>42377</c:v>
                </c:pt>
                <c:pt idx="1834">
                  <c:v>42378</c:v>
                </c:pt>
                <c:pt idx="1835">
                  <c:v>42379</c:v>
                </c:pt>
                <c:pt idx="1836">
                  <c:v>42380</c:v>
                </c:pt>
                <c:pt idx="1837">
                  <c:v>42381</c:v>
                </c:pt>
                <c:pt idx="1838">
                  <c:v>42382</c:v>
                </c:pt>
                <c:pt idx="1839">
                  <c:v>42383</c:v>
                </c:pt>
                <c:pt idx="1840">
                  <c:v>42384</c:v>
                </c:pt>
                <c:pt idx="1841">
                  <c:v>42385</c:v>
                </c:pt>
                <c:pt idx="1842">
                  <c:v>42386</c:v>
                </c:pt>
                <c:pt idx="1843">
                  <c:v>42387</c:v>
                </c:pt>
                <c:pt idx="1844">
                  <c:v>42388</c:v>
                </c:pt>
                <c:pt idx="1845">
                  <c:v>42389</c:v>
                </c:pt>
                <c:pt idx="1846">
                  <c:v>42390</c:v>
                </c:pt>
                <c:pt idx="1847">
                  <c:v>42391</c:v>
                </c:pt>
                <c:pt idx="1848">
                  <c:v>42392</c:v>
                </c:pt>
                <c:pt idx="1849">
                  <c:v>42393</c:v>
                </c:pt>
                <c:pt idx="1850">
                  <c:v>42394</c:v>
                </c:pt>
                <c:pt idx="1851">
                  <c:v>42395</c:v>
                </c:pt>
                <c:pt idx="1852">
                  <c:v>42396</c:v>
                </c:pt>
                <c:pt idx="1853">
                  <c:v>42397</c:v>
                </c:pt>
                <c:pt idx="1854">
                  <c:v>42398</c:v>
                </c:pt>
                <c:pt idx="1855">
                  <c:v>42399</c:v>
                </c:pt>
                <c:pt idx="1856">
                  <c:v>42400</c:v>
                </c:pt>
                <c:pt idx="1857">
                  <c:v>42401</c:v>
                </c:pt>
                <c:pt idx="1858">
                  <c:v>42402</c:v>
                </c:pt>
                <c:pt idx="1859">
                  <c:v>42403</c:v>
                </c:pt>
                <c:pt idx="1860">
                  <c:v>42404</c:v>
                </c:pt>
                <c:pt idx="1861">
                  <c:v>42405</c:v>
                </c:pt>
                <c:pt idx="1862">
                  <c:v>42406</c:v>
                </c:pt>
                <c:pt idx="1863">
                  <c:v>42407</c:v>
                </c:pt>
                <c:pt idx="1864">
                  <c:v>42408</c:v>
                </c:pt>
                <c:pt idx="1865">
                  <c:v>42409</c:v>
                </c:pt>
                <c:pt idx="1866">
                  <c:v>42410</c:v>
                </c:pt>
                <c:pt idx="1867">
                  <c:v>42411</c:v>
                </c:pt>
                <c:pt idx="1868">
                  <c:v>42412</c:v>
                </c:pt>
                <c:pt idx="1869">
                  <c:v>42413</c:v>
                </c:pt>
                <c:pt idx="1870">
                  <c:v>42414</c:v>
                </c:pt>
                <c:pt idx="1871">
                  <c:v>42415</c:v>
                </c:pt>
                <c:pt idx="1872">
                  <c:v>42416</c:v>
                </c:pt>
                <c:pt idx="1873">
                  <c:v>42417</c:v>
                </c:pt>
                <c:pt idx="1874">
                  <c:v>42418</c:v>
                </c:pt>
                <c:pt idx="1875">
                  <c:v>42419</c:v>
                </c:pt>
                <c:pt idx="1876">
                  <c:v>42420</c:v>
                </c:pt>
                <c:pt idx="1877">
                  <c:v>42421</c:v>
                </c:pt>
                <c:pt idx="1878">
                  <c:v>42422</c:v>
                </c:pt>
                <c:pt idx="1879">
                  <c:v>42423</c:v>
                </c:pt>
                <c:pt idx="1880">
                  <c:v>42424</c:v>
                </c:pt>
                <c:pt idx="1881">
                  <c:v>42425</c:v>
                </c:pt>
                <c:pt idx="1882">
                  <c:v>42426</c:v>
                </c:pt>
                <c:pt idx="1883">
                  <c:v>42427</c:v>
                </c:pt>
                <c:pt idx="1884">
                  <c:v>42428</c:v>
                </c:pt>
                <c:pt idx="1885">
                  <c:v>42429</c:v>
                </c:pt>
                <c:pt idx="1886">
                  <c:v>42430</c:v>
                </c:pt>
                <c:pt idx="1887">
                  <c:v>42431</c:v>
                </c:pt>
                <c:pt idx="1888">
                  <c:v>42432</c:v>
                </c:pt>
                <c:pt idx="1889">
                  <c:v>42433</c:v>
                </c:pt>
                <c:pt idx="1890">
                  <c:v>42434</c:v>
                </c:pt>
                <c:pt idx="1891">
                  <c:v>42435</c:v>
                </c:pt>
                <c:pt idx="1892">
                  <c:v>42436</c:v>
                </c:pt>
                <c:pt idx="1893">
                  <c:v>42437</c:v>
                </c:pt>
                <c:pt idx="1894">
                  <c:v>42438</c:v>
                </c:pt>
                <c:pt idx="1895">
                  <c:v>42439</c:v>
                </c:pt>
                <c:pt idx="1896">
                  <c:v>42440</c:v>
                </c:pt>
                <c:pt idx="1897">
                  <c:v>42441</c:v>
                </c:pt>
                <c:pt idx="1898">
                  <c:v>42442</c:v>
                </c:pt>
                <c:pt idx="1899">
                  <c:v>42443</c:v>
                </c:pt>
                <c:pt idx="1900">
                  <c:v>42444</c:v>
                </c:pt>
                <c:pt idx="1901">
                  <c:v>42445</c:v>
                </c:pt>
                <c:pt idx="1902">
                  <c:v>42446</c:v>
                </c:pt>
                <c:pt idx="1903">
                  <c:v>42447</c:v>
                </c:pt>
                <c:pt idx="1904">
                  <c:v>42448</c:v>
                </c:pt>
                <c:pt idx="1905">
                  <c:v>42449</c:v>
                </c:pt>
                <c:pt idx="1906">
                  <c:v>42450</c:v>
                </c:pt>
                <c:pt idx="1907">
                  <c:v>42451</c:v>
                </c:pt>
                <c:pt idx="1908">
                  <c:v>42452</c:v>
                </c:pt>
                <c:pt idx="1909">
                  <c:v>42453</c:v>
                </c:pt>
                <c:pt idx="1910">
                  <c:v>42454</c:v>
                </c:pt>
                <c:pt idx="1911">
                  <c:v>42455</c:v>
                </c:pt>
                <c:pt idx="1912">
                  <c:v>42456</c:v>
                </c:pt>
                <c:pt idx="1913">
                  <c:v>42457</c:v>
                </c:pt>
                <c:pt idx="1914">
                  <c:v>42458</c:v>
                </c:pt>
                <c:pt idx="1915">
                  <c:v>42459</c:v>
                </c:pt>
                <c:pt idx="1916">
                  <c:v>42460</c:v>
                </c:pt>
                <c:pt idx="1917">
                  <c:v>42461</c:v>
                </c:pt>
                <c:pt idx="1918">
                  <c:v>42462</c:v>
                </c:pt>
                <c:pt idx="1919">
                  <c:v>42463</c:v>
                </c:pt>
                <c:pt idx="1920">
                  <c:v>42464</c:v>
                </c:pt>
                <c:pt idx="1921">
                  <c:v>42465</c:v>
                </c:pt>
                <c:pt idx="1922">
                  <c:v>42466</c:v>
                </c:pt>
                <c:pt idx="1923">
                  <c:v>42467</c:v>
                </c:pt>
                <c:pt idx="1924">
                  <c:v>42468</c:v>
                </c:pt>
                <c:pt idx="1925">
                  <c:v>42469</c:v>
                </c:pt>
                <c:pt idx="1926">
                  <c:v>42470</c:v>
                </c:pt>
                <c:pt idx="1927">
                  <c:v>42471</c:v>
                </c:pt>
                <c:pt idx="1928">
                  <c:v>42472</c:v>
                </c:pt>
                <c:pt idx="1929">
                  <c:v>42473</c:v>
                </c:pt>
                <c:pt idx="1930">
                  <c:v>42474</c:v>
                </c:pt>
                <c:pt idx="1931">
                  <c:v>42475</c:v>
                </c:pt>
                <c:pt idx="1932">
                  <c:v>42476</c:v>
                </c:pt>
                <c:pt idx="1933">
                  <c:v>42477</c:v>
                </c:pt>
                <c:pt idx="1934">
                  <c:v>42478</c:v>
                </c:pt>
                <c:pt idx="1935">
                  <c:v>42479</c:v>
                </c:pt>
                <c:pt idx="1936">
                  <c:v>42480</c:v>
                </c:pt>
                <c:pt idx="1937">
                  <c:v>42481</c:v>
                </c:pt>
                <c:pt idx="1938">
                  <c:v>42482</c:v>
                </c:pt>
                <c:pt idx="1939">
                  <c:v>42483</c:v>
                </c:pt>
                <c:pt idx="1940">
                  <c:v>42484</c:v>
                </c:pt>
                <c:pt idx="1941">
                  <c:v>42485</c:v>
                </c:pt>
                <c:pt idx="1942">
                  <c:v>42486</c:v>
                </c:pt>
                <c:pt idx="1943">
                  <c:v>42487</c:v>
                </c:pt>
                <c:pt idx="1944">
                  <c:v>42488</c:v>
                </c:pt>
                <c:pt idx="1945">
                  <c:v>42489</c:v>
                </c:pt>
                <c:pt idx="1946">
                  <c:v>42490</c:v>
                </c:pt>
                <c:pt idx="1947">
                  <c:v>42491</c:v>
                </c:pt>
                <c:pt idx="1948">
                  <c:v>42492</c:v>
                </c:pt>
                <c:pt idx="1949">
                  <c:v>42493</c:v>
                </c:pt>
                <c:pt idx="1950">
                  <c:v>42494</c:v>
                </c:pt>
                <c:pt idx="1951">
                  <c:v>42495</c:v>
                </c:pt>
                <c:pt idx="1952">
                  <c:v>42496</c:v>
                </c:pt>
                <c:pt idx="1953">
                  <c:v>42497</c:v>
                </c:pt>
                <c:pt idx="1954">
                  <c:v>42498</c:v>
                </c:pt>
                <c:pt idx="1955">
                  <c:v>42499</c:v>
                </c:pt>
                <c:pt idx="1956">
                  <c:v>42500</c:v>
                </c:pt>
                <c:pt idx="1957">
                  <c:v>42501</c:v>
                </c:pt>
                <c:pt idx="1958">
                  <c:v>42502</c:v>
                </c:pt>
                <c:pt idx="1959">
                  <c:v>42503</c:v>
                </c:pt>
                <c:pt idx="1960">
                  <c:v>42504</c:v>
                </c:pt>
                <c:pt idx="1961">
                  <c:v>42505</c:v>
                </c:pt>
                <c:pt idx="1962">
                  <c:v>42506</c:v>
                </c:pt>
                <c:pt idx="1963">
                  <c:v>42507</c:v>
                </c:pt>
                <c:pt idx="1964">
                  <c:v>42508</c:v>
                </c:pt>
                <c:pt idx="1965">
                  <c:v>42509</c:v>
                </c:pt>
                <c:pt idx="1966">
                  <c:v>42510</c:v>
                </c:pt>
                <c:pt idx="1967">
                  <c:v>42511</c:v>
                </c:pt>
                <c:pt idx="1968">
                  <c:v>42512</c:v>
                </c:pt>
                <c:pt idx="1969">
                  <c:v>42513</c:v>
                </c:pt>
                <c:pt idx="1970">
                  <c:v>42514</c:v>
                </c:pt>
                <c:pt idx="1971">
                  <c:v>42515</c:v>
                </c:pt>
                <c:pt idx="1972">
                  <c:v>42516</c:v>
                </c:pt>
                <c:pt idx="1973">
                  <c:v>42517</c:v>
                </c:pt>
                <c:pt idx="1974">
                  <c:v>42518</c:v>
                </c:pt>
                <c:pt idx="1975">
                  <c:v>42519</c:v>
                </c:pt>
                <c:pt idx="1976">
                  <c:v>42520</c:v>
                </c:pt>
                <c:pt idx="1977">
                  <c:v>42521</c:v>
                </c:pt>
                <c:pt idx="1978">
                  <c:v>42522</c:v>
                </c:pt>
                <c:pt idx="1979">
                  <c:v>42523</c:v>
                </c:pt>
                <c:pt idx="1980">
                  <c:v>42524</c:v>
                </c:pt>
                <c:pt idx="1981">
                  <c:v>42525</c:v>
                </c:pt>
                <c:pt idx="1982">
                  <c:v>42526</c:v>
                </c:pt>
                <c:pt idx="1983">
                  <c:v>42527</c:v>
                </c:pt>
                <c:pt idx="1984">
                  <c:v>42528</c:v>
                </c:pt>
                <c:pt idx="1985">
                  <c:v>42529</c:v>
                </c:pt>
                <c:pt idx="1986">
                  <c:v>42530</c:v>
                </c:pt>
                <c:pt idx="1987">
                  <c:v>42531</c:v>
                </c:pt>
                <c:pt idx="1988">
                  <c:v>42532</c:v>
                </c:pt>
                <c:pt idx="1989">
                  <c:v>42533</c:v>
                </c:pt>
                <c:pt idx="1990">
                  <c:v>42534</c:v>
                </c:pt>
                <c:pt idx="1991">
                  <c:v>42535</c:v>
                </c:pt>
                <c:pt idx="1992">
                  <c:v>42536</c:v>
                </c:pt>
                <c:pt idx="1993">
                  <c:v>42537</c:v>
                </c:pt>
                <c:pt idx="1994">
                  <c:v>42538</c:v>
                </c:pt>
                <c:pt idx="1995">
                  <c:v>42539</c:v>
                </c:pt>
                <c:pt idx="1996">
                  <c:v>42540</c:v>
                </c:pt>
                <c:pt idx="1997">
                  <c:v>42541</c:v>
                </c:pt>
                <c:pt idx="1998">
                  <c:v>42542</c:v>
                </c:pt>
                <c:pt idx="1999">
                  <c:v>42543</c:v>
                </c:pt>
                <c:pt idx="2000">
                  <c:v>42544</c:v>
                </c:pt>
                <c:pt idx="2001">
                  <c:v>42545</c:v>
                </c:pt>
                <c:pt idx="2002">
                  <c:v>42546</c:v>
                </c:pt>
                <c:pt idx="2003">
                  <c:v>42547</c:v>
                </c:pt>
                <c:pt idx="2004">
                  <c:v>42548</c:v>
                </c:pt>
                <c:pt idx="2005">
                  <c:v>42549</c:v>
                </c:pt>
                <c:pt idx="2006">
                  <c:v>42550</c:v>
                </c:pt>
                <c:pt idx="2007">
                  <c:v>42551</c:v>
                </c:pt>
                <c:pt idx="2008">
                  <c:v>42552</c:v>
                </c:pt>
                <c:pt idx="2009">
                  <c:v>42553</c:v>
                </c:pt>
                <c:pt idx="2010">
                  <c:v>42554</c:v>
                </c:pt>
                <c:pt idx="2011">
                  <c:v>42555</c:v>
                </c:pt>
                <c:pt idx="2012">
                  <c:v>42556</c:v>
                </c:pt>
                <c:pt idx="2013">
                  <c:v>42557</c:v>
                </c:pt>
                <c:pt idx="2014">
                  <c:v>42558</c:v>
                </c:pt>
                <c:pt idx="2015">
                  <c:v>42559</c:v>
                </c:pt>
                <c:pt idx="2016">
                  <c:v>42560</c:v>
                </c:pt>
                <c:pt idx="2017">
                  <c:v>42561</c:v>
                </c:pt>
                <c:pt idx="2018">
                  <c:v>42562</c:v>
                </c:pt>
                <c:pt idx="2019">
                  <c:v>42563</c:v>
                </c:pt>
                <c:pt idx="2020">
                  <c:v>42564</c:v>
                </c:pt>
                <c:pt idx="2021">
                  <c:v>42565</c:v>
                </c:pt>
                <c:pt idx="2022">
                  <c:v>42566</c:v>
                </c:pt>
                <c:pt idx="2023">
                  <c:v>42567</c:v>
                </c:pt>
                <c:pt idx="2024">
                  <c:v>42568</c:v>
                </c:pt>
                <c:pt idx="2025">
                  <c:v>42569</c:v>
                </c:pt>
                <c:pt idx="2026">
                  <c:v>42570</c:v>
                </c:pt>
                <c:pt idx="2027">
                  <c:v>42571</c:v>
                </c:pt>
                <c:pt idx="2028">
                  <c:v>42572</c:v>
                </c:pt>
                <c:pt idx="2029">
                  <c:v>42573</c:v>
                </c:pt>
                <c:pt idx="2030">
                  <c:v>42574</c:v>
                </c:pt>
                <c:pt idx="2031">
                  <c:v>42575</c:v>
                </c:pt>
                <c:pt idx="2032">
                  <c:v>42576</c:v>
                </c:pt>
                <c:pt idx="2033">
                  <c:v>42577</c:v>
                </c:pt>
                <c:pt idx="2034">
                  <c:v>42578</c:v>
                </c:pt>
                <c:pt idx="2035">
                  <c:v>42579</c:v>
                </c:pt>
                <c:pt idx="2036">
                  <c:v>42580</c:v>
                </c:pt>
                <c:pt idx="2037">
                  <c:v>42581</c:v>
                </c:pt>
                <c:pt idx="2038">
                  <c:v>42582</c:v>
                </c:pt>
                <c:pt idx="2039">
                  <c:v>42583</c:v>
                </c:pt>
                <c:pt idx="2040">
                  <c:v>42584</c:v>
                </c:pt>
                <c:pt idx="2041">
                  <c:v>42585</c:v>
                </c:pt>
                <c:pt idx="2042">
                  <c:v>42586</c:v>
                </c:pt>
                <c:pt idx="2043">
                  <c:v>42587</c:v>
                </c:pt>
                <c:pt idx="2044">
                  <c:v>42588</c:v>
                </c:pt>
                <c:pt idx="2045">
                  <c:v>42589</c:v>
                </c:pt>
                <c:pt idx="2046">
                  <c:v>42590</c:v>
                </c:pt>
                <c:pt idx="2047">
                  <c:v>42591</c:v>
                </c:pt>
                <c:pt idx="2048">
                  <c:v>42592</c:v>
                </c:pt>
                <c:pt idx="2049">
                  <c:v>42593</c:v>
                </c:pt>
                <c:pt idx="2050">
                  <c:v>42594</c:v>
                </c:pt>
                <c:pt idx="2051">
                  <c:v>42595</c:v>
                </c:pt>
                <c:pt idx="2052">
                  <c:v>42596</c:v>
                </c:pt>
                <c:pt idx="2053">
                  <c:v>42597</c:v>
                </c:pt>
                <c:pt idx="2054">
                  <c:v>42598</c:v>
                </c:pt>
                <c:pt idx="2055">
                  <c:v>42599</c:v>
                </c:pt>
                <c:pt idx="2056">
                  <c:v>42600</c:v>
                </c:pt>
                <c:pt idx="2057">
                  <c:v>42601</c:v>
                </c:pt>
                <c:pt idx="2058">
                  <c:v>42602</c:v>
                </c:pt>
                <c:pt idx="2059">
                  <c:v>42603</c:v>
                </c:pt>
                <c:pt idx="2060">
                  <c:v>42604</c:v>
                </c:pt>
                <c:pt idx="2061">
                  <c:v>42605</c:v>
                </c:pt>
                <c:pt idx="2062">
                  <c:v>42606</c:v>
                </c:pt>
                <c:pt idx="2063">
                  <c:v>42607</c:v>
                </c:pt>
                <c:pt idx="2064">
                  <c:v>42608</c:v>
                </c:pt>
                <c:pt idx="2065">
                  <c:v>42609</c:v>
                </c:pt>
                <c:pt idx="2066">
                  <c:v>42610</c:v>
                </c:pt>
                <c:pt idx="2067">
                  <c:v>42611</c:v>
                </c:pt>
                <c:pt idx="2068">
                  <c:v>42612</c:v>
                </c:pt>
                <c:pt idx="2069">
                  <c:v>42613</c:v>
                </c:pt>
                <c:pt idx="2070">
                  <c:v>42614</c:v>
                </c:pt>
                <c:pt idx="2071">
                  <c:v>42615</c:v>
                </c:pt>
                <c:pt idx="2072">
                  <c:v>42616</c:v>
                </c:pt>
                <c:pt idx="2073">
                  <c:v>42617</c:v>
                </c:pt>
                <c:pt idx="2074">
                  <c:v>42618</c:v>
                </c:pt>
                <c:pt idx="2075">
                  <c:v>42619</c:v>
                </c:pt>
                <c:pt idx="2076">
                  <c:v>42620</c:v>
                </c:pt>
                <c:pt idx="2077">
                  <c:v>42621</c:v>
                </c:pt>
                <c:pt idx="2078">
                  <c:v>42622</c:v>
                </c:pt>
                <c:pt idx="2079">
                  <c:v>42623</c:v>
                </c:pt>
                <c:pt idx="2080">
                  <c:v>42624</c:v>
                </c:pt>
                <c:pt idx="2081">
                  <c:v>42625</c:v>
                </c:pt>
                <c:pt idx="2082">
                  <c:v>42626</c:v>
                </c:pt>
                <c:pt idx="2083">
                  <c:v>42627</c:v>
                </c:pt>
                <c:pt idx="2084">
                  <c:v>42628</c:v>
                </c:pt>
                <c:pt idx="2085">
                  <c:v>42629</c:v>
                </c:pt>
                <c:pt idx="2086">
                  <c:v>42630</c:v>
                </c:pt>
                <c:pt idx="2087">
                  <c:v>42631</c:v>
                </c:pt>
                <c:pt idx="2088">
                  <c:v>42632</c:v>
                </c:pt>
                <c:pt idx="2089">
                  <c:v>42633</c:v>
                </c:pt>
                <c:pt idx="2090">
                  <c:v>42634</c:v>
                </c:pt>
                <c:pt idx="2091">
                  <c:v>42635</c:v>
                </c:pt>
                <c:pt idx="2092">
                  <c:v>42636</c:v>
                </c:pt>
                <c:pt idx="2093">
                  <c:v>42637</c:v>
                </c:pt>
                <c:pt idx="2094">
                  <c:v>42638</c:v>
                </c:pt>
                <c:pt idx="2095">
                  <c:v>42639</c:v>
                </c:pt>
                <c:pt idx="2096">
                  <c:v>42640</c:v>
                </c:pt>
                <c:pt idx="2097">
                  <c:v>42641</c:v>
                </c:pt>
                <c:pt idx="2098">
                  <c:v>42642</c:v>
                </c:pt>
                <c:pt idx="2099">
                  <c:v>42643</c:v>
                </c:pt>
                <c:pt idx="2100">
                  <c:v>42644</c:v>
                </c:pt>
                <c:pt idx="2101">
                  <c:v>42645</c:v>
                </c:pt>
                <c:pt idx="2102">
                  <c:v>42646</c:v>
                </c:pt>
                <c:pt idx="2103">
                  <c:v>42647</c:v>
                </c:pt>
                <c:pt idx="2104">
                  <c:v>42648</c:v>
                </c:pt>
                <c:pt idx="2105">
                  <c:v>42649</c:v>
                </c:pt>
                <c:pt idx="2106">
                  <c:v>42650</c:v>
                </c:pt>
                <c:pt idx="2107">
                  <c:v>42651</c:v>
                </c:pt>
                <c:pt idx="2108">
                  <c:v>42652</c:v>
                </c:pt>
                <c:pt idx="2109">
                  <c:v>42653</c:v>
                </c:pt>
                <c:pt idx="2110">
                  <c:v>42654</c:v>
                </c:pt>
                <c:pt idx="2111">
                  <c:v>42655</c:v>
                </c:pt>
                <c:pt idx="2112">
                  <c:v>42656</c:v>
                </c:pt>
                <c:pt idx="2113">
                  <c:v>42657</c:v>
                </c:pt>
                <c:pt idx="2114">
                  <c:v>42658</c:v>
                </c:pt>
                <c:pt idx="2115">
                  <c:v>42659</c:v>
                </c:pt>
                <c:pt idx="2116">
                  <c:v>42660</c:v>
                </c:pt>
                <c:pt idx="2117">
                  <c:v>42661</c:v>
                </c:pt>
                <c:pt idx="2118">
                  <c:v>42662</c:v>
                </c:pt>
                <c:pt idx="2119">
                  <c:v>42663</c:v>
                </c:pt>
                <c:pt idx="2120">
                  <c:v>42664</c:v>
                </c:pt>
                <c:pt idx="2121">
                  <c:v>42665</c:v>
                </c:pt>
                <c:pt idx="2122">
                  <c:v>42666</c:v>
                </c:pt>
                <c:pt idx="2123">
                  <c:v>42667</c:v>
                </c:pt>
                <c:pt idx="2124">
                  <c:v>42668</c:v>
                </c:pt>
                <c:pt idx="2125">
                  <c:v>42669</c:v>
                </c:pt>
                <c:pt idx="2126">
                  <c:v>42670</c:v>
                </c:pt>
                <c:pt idx="2127">
                  <c:v>42671</c:v>
                </c:pt>
                <c:pt idx="2128">
                  <c:v>42672</c:v>
                </c:pt>
                <c:pt idx="2129">
                  <c:v>42673</c:v>
                </c:pt>
                <c:pt idx="2130">
                  <c:v>42674</c:v>
                </c:pt>
                <c:pt idx="2131">
                  <c:v>42675</c:v>
                </c:pt>
                <c:pt idx="2132">
                  <c:v>42676</c:v>
                </c:pt>
                <c:pt idx="2133">
                  <c:v>42677</c:v>
                </c:pt>
                <c:pt idx="2134">
                  <c:v>42678</c:v>
                </c:pt>
                <c:pt idx="2135">
                  <c:v>42679</c:v>
                </c:pt>
                <c:pt idx="2136">
                  <c:v>42680</c:v>
                </c:pt>
                <c:pt idx="2137">
                  <c:v>42681</c:v>
                </c:pt>
                <c:pt idx="2138">
                  <c:v>42682</c:v>
                </c:pt>
                <c:pt idx="2139">
                  <c:v>42683</c:v>
                </c:pt>
                <c:pt idx="2140">
                  <c:v>42684</c:v>
                </c:pt>
                <c:pt idx="2141">
                  <c:v>42685</c:v>
                </c:pt>
                <c:pt idx="2142">
                  <c:v>42686</c:v>
                </c:pt>
                <c:pt idx="2143">
                  <c:v>42687</c:v>
                </c:pt>
                <c:pt idx="2144">
                  <c:v>42688</c:v>
                </c:pt>
                <c:pt idx="2145">
                  <c:v>42689</c:v>
                </c:pt>
                <c:pt idx="2146">
                  <c:v>42690</c:v>
                </c:pt>
                <c:pt idx="2147">
                  <c:v>42691</c:v>
                </c:pt>
                <c:pt idx="2148">
                  <c:v>42692</c:v>
                </c:pt>
                <c:pt idx="2149">
                  <c:v>42693</c:v>
                </c:pt>
                <c:pt idx="2150">
                  <c:v>42694</c:v>
                </c:pt>
                <c:pt idx="2151">
                  <c:v>42695</c:v>
                </c:pt>
                <c:pt idx="2152">
                  <c:v>42696</c:v>
                </c:pt>
                <c:pt idx="2153">
                  <c:v>42697</c:v>
                </c:pt>
                <c:pt idx="2154">
                  <c:v>42698</c:v>
                </c:pt>
                <c:pt idx="2155">
                  <c:v>42699</c:v>
                </c:pt>
                <c:pt idx="2156">
                  <c:v>42700</c:v>
                </c:pt>
                <c:pt idx="2157">
                  <c:v>42701</c:v>
                </c:pt>
                <c:pt idx="2158">
                  <c:v>42702</c:v>
                </c:pt>
                <c:pt idx="2159">
                  <c:v>42703</c:v>
                </c:pt>
                <c:pt idx="2160">
                  <c:v>42704</c:v>
                </c:pt>
                <c:pt idx="2161">
                  <c:v>42705</c:v>
                </c:pt>
                <c:pt idx="2162">
                  <c:v>42706</c:v>
                </c:pt>
                <c:pt idx="2163">
                  <c:v>42707</c:v>
                </c:pt>
                <c:pt idx="2164">
                  <c:v>42708</c:v>
                </c:pt>
                <c:pt idx="2165">
                  <c:v>42709</c:v>
                </c:pt>
                <c:pt idx="2166">
                  <c:v>42710</c:v>
                </c:pt>
                <c:pt idx="2167">
                  <c:v>42711</c:v>
                </c:pt>
                <c:pt idx="2168">
                  <c:v>42712</c:v>
                </c:pt>
                <c:pt idx="2169">
                  <c:v>42713</c:v>
                </c:pt>
                <c:pt idx="2170">
                  <c:v>42714</c:v>
                </c:pt>
                <c:pt idx="2171">
                  <c:v>42715</c:v>
                </c:pt>
                <c:pt idx="2172">
                  <c:v>42716</c:v>
                </c:pt>
                <c:pt idx="2173">
                  <c:v>42717</c:v>
                </c:pt>
                <c:pt idx="2174">
                  <c:v>42718</c:v>
                </c:pt>
                <c:pt idx="2175">
                  <c:v>42719</c:v>
                </c:pt>
                <c:pt idx="2176">
                  <c:v>42720</c:v>
                </c:pt>
                <c:pt idx="2177">
                  <c:v>42721</c:v>
                </c:pt>
                <c:pt idx="2178">
                  <c:v>42722</c:v>
                </c:pt>
                <c:pt idx="2179">
                  <c:v>42723</c:v>
                </c:pt>
                <c:pt idx="2180">
                  <c:v>42724</c:v>
                </c:pt>
                <c:pt idx="2181">
                  <c:v>42725</c:v>
                </c:pt>
                <c:pt idx="2182">
                  <c:v>42726</c:v>
                </c:pt>
                <c:pt idx="2183">
                  <c:v>42727</c:v>
                </c:pt>
                <c:pt idx="2184">
                  <c:v>42728</c:v>
                </c:pt>
                <c:pt idx="2185">
                  <c:v>42729</c:v>
                </c:pt>
                <c:pt idx="2186">
                  <c:v>42730</c:v>
                </c:pt>
                <c:pt idx="2187">
                  <c:v>42731</c:v>
                </c:pt>
                <c:pt idx="2188">
                  <c:v>42732</c:v>
                </c:pt>
                <c:pt idx="2189">
                  <c:v>42733</c:v>
                </c:pt>
                <c:pt idx="2190">
                  <c:v>42734</c:v>
                </c:pt>
                <c:pt idx="2191">
                  <c:v>42735</c:v>
                </c:pt>
                <c:pt idx="2192">
                  <c:v>42736</c:v>
                </c:pt>
                <c:pt idx="2193">
                  <c:v>42737</c:v>
                </c:pt>
                <c:pt idx="2194">
                  <c:v>42738</c:v>
                </c:pt>
                <c:pt idx="2195">
                  <c:v>42739</c:v>
                </c:pt>
                <c:pt idx="2196">
                  <c:v>42740</c:v>
                </c:pt>
                <c:pt idx="2197">
                  <c:v>42741</c:v>
                </c:pt>
                <c:pt idx="2198">
                  <c:v>42742</c:v>
                </c:pt>
                <c:pt idx="2199">
                  <c:v>42743</c:v>
                </c:pt>
                <c:pt idx="2200">
                  <c:v>42744</c:v>
                </c:pt>
                <c:pt idx="2201">
                  <c:v>42745</c:v>
                </c:pt>
                <c:pt idx="2202">
                  <c:v>42746</c:v>
                </c:pt>
                <c:pt idx="2203">
                  <c:v>42747</c:v>
                </c:pt>
                <c:pt idx="2204">
                  <c:v>42748</c:v>
                </c:pt>
                <c:pt idx="2205">
                  <c:v>42749</c:v>
                </c:pt>
                <c:pt idx="2206">
                  <c:v>42750</c:v>
                </c:pt>
                <c:pt idx="2207">
                  <c:v>42751</c:v>
                </c:pt>
                <c:pt idx="2208">
                  <c:v>42752</c:v>
                </c:pt>
                <c:pt idx="2209">
                  <c:v>42753</c:v>
                </c:pt>
                <c:pt idx="2210">
                  <c:v>42754</c:v>
                </c:pt>
                <c:pt idx="2211">
                  <c:v>42755</c:v>
                </c:pt>
                <c:pt idx="2212">
                  <c:v>42756</c:v>
                </c:pt>
                <c:pt idx="2213">
                  <c:v>42757</c:v>
                </c:pt>
                <c:pt idx="2214">
                  <c:v>42758</c:v>
                </c:pt>
                <c:pt idx="2215">
                  <c:v>42759</c:v>
                </c:pt>
                <c:pt idx="2216">
                  <c:v>42760</c:v>
                </c:pt>
                <c:pt idx="2217">
                  <c:v>42761</c:v>
                </c:pt>
                <c:pt idx="2218">
                  <c:v>42762</c:v>
                </c:pt>
                <c:pt idx="2219">
                  <c:v>42763</c:v>
                </c:pt>
                <c:pt idx="2220">
                  <c:v>42764</c:v>
                </c:pt>
                <c:pt idx="2221">
                  <c:v>42765</c:v>
                </c:pt>
                <c:pt idx="2222">
                  <c:v>42766</c:v>
                </c:pt>
                <c:pt idx="2223">
                  <c:v>42767</c:v>
                </c:pt>
                <c:pt idx="2224">
                  <c:v>42768</c:v>
                </c:pt>
                <c:pt idx="2225">
                  <c:v>42769</c:v>
                </c:pt>
                <c:pt idx="2226">
                  <c:v>42770</c:v>
                </c:pt>
                <c:pt idx="2227">
                  <c:v>42771</c:v>
                </c:pt>
                <c:pt idx="2228">
                  <c:v>42772</c:v>
                </c:pt>
                <c:pt idx="2229">
                  <c:v>42773</c:v>
                </c:pt>
                <c:pt idx="2230">
                  <c:v>42774</c:v>
                </c:pt>
                <c:pt idx="2231">
                  <c:v>42775</c:v>
                </c:pt>
                <c:pt idx="2232">
                  <c:v>42776</c:v>
                </c:pt>
                <c:pt idx="2233">
                  <c:v>42777</c:v>
                </c:pt>
                <c:pt idx="2234">
                  <c:v>42778</c:v>
                </c:pt>
                <c:pt idx="2235">
                  <c:v>42779</c:v>
                </c:pt>
                <c:pt idx="2236">
                  <c:v>42780</c:v>
                </c:pt>
                <c:pt idx="2237">
                  <c:v>42781</c:v>
                </c:pt>
                <c:pt idx="2238">
                  <c:v>42782</c:v>
                </c:pt>
                <c:pt idx="2239">
                  <c:v>42783</c:v>
                </c:pt>
                <c:pt idx="2240">
                  <c:v>42784</c:v>
                </c:pt>
                <c:pt idx="2241">
                  <c:v>42785</c:v>
                </c:pt>
                <c:pt idx="2242">
                  <c:v>42786</c:v>
                </c:pt>
                <c:pt idx="2243">
                  <c:v>42787</c:v>
                </c:pt>
                <c:pt idx="2244">
                  <c:v>42788</c:v>
                </c:pt>
                <c:pt idx="2245">
                  <c:v>42789</c:v>
                </c:pt>
                <c:pt idx="2246">
                  <c:v>42790</c:v>
                </c:pt>
                <c:pt idx="2247">
                  <c:v>42791</c:v>
                </c:pt>
                <c:pt idx="2248">
                  <c:v>42792</c:v>
                </c:pt>
                <c:pt idx="2249">
                  <c:v>42793</c:v>
                </c:pt>
                <c:pt idx="2250">
                  <c:v>42794</c:v>
                </c:pt>
                <c:pt idx="2251">
                  <c:v>42795</c:v>
                </c:pt>
                <c:pt idx="2252">
                  <c:v>42796</c:v>
                </c:pt>
                <c:pt idx="2253">
                  <c:v>42797</c:v>
                </c:pt>
                <c:pt idx="2254">
                  <c:v>42798</c:v>
                </c:pt>
                <c:pt idx="2255">
                  <c:v>42799</c:v>
                </c:pt>
                <c:pt idx="2256">
                  <c:v>42800</c:v>
                </c:pt>
                <c:pt idx="2257">
                  <c:v>42801</c:v>
                </c:pt>
                <c:pt idx="2258">
                  <c:v>42802</c:v>
                </c:pt>
                <c:pt idx="2259">
                  <c:v>42803</c:v>
                </c:pt>
                <c:pt idx="2260">
                  <c:v>42804</c:v>
                </c:pt>
                <c:pt idx="2261">
                  <c:v>42805</c:v>
                </c:pt>
                <c:pt idx="2262">
                  <c:v>42806</c:v>
                </c:pt>
                <c:pt idx="2263">
                  <c:v>42807</c:v>
                </c:pt>
                <c:pt idx="2264">
                  <c:v>42808</c:v>
                </c:pt>
                <c:pt idx="2265">
                  <c:v>42809</c:v>
                </c:pt>
                <c:pt idx="2266">
                  <c:v>42810</c:v>
                </c:pt>
                <c:pt idx="2267">
                  <c:v>42811</c:v>
                </c:pt>
                <c:pt idx="2268">
                  <c:v>42812</c:v>
                </c:pt>
                <c:pt idx="2269">
                  <c:v>42813</c:v>
                </c:pt>
                <c:pt idx="2270">
                  <c:v>42814</c:v>
                </c:pt>
                <c:pt idx="2271">
                  <c:v>42815</c:v>
                </c:pt>
                <c:pt idx="2272">
                  <c:v>42816</c:v>
                </c:pt>
                <c:pt idx="2273">
                  <c:v>42817</c:v>
                </c:pt>
                <c:pt idx="2274">
                  <c:v>42818</c:v>
                </c:pt>
                <c:pt idx="2275">
                  <c:v>42819</c:v>
                </c:pt>
                <c:pt idx="2276">
                  <c:v>42820</c:v>
                </c:pt>
                <c:pt idx="2277">
                  <c:v>42821</c:v>
                </c:pt>
                <c:pt idx="2278">
                  <c:v>42822</c:v>
                </c:pt>
                <c:pt idx="2279">
                  <c:v>42823</c:v>
                </c:pt>
                <c:pt idx="2280">
                  <c:v>42824</c:v>
                </c:pt>
                <c:pt idx="2281">
                  <c:v>42825</c:v>
                </c:pt>
                <c:pt idx="2282">
                  <c:v>42826</c:v>
                </c:pt>
                <c:pt idx="2283">
                  <c:v>42827</c:v>
                </c:pt>
                <c:pt idx="2284">
                  <c:v>42828</c:v>
                </c:pt>
                <c:pt idx="2285">
                  <c:v>42829</c:v>
                </c:pt>
                <c:pt idx="2286">
                  <c:v>42830</c:v>
                </c:pt>
                <c:pt idx="2287">
                  <c:v>42831</c:v>
                </c:pt>
                <c:pt idx="2288">
                  <c:v>42832</c:v>
                </c:pt>
                <c:pt idx="2289">
                  <c:v>42833</c:v>
                </c:pt>
                <c:pt idx="2290">
                  <c:v>42834</c:v>
                </c:pt>
                <c:pt idx="2291">
                  <c:v>42835</c:v>
                </c:pt>
                <c:pt idx="2292">
                  <c:v>42836</c:v>
                </c:pt>
                <c:pt idx="2293">
                  <c:v>42837</c:v>
                </c:pt>
                <c:pt idx="2294">
                  <c:v>42838</c:v>
                </c:pt>
                <c:pt idx="2295">
                  <c:v>42839</c:v>
                </c:pt>
                <c:pt idx="2296">
                  <c:v>42840</c:v>
                </c:pt>
                <c:pt idx="2297">
                  <c:v>42841</c:v>
                </c:pt>
                <c:pt idx="2298">
                  <c:v>42842</c:v>
                </c:pt>
                <c:pt idx="2299">
                  <c:v>42843</c:v>
                </c:pt>
                <c:pt idx="2300">
                  <c:v>42844</c:v>
                </c:pt>
                <c:pt idx="2301">
                  <c:v>42845</c:v>
                </c:pt>
                <c:pt idx="2302">
                  <c:v>42846</c:v>
                </c:pt>
                <c:pt idx="2303">
                  <c:v>42847</c:v>
                </c:pt>
                <c:pt idx="2304">
                  <c:v>42848</c:v>
                </c:pt>
                <c:pt idx="2305">
                  <c:v>42849</c:v>
                </c:pt>
                <c:pt idx="2306">
                  <c:v>42850</c:v>
                </c:pt>
                <c:pt idx="2307">
                  <c:v>42851</c:v>
                </c:pt>
                <c:pt idx="2308">
                  <c:v>42852</c:v>
                </c:pt>
                <c:pt idx="2309">
                  <c:v>42853</c:v>
                </c:pt>
                <c:pt idx="2310">
                  <c:v>42854</c:v>
                </c:pt>
                <c:pt idx="2311">
                  <c:v>42855</c:v>
                </c:pt>
                <c:pt idx="2312">
                  <c:v>42856</c:v>
                </c:pt>
                <c:pt idx="2313">
                  <c:v>42857</c:v>
                </c:pt>
                <c:pt idx="2314">
                  <c:v>42858</c:v>
                </c:pt>
                <c:pt idx="2315">
                  <c:v>42859</c:v>
                </c:pt>
                <c:pt idx="2316">
                  <c:v>42860</c:v>
                </c:pt>
                <c:pt idx="2317">
                  <c:v>42861</c:v>
                </c:pt>
                <c:pt idx="2318">
                  <c:v>42862</c:v>
                </c:pt>
                <c:pt idx="2319">
                  <c:v>42863</c:v>
                </c:pt>
                <c:pt idx="2320">
                  <c:v>42864</c:v>
                </c:pt>
                <c:pt idx="2321">
                  <c:v>42865</c:v>
                </c:pt>
                <c:pt idx="2322">
                  <c:v>42866</c:v>
                </c:pt>
                <c:pt idx="2323">
                  <c:v>42867</c:v>
                </c:pt>
                <c:pt idx="2324">
                  <c:v>42868</c:v>
                </c:pt>
                <c:pt idx="2325">
                  <c:v>42869</c:v>
                </c:pt>
                <c:pt idx="2326">
                  <c:v>42870</c:v>
                </c:pt>
                <c:pt idx="2327">
                  <c:v>42871</c:v>
                </c:pt>
                <c:pt idx="2328">
                  <c:v>42872</c:v>
                </c:pt>
                <c:pt idx="2329">
                  <c:v>42873</c:v>
                </c:pt>
                <c:pt idx="2330">
                  <c:v>42874</c:v>
                </c:pt>
                <c:pt idx="2331">
                  <c:v>42875</c:v>
                </c:pt>
                <c:pt idx="2332">
                  <c:v>42876</c:v>
                </c:pt>
                <c:pt idx="2333">
                  <c:v>42877</c:v>
                </c:pt>
                <c:pt idx="2334">
                  <c:v>42878</c:v>
                </c:pt>
                <c:pt idx="2335">
                  <c:v>42879</c:v>
                </c:pt>
                <c:pt idx="2336">
                  <c:v>42880</c:v>
                </c:pt>
                <c:pt idx="2337">
                  <c:v>42881</c:v>
                </c:pt>
                <c:pt idx="2338">
                  <c:v>42882</c:v>
                </c:pt>
                <c:pt idx="2339">
                  <c:v>42883</c:v>
                </c:pt>
                <c:pt idx="2340">
                  <c:v>42884</c:v>
                </c:pt>
                <c:pt idx="2341">
                  <c:v>42885</c:v>
                </c:pt>
                <c:pt idx="2342">
                  <c:v>42886</c:v>
                </c:pt>
                <c:pt idx="2343">
                  <c:v>42887</c:v>
                </c:pt>
                <c:pt idx="2344">
                  <c:v>42888</c:v>
                </c:pt>
                <c:pt idx="2345">
                  <c:v>42889</c:v>
                </c:pt>
                <c:pt idx="2346">
                  <c:v>42890</c:v>
                </c:pt>
                <c:pt idx="2347">
                  <c:v>42891</c:v>
                </c:pt>
                <c:pt idx="2348">
                  <c:v>42892</c:v>
                </c:pt>
                <c:pt idx="2349">
                  <c:v>42893</c:v>
                </c:pt>
                <c:pt idx="2350">
                  <c:v>42894</c:v>
                </c:pt>
                <c:pt idx="2351">
                  <c:v>42895</c:v>
                </c:pt>
                <c:pt idx="2352">
                  <c:v>42896</c:v>
                </c:pt>
                <c:pt idx="2353">
                  <c:v>42897</c:v>
                </c:pt>
                <c:pt idx="2354">
                  <c:v>42898</c:v>
                </c:pt>
                <c:pt idx="2355">
                  <c:v>42899</c:v>
                </c:pt>
                <c:pt idx="2356">
                  <c:v>42900</c:v>
                </c:pt>
                <c:pt idx="2357">
                  <c:v>42901</c:v>
                </c:pt>
                <c:pt idx="2358">
                  <c:v>42902</c:v>
                </c:pt>
                <c:pt idx="2359">
                  <c:v>42903</c:v>
                </c:pt>
                <c:pt idx="2360">
                  <c:v>42904</c:v>
                </c:pt>
                <c:pt idx="2361">
                  <c:v>42905</c:v>
                </c:pt>
                <c:pt idx="2362">
                  <c:v>42906</c:v>
                </c:pt>
                <c:pt idx="2363">
                  <c:v>42907</c:v>
                </c:pt>
                <c:pt idx="2364">
                  <c:v>42908</c:v>
                </c:pt>
                <c:pt idx="2365">
                  <c:v>42909</c:v>
                </c:pt>
                <c:pt idx="2366">
                  <c:v>42910</c:v>
                </c:pt>
                <c:pt idx="2367">
                  <c:v>42911</c:v>
                </c:pt>
                <c:pt idx="2368">
                  <c:v>42912</c:v>
                </c:pt>
                <c:pt idx="2369">
                  <c:v>42913</c:v>
                </c:pt>
                <c:pt idx="2370">
                  <c:v>42914</c:v>
                </c:pt>
                <c:pt idx="2371">
                  <c:v>42915</c:v>
                </c:pt>
                <c:pt idx="2372">
                  <c:v>42916</c:v>
                </c:pt>
                <c:pt idx="2373">
                  <c:v>42917</c:v>
                </c:pt>
                <c:pt idx="2374">
                  <c:v>42918</c:v>
                </c:pt>
                <c:pt idx="2375">
                  <c:v>42919</c:v>
                </c:pt>
                <c:pt idx="2376">
                  <c:v>42920</c:v>
                </c:pt>
                <c:pt idx="2377">
                  <c:v>42921</c:v>
                </c:pt>
                <c:pt idx="2378">
                  <c:v>42922</c:v>
                </c:pt>
                <c:pt idx="2379">
                  <c:v>42923</c:v>
                </c:pt>
                <c:pt idx="2380">
                  <c:v>42924</c:v>
                </c:pt>
                <c:pt idx="2381">
                  <c:v>42925</c:v>
                </c:pt>
                <c:pt idx="2382">
                  <c:v>42926</c:v>
                </c:pt>
                <c:pt idx="2383">
                  <c:v>42927</c:v>
                </c:pt>
                <c:pt idx="2384">
                  <c:v>42928</c:v>
                </c:pt>
                <c:pt idx="2385">
                  <c:v>42929</c:v>
                </c:pt>
                <c:pt idx="2386">
                  <c:v>42930</c:v>
                </c:pt>
                <c:pt idx="2387">
                  <c:v>42931</c:v>
                </c:pt>
                <c:pt idx="2388">
                  <c:v>42932</c:v>
                </c:pt>
                <c:pt idx="2389">
                  <c:v>42933</c:v>
                </c:pt>
                <c:pt idx="2390">
                  <c:v>42934</c:v>
                </c:pt>
                <c:pt idx="2391">
                  <c:v>42935</c:v>
                </c:pt>
                <c:pt idx="2392">
                  <c:v>42936</c:v>
                </c:pt>
                <c:pt idx="2393">
                  <c:v>42937</c:v>
                </c:pt>
                <c:pt idx="2394">
                  <c:v>42938</c:v>
                </c:pt>
                <c:pt idx="2395">
                  <c:v>42939</c:v>
                </c:pt>
                <c:pt idx="2396">
                  <c:v>42940</c:v>
                </c:pt>
                <c:pt idx="2397">
                  <c:v>42941</c:v>
                </c:pt>
                <c:pt idx="2398">
                  <c:v>42942</c:v>
                </c:pt>
                <c:pt idx="2399">
                  <c:v>42943</c:v>
                </c:pt>
                <c:pt idx="2400">
                  <c:v>42944</c:v>
                </c:pt>
                <c:pt idx="2401">
                  <c:v>42945</c:v>
                </c:pt>
                <c:pt idx="2402">
                  <c:v>42946</c:v>
                </c:pt>
                <c:pt idx="2403">
                  <c:v>42947</c:v>
                </c:pt>
                <c:pt idx="2404">
                  <c:v>42948</c:v>
                </c:pt>
                <c:pt idx="2405">
                  <c:v>42949</c:v>
                </c:pt>
                <c:pt idx="2406">
                  <c:v>42950</c:v>
                </c:pt>
                <c:pt idx="2407">
                  <c:v>42951</c:v>
                </c:pt>
                <c:pt idx="2408">
                  <c:v>42952</c:v>
                </c:pt>
                <c:pt idx="2409">
                  <c:v>42953</c:v>
                </c:pt>
                <c:pt idx="2410">
                  <c:v>42954</c:v>
                </c:pt>
                <c:pt idx="2411">
                  <c:v>42955</c:v>
                </c:pt>
                <c:pt idx="2412">
                  <c:v>42956</c:v>
                </c:pt>
                <c:pt idx="2413">
                  <c:v>42957</c:v>
                </c:pt>
                <c:pt idx="2414">
                  <c:v>42958</c:v>
                </c:pt>
                <c:pt idx="2415">
                  <c:v>42959</c:v>
                </c:pt>
                <c:pt idx="2416">
                  <c:v>42960</c:v>
                </c:pt>
                <c:pt idx="2417">
                  <c:v>42961</c:v>
                </c:pt>
                <c:pt idx="2418">
                  <c:v>42962</c:v>
                </c:pt>
                <c:pt idx="2419">
                  <c:v>42963</c:v>
                </c:pt>
                <c:pt idx="2420">
                  <c:v>42964</c:v>
                </c:pt>
                <c:pt idx="2421">
                  <c:v>42965</c:v>
                </c:pt>
                <c:pt idx="2422">
                  <c:v>42966</c:v>
                </c:pt>
                <c:pt idx="2423">
                  <c:v>42967</c:v>
                </c:pt>
                <c:pt idx="2424">
                  <c:v>42968</c:v>
                </c:pt>
                <c:pt idx="2425">
                  <c:v>42969</c:v>
                </c:pt>
                <c:pt idx="2426">
                  <c:v>42970</c:v>
                </c:pt>
                <c:pt idx="2427">
                  <c:v>42971</c:v>
                </c:pt>
                <c:pt idx="2428">
                  <c:v>42972</c:v>
                </c:pt>
                <c:pt idx="2429">
                  <c:v>42973</c:v>
                </c:pt>
                <c:pt idx="2430">
                  <c:v>42974</c:v>
                </c:pt>
                <c:pt idx="2431">
                  <c:v>42975</c:v>
                </c:pt>
                <c:pt idx="2432">
                  <c:v>42976</c:v>
                </c:pt>
                <c:pt idx="2433">
                  <c:v>42977</c:v>
                </c:pt>
                <c:pt idx="2434">
                  <c:v>42978</c:v>
                </c:pt>
                <c:pt idx="2435">
                  <c:v>42979</c:v>
                </c:pt>
                <c:pt idx="2436">
                  <c:v>42980</c:v>
                </c:pt>
                <c:pt idx="2437">
                  <c:v>42981</c:v>
                </c:pt>
                <c:pt idx="2438">
                  <c:v>42982</c:v>
                </c:pt>
                <c:pt idx="2439">
                  <c:v>42983</c:v>
                </c:pt>
                <c:pt idx="2440">
                  <c:v>42984</c:v>
                </c:pt>
                <c:pt idx="2441">
                  <c:v>42985</c:v>
                </c:pt>
                <c:pt idx="2442">
                  <c:v>42986</c:v>
                </c:pt>
                <c:pt idx="2443">
                  <c:v>42987</c:v>
                </c:pt>
                <c:pt idx="2444">
                  <c:v>42988</c:v>
                </c:pt>
                <c:pt idx="2445">
                  <c:v>42989</c:v>
                </c:pt>
                <c:pt idx="2446">
                  <c:v>42990</c:v>
                </c:pt>
                <c:pt idx="2447">
                  <c:v>42991</c:v>
                </c:pt>
                <c:pt idx="2448">
                  <c:v>42992</c:v>
                </c:pt>
                <c:pt idx="2449">
                  <c:v>42993</c:v>
                </c:pt>
                <c:pt idx="2450">
                  <c:v>42994</c:v>
                </c:pt>
                <c:pt idx="2451">
                  <c:v>42995</c:v>
                </c:pt>
                <c:pt idx="2452">
                  <c:v>42996</c:v>
                </c:pt>
                <c:pt idx="2453">
                  <c:v>42997</c:v>
                </c:pt>
                <c:pt idx="2454">
                  <c:v>42998</c:v>
                </c:pt>
                <c:pt idx="2455">
                  <c:v>42999</c:v>
                </c:pt>
                <c:pt idx="2456">
                  <c:v>43000</c:v>
                </c:pt>
                <c:pt idx="2457">
                  <c:v>43001</c:v>
                </c:pt>
                <c:pt idx="2458">
                  <c:v>43002</c:v>
                </c:pt>
                <c:pt idx="2459">
                  <c:v>43003</c:v>
                </c:pt>
                <c:pt idx="2460">
                  <c:v>43004</c:v>
                </c:pt>
                <c:pt idx="2461">
                  <c:v>43005</c:v>
                </c:pt>
                <c:pt idx="2462">
                  <c:v>43006</c:v>
                </c:pt>
                <c:pt idx="2463">
                  <c:v>43007</c:v>
                </c:pt>
                <c:pt idx="2464">
                  <c:v>43008</c:v>
                </c:pt>
                <c:pt idx="2465">
                  <c:v>43009</c:v>
                </c:pt>
                <c:pt idx="2466">
                  <c:v>43010</c:v>
                </c:pt>
                <c:pt idx="2467">
                  <c:v>43011</c:v>
                </c:pt>
                <c:pt idx="2468">
                  <c:v>43012</c:v>
                </c:pt>
                <c:pt idx="2469">
                  <c:v>43013</c:v>
                </c:pt>
                <c:pt idx="2470">
                  <c:v>43014</c:v>
                </c:pt>
                <c:pt idx="2471">
                  <c:v>43015</c:v>
                </c:pt>
                <c:pt idx="2472">
                  <c:v>43016</c:v>
                </c:pt>
                <c:pt idx="2473">
                  <c:v>43017</c:v>
                </c:pt>
                <c:pt idx="2474">
                  <c:v>43018</c:v>
                </c:pt>
                <c:pt idx="2475">
                  <c:v>43019</c:v>
                </c:pt>
                <c:pt idx="2476">
                  <c:v>43020</c:v>
                </c:pt>
                <c:pt idx="2477">
                  <c:v>43021</c:v>
                </c:pt>
                <c:pt idx="2478">
                  <c:v>43022</c:v>
                </c:pt>
                <c:pt idx="2479">
                  <c:v>43023</c:v>
                </c:pt>
                <c:pt idx="2480">
                  <c:v>43024</c:v>
                </c:pt>
                <c:pt idx="2481">
                  <c:v>43025</c:v>
                </c:pt>
                <c:pt idx="2482">
                  <c:v>43026</c:v>
                </c:pt>
                <c:pt idx="2483">
                  <c:v>43027</c:v>
                </c:pt>
                <c:pt idx="2484">
                  <c:v>43028</c:v>
                </c:pt>
                <c:pt idx="2485">
                  <c:v>43029</c:v>
                </c:pt>
                <c:pt idx="2486">
                  <c:v>43030</c:v>
                </c:pt>
                <c:pt idx="2487">
                  <c:v>43031</c:v>
                </c:pt>
                <c:pt idx="2488">
                  <c:v>43032</c:v>
                </c:pt>
                <c:pt idx="2489">
                  <c:v>43033</c:v>
                </c:pt>
                <c:pt idx="2490">
                  <c:v>43034</c:v>
                </c:pt>
                <c:pt idx="2491">
                  <c:v>43035</c:v>
                </c:pt>
                <c:pt idx="2492">
                  <c:v>43036</c:v>
                </c:pt>
                <c:pt idx="2493">
                  <c:v>43037</c:v>
                </c:pt>
                <c:pt idx="2494">
                  <c:v>43038</c:v>
                </c:pt>
                <c:pt idx="2495">
                  <c:v>43039</c:v>
                </c:pt>
                <c:pt idx="2496">
                  <c:v>43040</c:v>
                </c:pt>
                <c:pt idx="2497">
                  <c:v>43041</c:v>
                </c:pt>
                <c:pt idx="2498">
                  <c:v>43042</c:v>
                </c:pt>
                <c:pt idx="2499">
                  <c:v>43043</c:v>
                </c:pt>
                <c:pt idx="2500">
                  <c:v>43044</c:v>
                </c:pt>
                <c:pt idx="2501">
                  <c:v>43045</c:v>
                </c:pt>
                <c:pt idx="2502">
                  <c:v>43046</c:v>
                </c:pt>
                <c:pt idx="2503">
                  <c:v>43047</c:v>
                </c:pt>
                <c:pt idx="2504">
                  <c:v>43048</c:v>
                </c:pt>
                <c:pt idx="2505">
                  <c:v>43049</c:v>
                </c:pt>
                <c:pt idx="2506">
                  <c:v>43050</c:v>
                </c:pt>
                <c:pt idx="2507">
                  <c:v>43051</c:v>
                </c:pt>
                <c:pt idx="2508">
                  <c:v>43052</c:v>
                </c:pt>
                <c:pt idx="2509">
                  <c:v>43053</c:v>
                </c:pt>
                <c:pt idx="2510">
                  <c:v>43054</c:v>
                </c:pt>
                <c:pt idx="2511">
                  <c:v>43055</c:v>
                </c:pt>
                <c:pt idx="2512">
                  <c:v>43056</c:v>
                </c:pt>
                <c:pt idx="2513">
                  <c:v>43057</c:v>
                </c:pt>
                <c:pt idx="2514">
                  <c:v>43058</c:v>
                </c:pt>
                <c:pt idx="2515">
                  <c:v>43059</c:v>
                </c:pt>
                <c:pt idx="2516">
                  <c:v>43060</c:v>
                </c:pt>
                <c:pt idx="2517">
                  <c:v>43061</c:v>
                </c:pt>
                <c:pt idx="2518">
                  <c:v>43062</c:v>
                </c:pt>
                <c:pt idx="2519">
                  <c:v>43063</c:v>
                </c:pt>
                <c:pt idx="2520">
                  <c:v>43064</c:v>
                </c:pt>
                <c:pt idx="2521">
                  <c:v>43065</c:v>
                </c:pt>
                <c:pt idx="2522">
                  <c:v>43066</c:v>
                </c:pt>
                <c:pt idx="2523">
                  <c:v>43067</c:v>
                </c:pt>
                <c:pt idx="2524">
                  <c:v>43068</c:v>
                </c:pt>
                <c:pt idx="2525">
                  <c:v>43069</c:v>
                </c:pt>
                <c:pt idx="2526">
                  <c:v>43070</c:v>
                </c:pt>
                <c:pt idx="2527">
                  <c:v>43071</c:v>
                </c:pt>
                <c:pt idx="2528">
                  <c:v>43072</c:v>
                </c:pt>
                <c:pt idx="2529">
                  <c:v>43073</c:v>
                </c:pt>
                <c:pt idx="2530">
                  <c:v>43074</c:v>
                </c:pt>
                <c:pt idx="2531">
                  <c:v>43075</c:v>
                </c:pt>
                <c:pt idx="2532">
                  <c:v>43076</c:v>
                </c:pt>
                <c:pt idx="2533">
                  <c:v>43077</c:v>
                </c:pt>
                <c:pt idx="2534">
                  <c:v>43078</c:v>
                </c:pt>
                <c:pt idx="2535">
                  <c:v>43079</c:v>
                </c:pt>
                <c:pt idx="2536">
                  <c:v>43080</c:v>
                </c:pt>
                <c:pt idx="2537">
                  <c:v>43081</c:v>
                </c:pt>
                <c:pt idx="2538">
                  <c:v>43082</c:v>
                </c:pt>
                <c:pt idx="2539">
                  <c:v>43083</c:v>
                </c:pt>
                <c:pt idx="2540">
                  <c:v>43084</c:v>
                </c:pt>
                <c:pt idx="2541">
                  <c:v>43085</c:v>
                </c:pt>
                <c:pt idx="2542">
                  <c:v>43086</c:v>
                </c:pt>
                <c:pt idx="2543">
                  <c:v>43087</c:v>
                </c:pt>
                <c:pt idx="2544">
                  <c:v>43088</c:v>
                </c:pt>
                <c:pt idx="2545">
                  <c:v>43089</c:v>
                </c:pt>
                <c:pt idx="2546">
                  <c:v>43090</c:v>
                </c:pt>
                <c:pt idx="2547">
                  <c:v>43091</c:v>
                </c:pt>
                <c:pt idx="2548">
                  <c:v>43092</c:v>
                </c:pt>
                <c:pt idx="2549">
                  <c:v>43093</c:v>
                </c:pt>
                <c:pt idx="2550">
                  <c:v>43094</c:v>
                </c:pt>
                <c:pt idx="2551">
                  <c:v>43095</c:v>
                </c:pt>
                <c:pt idx="2552">
                  <c:v>43096</c:v>
                </c:pt>
                <c:pt idx="2553">
                  <c:v>43097</c:v>
                </c:pt>
                <c:pt idx="2554">
                  <c:v>43098</c:v>
                </c:pt>
                <c:pt idx="2555">
                  <c:v>43099</c:v>
                </c:pt>
                <c:pt idx="2556">
                  <c:v>43100</c:v>
                </c:pt>
              </c:numCache>
            </c:numRef>
          </c:cat>
          <c:val>
            <c:numRef>
              <c:f>Sheet1!$Q$2:$Q$2558</c:f>
              <c:numCache>
                <c:formatCode>General</c:formatCode>
                <c:ptCount val="2557"/>
                <c:pt idx="1492">
                  <c:v>91526</c:v>
                </c:pt>
                <c:pt idx="1493">
                  <c:v>91526</c:v>
                </c:pt>
                <c:pt idx="1494">
                  <c:v>91547</c:v>
                </c:pt>
                <c:pt idx="1495">
                  <c:v>91627</c:v>
                </c:pt>
                <c:pt idx="1496">
                  <c:v>91714</c:v>
                </c:pt>
                <c:pt idx="1497">
                  <c:v>91774</c:v>
                </c:pt>
                <c:pt idx="1498">
                  <c:v>91846</c:v>
                </c:pt>
                <c:pt idx="1499">
                  <c:v>91884</c:v>
                </c:pt>
                <c:pt idx="1500">
                  <c:v>91884</c:v>
                </c:pt>
                <c:pt idx="1501">
                  <c:v>91952</c:v>
                </c:pt>
                <c:pt idx="1502">
                  <c:v>91980</c:v>
                </c:pt>
                <c:pt idx="1503">
                  <c:v>92022</c:v>
                </c:pt>
                <c:pt idx="1504">
                  <c:v>92068</c:v>
                </c:pt>
                <c:pt idx="1505">
                  <c:v>92168</c:v>
                </c:pt>
                <c:pt idx="1506">
                  <c:v>92204</c:v>
                </c:pt>
                <c:pt idx="1507">
                  <c:v>92231</c:v>
                </c:pt>
                <c:pt idx="1508">
                  <c:v>92276</c:v>
                </c:pt>
                <c:pt idx="1509">
                  <c:v>92314</c:v>
                </c:pt>
                <c:pt idx="1510">
                  <c:v>92413</c:v>
                </c:pt>
                <c:pt idx="1511">
                  <c:v>92464</c:v>
                </c:pt>
                <c:pt idx="1512">
                  <c:v>92528</c:v>
                </c:pt>
                <c:pt idx="1513">
                  <c:v>92581</c:v>
                </c:pt>
                <c:pt idx="1514">
                  <c:v>92581</c:v>
                </c:pt>
                <c:pt idx="1515">
                  <c:v>92581</c:v>
                </c:pt>
                <c:pt idx="1516">
                  <c:v>92581</c:v>
                </c:pt>
                <c:pt idx="1517">
                  <c:v>92765</c:v>
                </c:pt>
                <c:pt idx="1518">
                  <c:v>92793</c:v>
                </c:pt>
                <c:pt idx="1519">
                  <c:v>92824</c:v>
                </c:pt>
                <c:pt idx="1520">
                  <c:v>92866</c:v>
                </c:pt>
                <c:pt idx="1521">
                  <c:v>92866</c:v>
                </c:pt>
                <c:pt idx="1522">
                  <c:v>92935</c:v>
                </c:pt>
                <c:pt idx="1523">
                  <c:v>92988</c:v>
                </c:pt>
                <c:pt idx="1524">
                  <c:v>92988</c:v>
                </c:pt>
                <c:pt idx="1525">
                  <c:v>93055</c:v>
                </c:pt>
                <c:pt idx="1526">
                  <c:v>93055</c:v>
                </c:pt>
                <c:pt idx="1527">
                  <c:v>93055</c:v>
                </c:pt>
                <c:pt idx="1528">
                  <c:v>93055</c:v>
                </c:pt>
                <c:pt idx="1529">
                  <c:v>93055</c:v>
                </c:pt>
                <c:pt idx="1530">
                  <c:v>93223</c:v>
                </c:pt>
                <c:pt idx="1531">
                  <c:v>93308</c:v>
                </c:pt>
                <c:pt idx="1532">
                  <c:v>93342</c:v>
                </c:pt>
                <c:pt idx="1533">
                  <c:v>93441</c:v>
                </c:pt>
                <c:pt idx="1534">
                  <c:v>93441</c:v>
                </c:pt>
                <c:pt idx="1535">
                  <c:v>93529</c:v>
                </c:pt>
                <c:pt idx="1536">
                  <c:v>93558</c:v>
                </c:pt>
                <c:pt idx="1537">
                  <c:v>93587</c:v>
                </c:pt>
                <c:pt idx="1538">
                  <c:v>93662</c:v>
                </c:pt>
                <c:pt idx="1539">
                  <c:v>93730</c:v>
                </c:pt>
                <c:pt idx="1540">
                  <c:v>93775</c:v>
                </c:pt>
                <c:pt idx="1541">
                  <c:v>93775</c:v>
                </c:pt>
                <c:pt idx="1542">
                  <c:v>93775</c:v>
                </c:pt>
                <c:pt idx="1543">
                  <c:v>93837</c:v>
                </c:pt>
                <c:pt idx="1544">
                  <c:v>93953</c:v>
                </c:pt>
                <c:pt idx="1545">
                  <c:v>93974</c:v>
                </c:pt>
                <c:pt idx="1546">
                  <c:v>94050</c:v>
                </c:pt>
                <c:pt idx="1547">
                  <c:v>94129</c:v>
                </c:pt>
                <c:pt idx="1548">
                  <c:v>94164</c:v>
                </c:pt>
                <c:pt idx="1549">
                  <c:v>94164</c:v>
                </c:pt>
                <c:pt idx="1550">
                  <c:v>94223</c:v>
                </c:pt>
                <c:pt idx="1551">
                  <c:v>94292</c:v>
                </c:pt>
                <c:pt idx="1552">
                  <c:v>94383</c:v>
                </c:pt>
                <c:pt idx="1553">
                  <c:v>94439</c:v>
                </c:pt>
                <c:pt idx="1554">
                  <c:v>94500</c:v>
                </c:pt>
                <c:pt idx="1555">
                  <c:v>94500</c:v>
                </c:pt>
                <c:pt idx="1556">
                  <c:v>94609</c:v>
                </c:pt>
                <c:pt idx="1557">
                  <c:v>94636</c:v>
                </c:pt>
                <c:pt idx="1558">
                  <c:v>94677</c:v>
                </c:pt>
                <c:pt idx="1559">
                  <c:v>94761</c:v>
                </c:pt>
                <c:pt idx="1560">
                  <c:v>94807</c:v>
                </c:pt>
                <c:pt idx="1561">
                  <c:v>94857</c:v>
                </c:pt>
                <c:pt idx="1562">
                  <c:v>94894</c:v>
                </c:pt>
                <c:pt idx="1563">
                  <c:v>94894</c:v>
                </c:pt>
                <c:pt idx="1564">
                  <c:v>94933</c:v>
                </c:pt>
                <c:pt idx="1565">
                  <c:v>94982</c:v>
                </c:pt>
                <c:pt idx="1566">
                  <c:v>95017</c:v>
                </c:pt>
                <c:pt idx="1567">
                  <c:v>95088</c:v>
                </c:pt>
                <c:pt idx="1568">
                  <c:v>95150</c:v>
                </c:pt>
                <c:pt idx="1569">
                  <c:v>95177</c:v>
                </c:pt>
                <c:pt idx="1570">
                  <c:v>95204</c:v>
                </c:pt>
                <c:pt idx="1571">
                  <c:v>95230</c:v>
                </c:pt>
                <c:pt idx="1572">
                  <c:v>95300</c:v>
                </c:pt>
                <c:pt idx="1573">
                  <c:v>95391</c:v>
                </c:pt>
                <c:pt idx="1574">
                  <c:v>95448</c:v>
                </c:pt>
                <c:pt idx="1575">
                  <c:v>95495</c:v>
                </c:pt>
                <c:pt idx="1576">
                  <c:v>95537</c:v>
                </c:pt>
                <c:pt idx="1577">
                  <c:v>95537</c:v>
                </c:pt>
                <c:pt idx="1578">
                  <c:v>95619</c:v>
                </c:pt>
                <c:pt idx="1579">
                  <c:v>95710</c:v>
                </c:pt>
                <c:pt idx="1580">
                  <c:v>95781</c:v>
                </c:pt>
                <c:pt idx="1581">
                  <c:v>95854</c:v>
                </c:pt>
                <c:pt idx="1582">
                  <c:v>95940</c:v>
                </c:pt>
                <c:pt idx="1583">
                  <c:v>96022</c:v>
                </c:pt>
                <c:pt idx="1584">
                  <c:v>96022</c:v>
                </c:pt>
                <c:pt idx="1585">
                  <c:v>96164</c:v>
                </c:pt>
                <c:pt idx="1586">
                  <c:v>96225</c:v>
                </c:pt>
                <c:pt idx="1587">
                  <c:v>96293</c:v>
                </c:pt>
                <c:pt idx="1588">
                  <c:v>96336</c:v>
                </c:pt>
                <c:pt idx="1589">
                  <c:v>96411</c:v>
                </c:pt>
                <c:pt idx="1590">
                  <c:v>96449</c:v>
                </c:pt>
                <c:pt idx="1591">
                  <c:v>96520</c:v>
                </c:pt>
                <c:pt idx="1592">
                  <c:v>96554</c:v>
                </c:pt>
                <c:pt idx="1593">
                  <c:v>96621</c:v>
                </c:pt>
                <c:pt idx="1594">
                  <c:v>96703</c:v>
                </c:pt>
                <c:pt idx="1595">
                  <c:v>96761</c:v>
                </c:pt>
                <c:pt idx="1596">
                  <c:v>96834</c:v>
                </c:pt>
                <c:pt idx="1597">
                  <c:v>96885</c:v>
                </c:pt>
                <c:pt idx="1598">
                  <c:v>96885</c:v>
                </c:pt>
                <c:pt idx="1599">
                  <c:v>97007</c:v>
                </c:pt>
                <c:pt idx="1600">
                  <c:v>97084</c:v>
                </c:pt>
                <c:pt idx="1601">
                  <c:v>97127</c:v>
                </c:pt>
                <c:pt idx="1602">
                  <c:v>97171</c:v>
                </c:pt>
                <c:pt idx="1603">
                  <c:v>97218</c:v>
                </c:pt>
                <c:pt idx="1604">
                  <c:v>97256</c:v>
                </c:pt>
                <c:pt idx="1605">
                  <c:v>97308</c:v>
                </c:pt>
                <c:pt idx="1606">
                  <c:v>97352</c:v>
                </c:pt>
                <c:pt idx="1607">
                  <c:v>97399</c:v>
                </c:pt>
                <c:pt idx="1608">
                  <c:v>97468</c:v>
                </c:pt>
                <c:pt idx="1609">
                  <c:v>97510</c:v>
                </c:pt>
                <c:pt idx="1610">
                  <c:v>97553</c:v>
                </c:pt>
                <c:pt idx="1611">
                  <c:v>97640</c:v>
                </c:pt>
                <c:pt idx="1612">
                  <c:v>97667</c:v>
                </c:pt>
                <c:pt idx="1613">
                  <c:v>97667</c:v>
                </c:pt>
                <c:pt idx="1614">
                  <c:v>97760</c:v>
                </c:pt>
                <c:pt idx="1615">
                  <c:v>97831</c:v>
                </c:pt>
                <c:pt idx="1616">
                  <c:v>97831</c:v>
                </c:pt>
                <c:pt idx="1617">
                  <c:v>97955</c:v>
                </c:pt>
                <c:pt idx="1618">
                  <c:v>97998</c:v>
                </c:pt>
                <c:pt idx="1619">
                  <c:v>98020</c:v>
                </c:pt>
                <c:pt idx="1620">
                  <c:v>98020</c:v>
                </c:pt>
                <c:pt idx="1621">
                  <c:v>98106</c:v>
                </c:pt>
                <c:pt idx="1622">
                  <c:v>98136</c:v>
                </c:pt>
                <c:pt idx="1623">
                  <c:v>98190</c:v>
                </c:pt>
                <c:pt idx="1624">
                  <c:v>98216</c:v>
                </c:pt>
                <c:pt idx="1625">
                  <c:v>98248</c:v>
                </c:pt>
                <c:pt idx="1626">
                  <c:v>98272</c:v>
                </c:pt>
                <c:pt idx="1627">
                  <c:v>98272</c:v>
                </c:pt>
                <c:pt idx="1628">
                  <c:v>98360</c:v>
                </c:pt>
                <c:pt idx="1629">
                  <c:v>98417</c:v>
                </c:pt>
                <c:pt idx="1630">
                  <c:v>98461</c:v>
                </c:pt>
                <c:pt idx="1631">
                  <c:v>98494</c:v>
                </c:pt>
                <c:pt idx="1632">
                  <c:v>98554</c:v>
                </c:pt>
                <c:pt idx="1633">
                  <c:v>98592</c:v>
                </c:pt>
                <c:pt idx="1634">
                  <c:v>98592</c:v>
                </c:pt>
                <c:pt idx="1635">
                  <c:v>98592</c:v>
                </c:pt>
                <c:pt idx="1636">
                  <c:v>98673</c:v>
                </c:pt>
                <c:pt idx="1637">
                  <c:v>98782</c:v>
                </c:pt>
                <c:pt idx="1638">
                  <c:v>98822</c:v>
                </c:pt>
                <c:pt idx="1639">
                  <c:v>98873</c:v>
                </c:pt>
                <c:pt idx="1640">
                  <c:v>98898</c:v>
                </c:pt>
                <c:pt idx="1641">
                  <c:v>98898</c:v>
                </c:pt>
                <c:pt idx="1642">
                  <c:v>98898</c:v>
                </c:pt>
                <c:pt idx="1643">
                  <c:v>98898</c:v>
                </c:pt>
                <c:pt idx="1644">
                  <c:v>98920</c:v>
                </c:pt>
                <c:pt idx="1645">
                  <c:v>99076</c:v>
                </c:pt>
                <c:pt idx="1646">
                  <c:v>99098</c:v>
                </c:pt>
                <c:pt idx="1647">
                  <c:v>99111</c:v>
                </c:pt>
                <c:pt idx="1648">
                  <c:v>99111</c:v>
                </c:pt>
                <c:pt idx="1649">
                  <c:v>99156</c:v>
                </c:pt>
                <c:pt idx="1650">
                  <c:v>99224</c:v>
                </c:pt>
                <c:pt idx="1651">
                  <c:v>99265</c:v>
                </c:pt>
                <c:pt idx="1652">
                  <c:v>99317</c:v>
                </c:pt>
                <c:pt idx="1653">
                  <c:v>98240</c:v>
                </c:pt>
                <c:pt idx="1654">
                  <c:v>98268</c:v>
                </c:pt>
                <c:pt idx="1655">
                  <c:v>98268</c:v>
                </c:pt>
                <c:pt idx="1656">
                  <c:v>98346</c:v>
                </c:pt>
                <c:pt idx="1657">
                  <c:v>92635</c:v>
                </c:pt>
                <c:pt idx="1658">
                  <c:v>92701</c:v>
                </c:pt>
                <c:pt idx="1659">
                  <c:v>92729</c:v>
                </c:pt>
                <c:pt idx="1660">
                  <c:v>92757</c:v>
                </c:pt>
                <c:pt idx="1661">
                  <c:v>92784</c:v>
                </c:pt>
                <c:pt idx="1662">
                  <c:v>92784</c:v>
                </c:pt>
                <c:pt idx="1663">
                  <c:v>92844</c:v>
                </c:pt>
                <c:pt idx="1664">
                  <c:v>92878</c:v>
                </c:pt>
                <c:pt idx="1665">
                  <c:v>92927</c:v>
                </c:pt>
                <c:pt idx="1666">
                  <c:v>93026</c:v>
                </c:pt>
                <c:pt idx="1667">
                  <c:v>93278</c:v>
                </c:pt>
                <c:pt idx="1668">
                  <c:v>99627</c:v>
                </c:pt>
                <c:pt idx="1669">
                  <c:v>99627</c:v>
                </c:pt>
                <c:pt idx="1670">
                  <c:v>107087</c:v>
                </c:pt>
                <c:pt idx="1671">
                  <c:v>119206</c:v>
                </c:pt>
                <c:pt idx="1672">
                  <c:v>119253</c:v>
                </c:pt>
                <c:pt idx="1673">
                  <c:v>119291</c:v>
                </c:pt>
                <c:pt idx="1674">
                  <c:v>119318</c:v>
                </c:pt>
                <c:pt idx="1675">
                  <c:v>119331</c:v>
                </c:pt>
                <c:pt idx="1676">
                  <c:v>119331</c:v>
                </c:pt>
                <c:pt idx="1677">
                  <c:v>119331</c:v>
                </c:pt>
                <c:pt idx="1678">
                  <c:v>119386</c:v>
                </c:pt>
                <c:pt idx="1679">
                  <c:v>119427</c:v>
                </c:pt>
                <c:pt idx="1680">
                  <c:v>119451</c:v>
                </c:pt>
                <c:pt idx="1681">
                  <c:v>119465</c:v>
                </c:pt>
                <c:pt idx="1682">
                  <c:v>119490</c:v>
                </c:pt>
                <c:pt idx="1683">
                  <c:v>119490</c:v>
                </c:pt>
                <c:pt idx="1684">
                  <c:v>119543</c:v>
                </c:pt>
                <c:pt idx="1685">
                  <c:v>119581</c:v>
                </c:pt>
                <c:pt idx="1686">
                  <c:v>119621</c:v>
                </c:pt>
                <c:pt idx="1687">
                  <c:v>119657</c:v>
                </c:pt>
                <c:pt idx="1688">
                  <c:v>119679</c:v>
                </c:pt>
                <c:pt idx="1689">
                  <c:v>119696</c:v>
                </c:pt>
                <c:pt idx="1690">
                  <c:v>119696</c:v>
                </c:pt>
                <c:pt idx="1691">
                  <c:v>119744</c:v>
                </c:pt>
                <c:pt idx="1692">
                  <c:v>119774</c:v>
                </c:pt>
                <c:pt idx="1693">
                  <c:v>119804</c:v>
                </c:pt>
                <c:pt idx="1694">
                  <c:v>119828</c:v>
                </c:pt>
                <c:pt idx="1695">
                  <c:v>119876</c:v>
                </c:pt>
                <c:pt idx="1696">
                  <c:v>119904</c:v>
                </c:pt>
                <c:pt idx="1697">
                  <c:v>119904</c:v>
                </c:pt>
                <c:pt idx="1698">
                  <c:v>119942</c:v>
                </c:pt>
                <c:pt idx="1699">
                  <c:v>119992</c:v>
                </c:pt>
                <c:pt idx="1700">
                  <c:v>120092</c:v>
                </c:pt>
                <c:pt idx="1701">
                  <c:v>120132</c:v>
                </c:pt>
                <c:pt idx="1702">
                  <c:v>117192</c:v>
                </c:pt>
                <c:pt idx="1703">
                  <c:v>117215</c:v>
                </c:pt>
                <c:pt idx="1704">
                  <c:v>117215</c:v>
                </c:pt>
                <c:pt idx="1705">
                  <c:v>117273</c:v>
                </c:pt>
                <c:pt idx="1706">
                  <c:v>117309</c:v>
                </c:pt>
                <c:pt idx="1707">
                  <c:v>117358</c:v>
                </c:pt>
                <c:pt idx="1708">
                  <c:v>117389</c:v>
                </c:pt>
                <c:pt idx="1709">
                  <c:v>117419</c:v>
                </c:pt>
                <c:pt idx="1710">
                  <c:v>117431</c:v>
                </c:pt>
                <c:pt idx="1711">
                  <c:v>117431</c:v>
                </c:pt>
                <c:pt idx="1712">
                  <c:v>117477</c:v>
                </c:pt>
                <c:pt idx="1713">
                  <c:v>117510</c:v>
                </c:pt>
                <c:pt idx="1714">
                  <c:v>117545</c:v>
                </c:pt>
                <c:pt idx="1715">
                  <c:v>117573</c:v>
                </c:pt>
                <c:pt idx="1716">
                  <c:v>117607</c:v>
                </c:pt>
                <c:pt idx="1717">
                  <c:v>117629</c:v>
                </c:pt>
                <c:pt idx="1718">
                  <c:v>117629</c:v>
                </c:pt>
                <c:pt idx="1719">
                  <c:v>117699</c:v>
                </c:pt>
                <c:pt idx="1720">
                  <c:v>117732</c:v>
                </c:pt>
                <c:pt idx="1721">
                  <c:v>117765</c:v>
                </c:pt>
                <c:pt idx="1722">
                  <c:v>117810</c:v>
                </c:pt>
                <c:pt idx="1723">
                  <c:v>117851</c:v>
                </c:pt>
                <c:pt idx="1724">
                  <c:v>117864</c:v>
                </c:pt>
                <c:pt idx="1725">
                  <c:v>117864</c:v>
                </c:pt>
                <c:pt idx="1726">
                  <c:v>117914</c:v>
                </c:pt>
                <c:pt idx="1727">
                  <c:v>117989</c:v>
                </c:pt>
                <c:pt idx="1728">
                  <c:v>118054</c:v>
                </c:pt>
                <c:pt idx="1729">
                  <c:v>118113</c:v>
                </c:pt>
                <c:pt idx="1730">
                  <c:v>118154</c:v>
                </c:pt>
                <c:pt idx="1731">
                  <c:v>118177</c:v>
                </c:pt>
                <c:pt idx="1732">
                  <c:v>118177</c:v>
                </c:pt>
                <c:pt idx="1733">
                  <c:v>118225</c:v>
                </c:pt>
                <c:pt idx="1734">
                  <c:v>118253</c:v>
                </c:pt>
                <c:pt idx="1735">
                  <c:v>118299</c:v>
                </c:pt>
                <c:pt idx="1736">
                  <c:v>118338</c:v>
                </c:pt>
                <c:pt idx="1737">
                  <c:v>118365</c:v>
                </c:pt>
                <c:pt idx="1738">
                  <c:v>118395</c:v>
                </c:pt>
                <c:pt idx="1739">
                  <c:v>118395</c:v>
                </c:pt>
                <c:pt idx="1740">
                  <c:v>118458</c:v>
                </c:pt>
                <c:pt idx="1741">
                  <c:v>118503</c:v>
                </c:pt>
                <c:pt idx="1742">
                  <c:v>118552</c:v>
                </c:pt>
                <c:pt idx="1743">
                  <c:v>118589</c:v>
                </c:pt>
                <c:pt idx="1744">
                  <c:v>118623</c:v>
                </c:pt>
                <c:pt idx="1745">
                  <c:v>118646</c:v>
                </c:pt>
                <c:pt idx="1746">
                  <c:v>118646</c:v>
                </c:pt>
                <c:pt idx="1747">
                  <c:v>118713</c:v>
                </c:pt>
                <c:pt idx="1748">
                  <c:v>118751</c:v>
                </c:pt>
                <c:pt idx="1749">
                  <c:v>118814</c:v>
                </c:pt>
                <c:pt idx="1750">
                  <c:v>118814</c:v>
                </c:pt>
                <c:pt idx="1751">
                  <c:v>118876</c:v>
                </c:pt>
                <c:pt idx="1752">
                  <c:v>118894</c:v>
                </c:pt>
                <c:pt idx="1753">
                  <c:v>118894</c:v>
                </c:pt>
                <c:pt idx="1754">
                  <c:v>118919</c:v>
                </c:pt>
                <c:pt idx="1755">
                  <c:v>119033</c:v>
                </c:pt>
                <c:pt idx="1756">
                  <c:v>119082</c:v>
                </c:pt>
                <c:pt idx="1757">
                  <c:v>119124</c:v>
                </c:pt>
                <c:pt idx="1758">
                  <c:v>119179</c:v>
                </c:pt>
                <c:pt idx="1759">
                  <c:v>119202</c:v>
                </c:pt>
                <c:pt idx="1760">
                  <c:v>119202</c:v>
                </c:pt>
                <c:pt idx="1761">
                  <c:v>119274</c:v>
                </c:pt>
                <c:pt idx="1762">
                  <c:v>119340</c:v>
                </c:pt>
                <c:pt idx="1763">
                  <c:v>119378</c:v>
                </c:pt>
                <c:pt idx="1764">
                  <c:v>119416</c:v>
                </c:pt>
                <c:pt idx="1765">
                  <c:v>119473</c:v>
                </c:pt>
                <c:pt idx="1766">
                  <c:v>119488</c:v>
                </c:pt>
                <c:pt idx="1767">
                  <c:v>119488</c:v>
                </c:pt>
                <c:pt idx="1768">
                  <c:v>119528</c:v>
                </c:pt>
                <c:pt idx="1769">
                  <c:v>119627</c:v>
                </c:pt>
                <c:pt idx="1770">
                  <c:v>119662</c:v>
                </c:pt>
                <c:pt idx="1771">
                  <c:v>119726</c:v>
                </c:pt>
                <c:pt idx="1772">
                  <c:v>119749</c:v>
                </c:pt>
                <c:pt idx="1773">
                  <c:v>119768</c:v>
                </c:pt>
                <c:pt idx="1774">
                  <c:v>119768</c:v>
                </c:pt>
                <c:pt idx="1775">
                  <c:v>119768</c:v>
                </c:pt>
                <c:pt idx="1776">
                  <c:v>119874</c:v>
                </c:pt>
                <c:pt idx="1777">
                  <c:v>119907</c:v>
                </c:pt>
                <c:pt idx="1778">
                  <c:v>119937</c:v>
                </c:pt>
                <c:pt idx="1779">
                  <c:v>119965</c:v>
                </c:pt>
                <c:pt idx="1780">
                  <c:v>119989</c:v>
                </c:pt>
                <c:pt idx="1781">
                  <c:v>119989</c:v>
                </c:pt>
                <c:pt idx="1782">
                  <c:v>120053</c:v>
                </c:pt>
                <c:pt idx="1783">
                  <c:v>120098</c:v>
                </c:pt>
                <c:pt idx="1784">
                  <c:v>120151</c:v>
                </c:pt>
                <c:pt idx="1785">
                  <c:v>120151</c:v>
                </c:pt>
                <c:pt idx="1786">
                  <c:v>120210</c:v>
                </c:pt>
                <c:pt idx="1787">
                  <c:v>120236</c:v>
                </c:pt>
                <c:pt idx="1788">
                  <c:v>120236</c:v>
                </c:pt>
                <c:pt idx="1789">
                  <c:v>120319</c:v>
                </c:pt>
                <c:pt idx="1790">
                  <c:v>120354</c:v>
                </c:pt>
                <c:pt idx="1791">
                  <c:v>120404</c:v>
                </c:pt>
                <c:pt idx="1792">
                  <c:v>120431</c:v>
                </c:pt>
                <c:pt idx="1793">
                  <c:v>120447</c:v>
                </c:pt>
                <c:pt idx="1794">
                  <c:v>120464</c:v>
                </c:pt>
                <c:pt idx="1795">
                  <c:v>120464</c:v>
                </c:pt>
                <c:pt idx="1796">
                  <c:v>120525</c:v>
                </c:pt>
                <c:pt idx="1797">
                  <c:v>120564</c:v>
                </c:pt>
                <c:pt idx="1798">
                  <c:v>120564</c:v>
                </c:pt>
                <c:pt idx="1799">
                  <c:v>120641</c:v>
                </c:pt>
                <c:pt idx="1800">
                  <c:v>120641</c:v>
                </c:pt>
                <c:pt idx="1801">
                  <c:v>120641</c:v>
                </c:pt>
                <c:pt idx="1802">
                  <c:v>120659</c:v>
                </c:pt>
                <c:pt idx="1803">
                  <c:v>120659</c:v>
                </c:pt>
                <c:pt idx="1804">
                  <c:v>120659</c:v>
                </c:pt>
                <c:pt idx="1805">
                  <c:v>120754</c:v>
                </c:pt>
                <c:pt idx="1806">
                  <c:v>120877</c:v>
                </c:pt>
                <c:pt idx="1807">
                  <c:v>120910</c:v>
                </c:pt>
                <c:pt idx="1808">
                  <c:v>120936</c:v>
                </c:pt>
                <c:pt idx="1809">
                  <c:v>120964</c:v>
                </c:pt>
                <c:pt idx="1810">
                  <c:v>120964</c:v>
                </c:pt>
                <c:pt idx="1811">
                  <c:v>121038</c:v>
                </c:pt>
                <c:pt idx="1812">
                  <c:v>121083</c:v>
                </c:pt>
                <c:pt idx="1813">
                  <c:v>121139</c:v>
                </c:pt>
                <c:pt idx="1814">
                  <c:v>121164</c:v>
                </c:pt>
                <c:pt idx="1815">
                  <c:v>121178</c:v>
                </c:pt>
                <c:pt idx="1816">
                  <c:v>121178</c:v>
                </c:pt>
                <c:pt idx="1817">
                  <c:v>121225</c:v>
                </c:pt>
                <c:pt idx="1818">
                  <c:v>121253</c:v>
                </c:pt>
                <c:pt idx="1819">
                  <c:v>121270</c:v>
                </c:pt>
                <c:pt idx="1820">
                  <c:v>121315</c:v>
                </c:pt>
                <c:pt idx="1821">
                  <c:v>121332</c:v>
                </c:pt>
                <c:pt idx="1822">
                  <c:v>121351</c:v>
                </c:pt>
                <c:pt idx="1823">
                  <c:v>121351</c:v>
                </c:pt>
                <c:pt idx="1824">
                  <c:v>121413</c:v>
                </c:pt>
                <c:pt idx="1825">
                  <c:v>121457</c:v>
                </c:pt>
                <c:pt idx="1826">
                  <c:v>121491</c:v>
                </c:pt>
                <c:pt idx="1827">
                  <c:v>121504</c:v>
                </c:pt>
                <c:pt idx="1828">
                  <c:v>121521</c:v>
                </c:pt>
                <c:pt idx="1829">
                  <c:v>121543</c:v>
                </c:pt>
                <c:pt idx="1830">
                  <c:v>121543</c:v>
                </c:pt>
                <c:pt idx="1831">
                  <c:v>121605</c:v>
                </c:pt>
                <c:pt idx="1832">
                  <c:v>121709</c:v>
                </c:pt>
                <c:pt idx="1833">
                  <c:v>121780</c:v>
                </c:pt>
                <c:pt idx="1834">
                  <c:v>121830</c:v>
                </c:pt>
                <c:pt idx="1835">
                  <c:v>121858</c:v>
                </c:pt>
                <c:pt idx="1836">
                  <c:v>121882</c:v>
                </c:pt>
                <c:pt idx="1837">
                  <c:v>121882</c:v>
                </c:pt>
                <c:pt idx="1838">
                  <c:v>122062</c:v>
                </c:pt>
                <c:pt idx="1839">
                  <c:v>122112</c:v>
                </c:pt>
                <c:pt idx="1840">
                  <c:v>122140</c:v>
                </c:pt>
                <c:pt idx="1841">
                  <c:v>122190</c:v>
                </c:pt>
                <c:pt idx="1842">
                  <c:v>122223</c:v>
                </c:pt>
                <c:pt idx="1843">
                  <c:v>122240</c:v>
                </c:pt>
                <c:pt idx="1844">
                  <c:v>122240</c:v>
                </c:pt>
                <c:pt idx="1845">
                  <c:v>122282</c:v>
                </c:pt>
                <c:pt idx="1846">
                  <c:v>122342</c:v>
                </c:pt>
                <c:pt idx="1847">
                  <c:v>122399</c:v>
                </c:pt>
                <c:pt idx="1848">
                  <c:v>122399</c:v>
                </c:pt>
                <c:pt idx="1849">
                  <c:v>122466</c:v>
                </c:pt>
                <c:pt idx="1850">
                  <c:v>122491</c:v>
                </c:pt>
                <c:pt idx="1851">
                  <c:v>122491</c:v>
                </c:pt>
                <c:pt idx="1852">
                  <c:v>122592</c:v>
                </c:pt>
                <c:pt idx="1853">
                  <c:v>122592</c:v>
                </c:pt>
                <c:pt idx="1854">
                  <c:v>124297</c:v>
                </c:pt>
                <c:pt idx="1855">
                  <c:v>125378</c:v>
                </c:pt>
                <c:pt idx="1856">
                  <c:v>128440</c:v>
                </c:pt>
                <c:pt idx="1857">
                  <c:v>128921</c:v>
                </c:pt>
                <c:pt idx="1858">
                  <c:v>128921</c:v>
                </c:pt>
                <c:pt idx="1859">
                  <c:v>129332</c:v>
                </c:pt>
                <c:pt idx="1860">
                  <c:v>131684</c:v>
                </c:pt>
                <c:pt idx="1861">
                  <c:v>137449</c:v>
                </c:pt>
                <c:pt idx="1862">
                  <c:v>152571</c:v>
                </c:pt>
                <c:pt idx="1863">
                  <c:v>212723</c:v>
                </c:pt>
                <c:pt idx="1864">
                  <c:v>241697</c:v>
                </c:pt>
                <c:pt idx="1865">
                  <c:v>241697</c:v>
                </c:pt>
                <c:pt idx="1866">
                  <c:v>293933</c:v>
                </c:pt>
                <c:pt idx="1867">
                  <c:v>360872</c:v>
                </c:pt>
                <c:pt idx="1868">
                  <c:v>383907</c:v>
                </c:pt>
                <c:pt idx="1869">
                  <c:v>373759</c:v>
                </c:pt>
                <c:pt idx="1870">
                  <c:v>377289</c:v>
                </c:pt>
                <c:pt idx="1871">
                  <c:v>379901</c:v>
                </c:pt>
                <c:pt idx="1872">
                  <c:v>379901</c:v>
                </c:pt>
                <c:pt idx="1873">
                  <c:v>383940</c:v>
                </c:pt>
                <c:pt idx="1874">
                  <c:v>385483</c:v>
                </c:pt>
                <c:pt idx="1875">
                  <c:v>386964</c:v>
                </c:pt>
                <c:pt idx="1876">
                  <c:v>389104</c:v>
                </c:pt>
                <c:pt idx="1877">
                  <c:v>390394</c:v>
                </c:pt>
                <c:pt idx="1878">
                  <c:v>391378</c:v>
                </c:pt>
                <c:pt idx="1879">
                  <c:v>391378</c:v>
                </c:pt>
                <c:pt idx="1880">
                  <c:v>392292</c:v>
                </c:pt>
                <c:pt idx="1881">
                  <c:v>395450</c:v>
                </c:pt>
                <c:pt idx="1882">
                  <c:v>395450</c:v>
                </c:pt>
                <c:pt idx="1883">
                  <c:v>396875</c:v>
                </c:pt>
                <c:pt idx="1884">
                  <c:v>397447</c:v>
                </c:pt>
                <c:pt idx="1885">
                  <c:v>397936</c:v>
                </c:pt>
                <c:pt idx="1886">
                  <c:v>397936</c:v>
                </c:pt>
                <c:pt idx="1887">
                  <c:v>398926</c:v>
                </c:pt>
                <c:pt idx="1888">
                  <c:v>399375</c:v>
                </c:pt>
                <c:pt idx="1889">
                  <c:v>399375</c:v>
                </c:pt>
                <c:pt idx="1890">
                  <c:v>399820</c:v>
                </c:pt>
                <c:pt idx="1891">
                  <c:v>400654</c:v>
                </c:pt>
                <c:pt idx="1892">
                  <c:v>401033</c:v>
                </c:pt>
                <c:pt idx="1893">
                  <c:v>401033</c:v>
                </c:pt>
                <c:pt idx="1894">
                  <c:v>401092</c:v>
                </c:pt>
                <c:pt idx="1895">
                  <c:v>401476</c:v>
                </c:pt>
                <c:pt idx="1896">
                  <c:v>402347</c:v>
                </c:pt>
                <c:pt idx="1897">
                  <c:v>402733</c:v>
                </c:pt>
                <c:pt idx="1898">
                  <c:v>403056</c:v>
                </c:pt>
                <c:pt idx="1899">
                  <c:v>403367</c:v>
                </c:pt>
                <c:pt idx="1900">
                  <c:v>403367</c:v>
                </c:pt>
                <c:pt idx="1901">
                  <c:v>404017</c:v>
                </c:pt>
                <c:pt idx="1902">
                  <c:v>404389</c:v>
                </c:pt>
                <c:pt idx="1903">
                  <c:v>404680</c:v>
                </c:pt>
                <c:pt idx="1904">
                  <c:v>404933</c:v>
                </c:pt>
                <c:pt idx="1905">
                  <c:v>405180</c:v>
                </c:pt>
                <c:pt idx="1906">
                  <c:v>405425</c:v>
                </c:pt>
                <c:pt idx="1907">
                  <c:v>405425</c:v>
                </c:pt>
                <c:pt idx="1908">
                  <c:v>403095</c:v>
                </c:pt>
                <c:pt idx="1909">
                  <c:v>403426</c:v>
                </c:pt>
                <c:pt idx="1910">
                  <c:v>403776</c:v>
                </c:pt>
                <c:pt idx="1911">
                  <c:v>404047</c:v>
                </c:pt>
                <c:pt idx="1912">
                  <c:v>404324</c:v>
                </c:pt>
                <c:pt idx="1913">
                  <c:v>404518</c:v>
                </c:pt>
                <c:pt idx="1914">
                  <c:v>404518</c:v>
                </c:pt>
                <c:pt idx="1915">
                  <c:v>404742</c:v>
                </c:pt>
                <c:pt idx="1916">
                  <c:v>405269</c:v>
                </c:pt>
                <c:pt idx="1917">
                  <c:v>405574</c:v>
                </c:pt>
                <c:pt idx="1918">
                  <c:v>349615</c:v>
                </c:pt>
                <c:pt idx="1919">
                  <c:v>349847</c:v>
                </c:pt>
                <c:pt idx="1920">
                  <c:v>350047</c:v>
                </c:pt>
                <c:pt idx="1921">
                  <c:v>350047</c:v>
                </c:pt>
                <c:pt idx="1922">
                  <c:v>350491</c:v>
                </c:pt>
                <c:pt idx="1923">
                  <c:v>350776</c:v>
                </c:pt>
                <c:pt idx="1924">
                  <c:v>351037</c:v>
                </c:pt>
                <c:pt idx="1925">
                  <c:v>351318</c:v>
                </c:pt>
                <c:pt idx="1926">
                  <c:v>351565</c:v>
                </c:pt>
                <c:pt idx="1927">
                  <c:v>351723</c:v>
                </c:pt>
                <c:pt idx="1928">
                  <c:v>351723</c:v>
                </c:pt>
                <c:pt idx="1929">
                  <c:v>352294</c:v>
                </c:pt>
                <c:pt idx="1930">
                  <c:v>352508</c:v>
                </c:pt>
                <c:pt idx="1931">
                  <c:v>352702</c:v>
                </c:pt>
                <c:pt idx="1932">
                  <c:v>352908</c:v>
                </c:pt>
                <c:pt idx="1933">
                  <c:v>353044</c:v>
                </c:pt>
                <c:pt idx="1934">
                  <c:v>353132</c:v>
                </c:pt>
                <c:pt idx="1935">
                  <c:v>353132</c:v>
                </c:pt>
                <c:pt idx="1936">
                  <c:v>353362</c:v>
                </c:pt>
                <c:pt idx="1937">
                  <c:v>353362</c:v>
                </c:pt>
                <c:pt idx="1938">
                  <c:v>353762</c:v>
                </c:pt>
                <c:pt idx="1939">
                  <c:v>354018</c:v>
                </c:pt>
                <c:pt idx="1940">
                  <c:v>354254</c:v>
                </c:pt>
                <c:pt idx="1941">
                  <c:v>354389</c:v>
                </c:pt>
                <c:pt idx="1942">
                  <c:v>354389</c:v>
                </c:pt>
                <c:pt idx="1943">
                  <c:v>354695</c:v>
                </c:pt>
                <c:pt idx="1944">
                  <c:v>354888</c:v>
                </c:pt>
                <c:pt idx="1945">
                  <c:v>355088</c:v>
                </c:pt>
                <c:pt idx="1946">
                  <c:v>355233</c:v>
                </c:pt>
                <c:pt idx="1947">
                  <c:v>355431</c:v>
                </c:pt>
                <c:pt idx="1948">
                  <c:v>355534</c:v>
                </c:pt>
                <c:pt idx="1949">
                  <c:v>355534</c:v>
                </c:pt>
                <c:pt idx="1950">
                  <c:v>355793</c:v>
                </c:pt>
                <c:pt idx="1951">
                  <c:v>355941</c:v>
                </c:pt>
                <c:pt idx="1952">
                  <c:v>356099</c:v>
                </c:pt>
                <c:pt idx="1953">
                  <c:v>356223</c:v>
                </c:pt>
                <c:pt idx="1954">
                  <c:v>356417</c:v>
                </c:pt>
                <c:pt idx="1955">
                  <c:v>356524</c:v>
                </c:pt>
                <c:pt idx="1956">
                  <c:v>356524</c:v>
                </c:pt>
                <c:pt idx="1957">
                  <c:v>356771</c:v>
                </c:pt>
                <c:pt idx="1958">
                  <c:v>356927</c:v>
                </c:pt>
                <c:pt idx="1959">
                  <c:v>357059</c:v>
                </c:pt>
                <c:pt idx="1960">
                  <c:v>357231</c:v>
                </c:pt>
                <c:pt idx="1961">
                  <c:v>357368</c:v>
                </c:pt>
                <c:pt idx="1962">
                  <c:v>357465</c:v>
                </c:pt>
                <c:pt idx="1963">
                  <c:v>357465</c:v>
                </c:pt>
                <c:pt idx="1964">
                  <c:v>357748</c:v>
                </c:pt>
                <c:pt idx="1965">
                  <c:v>357888</c:v>
                </c:pt>
                <c:pt idx="1966">
                  <c:v>358029</c:v>
                </c:pt>
                <c:pt idx="1967">
                  <c:v>358188</c:v>
                </c:pt>
                <c:pt idx="1968">
                  <c:v>358333</c:v>
                </c:pt>
                <c:pt idx="1969">
                  <c:v>358392</c:v>
                </c:pt>
                <c:pt idx="1970">
                  <c:v>358392</c:v>
                </c:pt>
                <c:pt idx="1971">
                  <c:v>358585</c:v>
                </c:pt>
                <c:pt idx="1972">
                  <c:v>358706</c:v>
                </c:pt>
                <c:pt idx="1973">
                  <c:v>358841</c:v>
                </c:pt>
                <c:pt idx="1974">
                  <c:v>358969</c:v>
                </c:pt>
                <c:pt idx="1975">
                  <c:v>359077</c:v>
                </c:pt>
                <c:pt idx="1976">
                  <c:v>359148</c:v>
                </c:pt>
                <c:pt idx="1977">
                  <c:v>359148</c:v>
                </c:pt>
                <c:pt idx="1978">
                  <c:v>359291</c:v>
                </c:pt>
                <c:pt idx="1979">
                  <c:v>359386</c:v>
                </c:pt>
                <c:pt idx="1980">
                  <c:v>359491</c:v>
                </c:pt>
                <c:pt idx="1981">
                  <c:v>359581</c:v>
                </c:pt>
                <c:pt idx="1982">
                  <c:v>359694</c:v>
                </c:pt>
                <c:pt idx="1983">
                  <c:v>359801</c:v>
                </c:pt>
                <c:pt idx="1984">
                  <c:v>359801</c:v>
                </c:pt>
                <c:pt idx="1985">
                  <c:v>360025</c:v>
                </c:pt>
                <c:pt idx="1986">
                  <c:v>360124</c:v>
                </c:pt>
                <c:pt idx="1987">
                  <c:v>360238</c:v>
                </c:pt>
                <c:pt idx="1988">
                  <c:v>360354</c:v>
                </c:pt>
                <c:pt idx="1989">
                  <c:v>360458</c:v>
                </c:pt>
                <c:pt idx="1990">
                  <c:v>360539</c:v>
                </c:pt>
                <c:pt idx="1991">
                  <c:v>360539</c:v>
                </c:pt>
                <c:pt idx="1992">
                  <c:v>360579</c:v>
                </c:pt>
                <c:pt idx="1993">
                  <c:v>360679</c:v>
                </c:pt>
                <c:pt idx="1994">
                  <c:v>360778</c:v>
                </c:pt>
                <c:pt idx="1995">
                  <c:v>360962</c:v>
                </c:pt>
                <c:pt idx="1996">
                  <c:v>361068</c:v>
                </c:pt>
                <c:pt idx="1997">
                  <c:v>361152</c:v>
                </c:pt>
                <c:pt idx="1998">
                  <c:v>361152</c:v>
                </c:pt>
                <c:pt idx="1999">
                  <c:v>361414</c:v>
                </c:pt>
                <c:pt idx="2000">
                  <c:v>361571</c:v>
                </c:pt>
                <c:pt idx="2001">
                  <c:v>361571</c:v>
                </c:pt>
                <c:pt idx="2002">
                  <c:v>361772</c:v>
                </c:pt>
                <c:pt idx="2003">
                  <c:v>361859</c:v>
                </c:pt>
                <c:pt idx="2004">
                  <c:v>361923</c:v>
                </c:pt>
                <c:pt idx="2005">
                  <c:v>361923</c:v>
                </c:pt>
                <c:pt idx="2006">
                  <c:v>362143</c:v>
                </c:pt>
                <c:pt idx="2007">
                  <c:v>362235</c:v>
                </c:pt>
                <c:pt idx="2008">
                  <c:v>362315</c:v>
                </c:pt>
                <c:pt idx="2009">
                  <c:v>362421</c:v>
                </c:pt>
                <c:pt idx="2010">
                  <c:v>362489</c:v>
                </c:pt>
                <c:pt idx="2011">
                  <c:v>362535</c:v>
                </c:pt>
                <c:pt idx="2012">
                  <c:v>362535</c:v>
                </c:pt>
                <c:pt idx="2013">
                  <c:v>362647</c:v>
                </c:pt>
                <c:pt idx="2014">
                  <c:v>362737</c:v>
                </c:pt>
                <c:pt idx="2015">
                  <c:v>362822</c:v>
                </c:pt>
                <c:pt idx="2016">
                  <c:v>362895</c:v>
                </c:pt>
                <c:pt idx="2017">
                  <c:v>362982</c:v>
                </c:pt>
                <c:pt idx="2018">
                  <c:v>363028</c:v>
                </c:pt>
                <c:pt idx="2019">
                  <c:v>363028</c:v>
                </c:pt>
                <c:pt idx="2020">
                  <c:v>363172</c:v>
                </c:pt>
                <c:pt idx="2021">
                  <c:v>363172</c:v>
                </c:pt>
                <c:pt idx="2022">
                  <c:v>363413</c:v>
                </c:pt>
                <c:pt idx="2023">
                  <c:v>363413</c:v>
                </c:pt>
                <c:pt idx="2024">
                  <c:v>363623</c:v>
                </c:pt>
                <c:pt idx="2025">
                  <c:v>363678</c:v>
                </c:pt>
                <c:pt idx="2026">
                  <c:v>363678</c:v>
                </c:pt>
                <c:pt idx="2027">
                  <c:v>363868</c:v>
                </c:pt>
                <c:pt idx="2028">
                  <c:v>363868</c:v>
                </c:pt>
                <c:pt idx="2029">
                  <c:v>364064</c:v>
                </c:pt>
                <c:pt idx="2030">
                  <c:v>364158</c:v>
                </c:pt>
                <c:pt idx="2031">
                  <c:v>364228</c:v>
                </c:pt>
                <c:pt idx="2032">
                  <c:v>364276</c:v>
                </c:pt>
                <c:pt idx="2033">
                  <c:v>364276</c:v>
                </c:pt>
                <c:pt idx="2034">
                  <c:v>364515</c:v>
                </c:pt>
                <c:pt idx="2035">
                  <c:v>364752</c:v>
                </c:pt>
                <c:pt idx="2036">
                  <c:v>364890</c:v>
                </c:pt>
                <c:pt idx="2037">
                  <c:v>365032</c:v>
                </c:pt>
                <c:pt idx="2038">
                  <c:v>365204</c:v>
                </c:pt>
                <c:pt idx="2039">
                  <c:v>365287</c:v>
                </c:pt>
                <c:pt idx="2040">
                  <c:v>365287</c:v>
                </c:pt>
                <c:pt idx="2041">
                  <c:v>365453</c:v>
                </c:pt>
                <c:pt idx="2042">
                  <c:v>365531</c:v>
                </c:pt>
                <c:pt idx="2043">
                  <c:v>365626</c:v>
                </c:pt>
                <c:pt idx="2044">
                  <c:v>365626</c:v>
                </c:pt>
                <c:pt idx="2045">
                  <c:v>365830</c:v>
                </c:pt>
                <c:pt idx="2046">
                  <c:v>365891</c:v>
                </c:pt>
                <c:pt idx="2047">
                  <c:v>365891</c:v>
                </c:pt>
                <c:pt idx="2048">
                  <c:v>366069</c:v>
                </c:pt>
                <c:pt idx="2049">
                  <c:v>366158</c:v>
                </c:pt>
                <c:pt idx="2050">
                  <c:v>366241</c:v>
                </c:pt>
                <c:pt idx="2051">
                  <c:v>366350</c:v>
                </c:pt>
                <c:pt idx="2052">
                  <c:v>366420</c:v>
                </c:pt>
                <c:pt idx="2053">
                  <c:v>366485</c:v>
                </c:pt>
                <c:pt idx="2054">
                  <c:v>366485</c:v>
                </c:pt>
                <c:pt idx="2055">
                  <c:v>366656</c:v>
                </c:pt>
                <c:pt idx="2056">
                  <c:v>366748</c:v>
                </c:pt>
                <c:pt idx="2057">
                  <c:v>366851</c:v>
                </c:pt>
                <c:pt idx="2058">
                  <c:v>366951</c:v>
                </c:pt>
                <c:pt idx="2059">
                  <c:v>367076</c:v>
                </c:pt>
                <c:pt idx="2060">
                  <c:v>367121</c:v>
                </c:pt>
                <c:pt idx="2061">
                  <c:v>367121</c:v>
                </c:pt>
                <c:pt idx="2062">
                  <c:v>367285</c:v>
                </c:pt>
                <c:pt idx="2063">
                  <c:v>367423</c:v>
                </c:pt>
                <c:pt idx="2064">
                  <c:v>367605</c:v>
                </c:pt>
                <c:pt idx="2065">
                  <c:v>367749</c:v>
                </c:pt>
                <c:pt idx="2066">
                  <c:v>367857</c:v>
                </c:pt>
                <c:pt idx="2067">
                  <c:v>367948</c:v>
                </c:pt>
                <c:pt idx="2068">
                  <c:v>367948</c:v>
                </c:pt>
                <c:pt idx="2069">
                  <c:v>368187</c:v>
                </c:pt>
                <c:pt idx="2070">
                  <c:v>368384</c:v>
                </c:pt>
                <c:pt idx="2071">
                  <c:v>368568</c:v>
                </c:pt>
                <c:pt idx="2072">
                  <c:v>368733</c:v>
                </c:pt>
                <c:pt idx="2073">
                  <c:v>368898</c:v>
                </c:pt>
                <c:pt idx="2074">
                  <c:v>369022</c:v>
                </c:pt>
                <c:pt idx="2075">
                  <c:v>369022</c:v>
                </c:pt>
                <c:pt idx="2076">
                  <c:v>369315</c:v>
                </c:pt>
                <c:pt idx="2077">
                  <c:v>369469</c:v>
                </c:pt>
                <c:pt idx="2078">
                  <c:v>369645</c:v>
                </c:pt>
                <c:pt idx="2079">
                  <c:v>369839</c:v>
                </c:pt>
                <c:pt idx="2080">
                  <c:v>369997</c:v>
                </c:pt>
                <c:pt idx="2081">
                  <c:v>370110</c:v>
                </c:pt>
                <c:pt idx="2082">
                  <c:v>370253</c:v>
                </c:pt>
                <c:pt idx="2083">
                  <c:v>370583</c:v>
                </c:pt>
                <c:pt idx="2084">
                  <c:v>370870</c:v>
                </c:pt>
                <c:pt idx="2085">
                  <c:v>370870</c:v>
                </c:pt>
                <c:pt idx="2086">
                  <c:v>371330</c:v>
                </c:pt>
                <c:pt idx="2087">
                  <c:v>371483</c:v>
                </c:pt>
                <c:pt idx="2088">
                  <c:v>371588</c:v>
                </c:pt>
                <c:pt idx="2089">
                  <c:v>371726</c:v>
                </c:pt>
                <c:pt idx="2090">
                  <c:v>371726</c:v>
                </c:pt>
                <c:pt idx="2091">
                  <c:v>372067</c:v>
                </c:pt>
                <c:pt idx="2092">
                  <c:v>372244</c:v>
                </c:pt>
                <c:pt idx="2093">
                  <c:v>372244</c:v>
                </c:pt>
                <c:pt idx="2094">
                  <c:v>372542</c:v>
                </c:pt>
                <c:pt idx="2095">
                  <c:v>372663</c:v>
                </c:pt>
                <c:pt idx="2096">
                  <c:v>372789</c:v>
                </c:pt>
                <c:pt idx="2097">
                  <c:v>372966</c:v>
                </c:pt>
                <c:pt idx="2098">
                  <c:v>373143</c:v>
                </c:pt>
                <c:pt idx="2099">
                  <c:v>373293</c:v>
                </c:pt>
                <c:pt idx="2100">
                  <c:v>373442</c:v>
                </c:pt>
                <c:pt idx="2101">
                  <c:v>373626</c:v>
                </c:pt>
                <c:pt idx="2102">
                  <c:v>373722</c:v>
                </c:pt>
                <c:pt idx="2103">
                  <c:v>373857</c:v>
                </c:pt>
                <c:pt idx="2104">
                  <c:v>374099</c:v>
                </c:pt>
                <c:pt idx="2105">
                  <c:v>374342</c:v>
                </c:pt>
                <c:pt idx="2106">
                  <c:v>374532</c:v>
                </c:pt>
                <c:pt idx="2107">
                  <c:v>374705</c:v>
                </c:pt>
                <c:pt idx="2108">
                  <c:v>374834</c:v>
                </c:pt>
                <c:pt idx="2109">
                  <c:v>374934</c:v>
                </c:pt>
                <c:pt idx="2110">
                  <c:v>375050</c:v>
                </c:pt>
                <c:pt idx="2111">
                  <c:v>375206</c:v>
                </c:pt>
                <c:pt idx="2112">
                  <c:v>375206</c:v>
                </c:pt>
                <c:pt idx="2113">
                  <c:v>375528</c:v>
                </c:pt>
                <c:pt idx="2114">
                  <c:v>375701</c:v>
                </c:pt>
                <c:pt idx="2115">
                  <c:v>375803</c:v>
                </c:pt>
                <c:pt idx="2116">
                  <c:v>375933</c:v>
                </c:pt>
                <c:pt idx="2117">
                  <c:v>376092</c:v>
                </c:pt>
                <c:pt idx="2118">
                  <c:v>376237</c:v>
                </c:pt>
                <c:pt idx="2119">
                  <c:v>376421</c:v>
                </c:pt>
                <c:pt idx="2120">
                  <c:v>376421</c:v>
                </c:pt>
                <c:pt idx="2121">
                  <c:v>376748</c:v>
                </c:pt>
                <c:pt idx="2122">
                  <c:v>376863</c:v>
                </c:pt>
                <c:pt idx="2123">
                  <c:v>376863</c:v>
                </c:pt>
                <c:pt idx="2124">
                  <c:v>377084</c:v>
                </c:pt>
                <c:pt idx="2125">
                  <c:v>377244</c:v>
                </c:pt>
                <c:pt idx="2126">
                  <c:v>377390</c:v>
                </c:pt>
                <c:pt idx="2127">
                  <c:v>377533</c:v>
                </c:pt>
                <c:pt idx="2128">
                  <c:v>377706</c:v>
                </c:pt>
                <c:pt idx="2129">
                  <c:v>377817</c:v>
                </c:pt>
                <c:pt idx="2130">
                  <c:v>377940</c:v>
                </c:pt>
                <c:pt idx="2131">
                  <c:v>378080</c:v>
                </c:pt>
                <c:pt idx="2132">
                  <c:v>378225</c:v>
                </c:pt>
                <c:pt idx="2133">
                  <c:v>378385</c:v>
                </c:pt>
                <c:pt idx="2134">
                  <c:v>378557</c:v>
                </c:pt>
                <c:pt idx="2135">
                  <c:v>378557</c:v>
                </c:pt>
                <c:pt idx="2136">
                  <c:v>378872</c:v>
                </c:pt>
                <c:pt idx="2137">
                  <c:v>378958</c:v>
                </c:pt>
                <c:pt idx="2138">
                  <c:v>379062</c:v>
                </c:pt>
                <c:pt idx="2139">
                  <c:v>379222</c:v>
                </c:pt>
                <c:pt idx="2140">
                  <c:v>379345</c:v>
                </c:pt>
                <c:pt idx="2141">
                  <c:v>379483</c:v>
                </c:pt>
                <c:pt idx="2142">
                  <c:v>379615</c:v>
                </c:pt>
                <c:pt idx="2143">
                  <c:v>379747</c:v>
                </c:pt>
                <c:pt idx="2144">
                  <c:v>379844</c:v>
                </c:pt>
                <c:pt idx="2145">
                  <c:v>379966</c:v>
                </c:pt>
                <c:pt idx="2146">
                  <c:v>379966</c:v>
                </c:pt>
                <c:pt idx="2147">
                  <c:v>380307</c:v>
                </c:pt>
                <c:pt idx="2148">
                  <c:v>380450</c:v>
                </c:pt>
                <c:pt idx="2149">
                  <c:v>380586</c:v>
                </c:pt>
                <c:pt idx="2150">
                  <c:v>380700</c:v>
                </c:pt>
                <c:pt idx="2151">
                  <c:v>380804</c:v>
                </c:pt>
                <c:pt idx="2152">
                  <c:v>380889</c:v>
                </c:pt>
                <c:pt idx="2153">
                  <c:v>381033</c:v>
                </c:pt>
                <c:pt idx="2154">
                  <c:v>381033</c:v>
                </c:pt>
                <c:pt idx="2155">
                  <c:v>381420</c:v>
                </c:pt>
                <c:pt idx="2156">
                  <c:v>381583</c:v>
                </c:pt>
                <c:pt idx="2157">
                  <c:v>381734</c:v>
                </c:pt>
                <c:pt idx="2158">
                  <c:v>381827</c:v>
                </c:pt>
                <c:pt idx="2159">
                  <c:v>382079</c:v>
                </c:pt>
                <c:pt idx="2160">
                  <c:v>382296</c:v>
                </c:pt>
                <c:pt idx="2161">
                  <c:v>382296</c:v>
                </c:pt>
                <c:pt idx="2162">
                  <c:v>382296</c:v>
                </c:pt>
                <c:pt idx="2163">
                  <c:v>382296</c:v>
                </c:pt>
                <c:pt idx="2164">
                  <c:v>382296</c:v>
                </c:pt>
                <c:pt idx="2165">
                  <c:v>383366</c:v>
                </c:pt>
                <c:pt idx="2166">
                  <c:v>383587</c:v>
                </c:pt>
                <c:pt idx="2167">
                  <c:v>383587</c:v>
                </c:pt>
                <c:pt idx="2168">
                  <c:v>383943</c:v>
                </c:pt>
                <c:pt idx="2169">
                  <c:v>384086</c:v>
                </c:pt>
                <c:pt idx="2170">
                  <c:v>384190</c:v>
                </c:pt>
                <c:pt idx="2171">
                  <c:v>384380</c:v>
                </c:pt>
                <c:pt idx="2172">
                  <c:v>384534</c:v>
                </c:pt>
                <c:pt idx="2173">
                  <c:v>384720</c:v>
                </c:pt>
                <c:pt idx="2174">
                  <c:v>384911</c:v>
                </c:pt>
                <c:pt idx="2175">
                  <c:v>385210</c:v>
                </c:pt>
                <c:pt idx="2176">
                  <c:v>385386</c:v>
                </c:pt>
                <c:pt idx="2177">
                  <c:v>385386</c:v>
                </c:pt>
                <c:pt idx="2178">
                  <c:v>385761</c:v>
                </c:pt>
                <c:pt idx="2179">
                  <c:v>385966</c:v>
                </c:pt>
                <c:pt idx="2180">
                  <c:v>386223</c:v>
                </c:pt>
                <c:pt idx="2181">
                  <c:v>386474</c:v>
                </c:pt>
                <c:pt idx="2182">
                  <c:v>386623</c:v>
                </c:pt>
                <c:pt idx="2183">
                  <c:v>386743</c:v>
                </c:pt>
                <c:pt idx="2184">
                  <c:v>386826</c:v>
                </c:pt>
                <c:pt idx="2185">
                  <c:v>386939</c:v>
                </c:pt>
                <c:pt idx="2186">
                  <c:v>387004</c:v>
                </c:pt>
                <c:pt idx="2187">
                  <c:v>387090</c:v>
                </c:pt>
                <c:pt idx="2188">
                  <c:v>387201</c:v>
                </c:pt>
                <c:pt idx="2189">
                  <c:v>387312</c:v>
                </c:pt>
                <c:pt idx="2190">
                  <c:v>387388</c:v>
                </c:pt>
                <c:pt idx="2191">
                  <c:v>387510</c:v>
                </c:pt>
                <c:pt idx="2192">
                  <c:v>387615</c:v>
                </c:pt>
                <c:pt idx="2193">
                  <c:v>387670</c:v>
                </c:pt>
                <c:pt idx="2194">
                  <c:v>387715</c:v>
                </c:pt>
                <c:pt idx="2195">
                  <c:v>387786</c:v>
                </c:pt>
                <c:pt idx="2196">
                  <c:v>387902</c:v>
                </c:pt>
                <c:pt idx="2197">
                  <c:v>387998</c:v>
                </c:pt>
                <c:pt idx="2198">
                  <c:v>388108</c:v>
                </c:pt>
                <c:pt idx="2199">
                  <c:v>388305</c:v>
                </c:pt>
                <c:pt idx="2200">
                  <c:v>388356</c:v>
                </c:pt>
                <c:pt idx="2201">
                  <c:v>388413</c:v>
                </c:pt>
                <c:pt idx="2202">
                  <c:v>388506</c:v>
                </c:pt>
                <c:pt idx="2203">
                  <c:v>388580</c:v>
                </c:pt>
                <c:pt idx="2204">
                  <c:v>388735</c:v>
                </c:pt>
                <c:pt idx="2205">
                  <c:v>389305</c:v>
                </c:pt>
                <c:pt idx="2206">
                  <c:v>389305</c:v>
                </c:pt>
                <c:pt idx="2207">
                  <c:v>391202</c:v>
                </c:pt>
                <c:pt idx="2208">
                  <c:v>391908</c:v>
                </c:pt>
                <c:pt idx="2209">
                  <c:v>392132</c:v>
                </c:pt>
                <c:pt idx="2210">
                  <c:v>390857</c:v>
                </c:pt>
                <c:pt idx="2211">
                  <c:v>391016</c:v>
                </c:pt>
                <c:pt idx="2212">
                  <c:v>391241</c:v>
                </c:pt>
                <c:pt idx="2213">
                  <c:v>391555</c:v>
                </c:pt>
                <c:pt idx="2214">
                  <c:v>391697</c:v>
                </c:pt>
                <c:pt idx="2215">
                  <c:v>389071</c:v>
                </c:pt>
                <c:pt idx="2216">
                  <c:v>389071</c:v>
                </c:pt>
                <c:pt idx="2217">
                  <c:v>389343</c:v>
                </c:pt>
                <c:pt idx="2218">
                  <c:v>389438</c:v>
                </c:pt>
                <c:pt idx="2219">
                  <c:v>389438</c:v>
                </c:pt>
                <c:pt idx="2220">
                  <c:v>389617</c:v>
                </c:pt>
                <c:pt idx="2221">
                  <c:v>389666</c:v>
                </c:pt>
                <c:pt idx="2222">
                  <c:v>389666</c:v>
                </c:pt>
                <c:pt idx="2223">
                  <c:v>389813</c:v>
                </c:pt>
                <c:pt idx="2224">
                  <c:v>389813</c:v>
                </c:pt>
                <c:pt idx="2225">
                  <c:v>389957</c:v>
                </c:pt>
                <c:pt idx="2226">
                  <c:v>390298</c:v>
                </c:pt>
                <c:pt idx="2227">
                  <c:v>390471</c:v>
                </c:pt>
                <c:pt idx="2228">
                  <c:v>390565</c:v>
                </c:pt>
                <c:pt idx="2229">
                  <c:v>390754</c:v>
                </c:pt>
                <c:pt idx="2230">
                  <c:v>99744</c:v>
                </c:pt>
                <c:pt idx="2231">
                  <c:v>99744</c:v>
                </c:pt>
                <c:pt idx="2232">
                  <c:v>99854</c:v>
                </c:pt>
                <c:pt idx="2233">
                  <c:v>99939</c:v>
                </c:pt>
                <c:pt idx="2234">
                  <c:v>99963</c:v>
                </c:pt>
                <c:pt idx="2235">
                  <c:v>99963</c:v>
                </c:pt>
                <c:pt idx="2236">
                  <c:v>100008</c:v>
                </c:pt>
                <c:pt idx="2237">
                  <c:v>100039</c:v>
                </c:pt>
                <c:pt idx="2238">
                  <c:v>100073</c:v>
                </c:pt>
                <c:pt idx="2239">
                  <c:v>100104</c:v>
                </c:pt>
                <c:pt idx="2240">
                  <c:v>100143</c:v>
                </c:pt>
                <c:pt idx="2241">
                  <c:v>100143</c:v>
                </c:pt>
                <c:pt idx="2242">
                  <c:v>100225</c:v>
                </c:pt>
                <c:pt idx="2243">
                  <c:v>100247</c:v>
                </c:pt>
                <c:pt idx="2244">
                  <c:v>100283</c:v>
                </c:pt>
                <c:pt idx="2245">
                  <c:v>100311</c:v>
                </c:pt>
                <c:pt idx="2246">
                  <c:v>100353</c:v>
                </c:pt>
                <c:pt idx="2247">
                  <c:v>100399</c:v>
                </c:pt>
                <c:pt idx="2248">
                  <c:v>100426</c:v>
                </c:pt>
                <c:pt idx="2249">
                  <c:v>100426</c:v>
                </c:pt>
                <c:pt idx="2250">
                  <c:v>100485</c:v>
                </c:pt>
                <c:pt idx="2251">
                  <c:v>100528</c:v>
                </c:pt>
                <c:pt idx="2252">
                  <c:v>100574</c:v>
                </c:pt>
                <c:pt idx="2253">
                  <c:v>100647</c:v>
                </c:pt>
                <c:pt idx="2254">
                  <c:v>100717</c:v>
                </c:pt>
                <c:pt idx="2255">
                  <c:v>100749</c:v>
                </c:pt>
                <c:pt idx="2256">
                  <c:v>100749</c:v>
                </c:pt>
                <c:pt idx="2257">
                  <c:v>100814</c:v>
                </c:pt>
                <c:pt idx="2258">
                  <c:v>100851</c:v>
                </c:pt>
                <c:pt idx="2259">
                  <c:v>100893</c:v>
                </c:pt>
                <c:pt idx="2260">
                  <c:v>100943</c:v>
                </c:pt>
                <c:pt idx="2261">
                  <c:v>100992</c:v>
                </c:pt>
                <c:pt idx="2262">
                  <c:v>101026</c:v>
                </c:pt>
                <c:pt idx="2263">
                  <c:v>101057</c:v>
                </c:pt>
                <c:pt idx="2264">
                  <c:v>101105</c:v>
                </c:pt>
                <c:pt idx="2265">
                  <c:v>101175</c:v>
                </c:pt>
                <c:pt idx="2266">
                  <c:v>101256</c:v>
                </c:pt>
                <c:pt idx="2267">
                  <c:v>101316</c:v>
                </c:pt>
                <c:pt idx="2268">
                  <c:v>101586</c:v>
                </c:pt>
                <c:pt idx="2269">
                  <c:v>101710</c:v>
                </c:pt>
                <c:pt idx="2270">
                  <c:v>101816</c:v>
                </c:pt>
                <c:pt idx="2271">
                  <c:v>101816</c:v>
                </c:pt>
                <c:pt idx="2272">
                  <c:v>102046</c:v>
                </c:pt>
                <c:pt idx="2273">
                  <c:v>121682</c:v>
                </c:pt>
                <c:pt idx="2274">
                  <c:v>142793</c:v>
                </c:pt>
                <c:pt idx="2275">
                  <c:v>147213</c:v>
                </c:pt>
                <c:pt idx="2276">
                  <c:v>147351</c:v>
                </c:pt>
                <c:pt idx="2277">
                  <c:v>147451</c:v>
                </c:pt>
                <c:pt idx="2278">
                  <c:v>147531</c:v>
                </c:pt>
                <c:pt idx="2279">
                  <c:v>147627</c:v>
                </c:pt>
                <c:pt idx="2280">
                  <c:v>147810</c:v>
                </c:pt>
                <c:pt idx="2281">
                  <c:v>147965</c:v>
                </c:pt>
                <c:pt idx="2282">
                  <c:v>148114</c:v>
                </c:pt>
                <c:pt idx="2283">
                  <c:v>148227</c:v>
                </c:pt>
                <c:pt idx="2284">
                  <c:v>148076</c:v>
                </c:pt>
                <c:pt idx="2285">
                  <c:v>146374</c:v>
                </c:pt>
                <c:pt idx="2286">
                  <c:v>146508</c:v>
                </c:pt>
                <c:pt idx="2287">
                  <c:v>146548</c:v>
                </c:pt>
                <c:pt idx="2288">
                  <c:v>146672</c:v>
                </c:pt>
                <c:pt idx="2289">
                  <c:v>146810</c:v>
                </c:pt>
                <c:pt idx="2290">
                  <c:v>146977</c:v>
                </c:pt>
                <c:pt idx="2291">
                  <c:v>147060</c:v>
                </c:pt>
                <c:pt idx="2292">
                  <c:v>147137</c:v>
                </c:pt>
                <c:pt idx="2293">
                  <c:v>147137</c:v>
                </c:pt>
                <c:pt idx="2294">
                  <c:v>147333</c:v>
                </c:pt>
                <c:pt idx="2295">
                  <c:v>147456</c:v>
                </c:pt>
                <c:pt idx="2296">
                  <c:v>147596</c:v>
                </c:pt>
                <c:pt idx="2297">
                  <c:v>147786</c:v>
                </c:pt>
                <c:pt idx="2298">
                  <c:v>147859</c:v>
                </c:pt>
                <c:pt idx="2299">
                  <c:v>147963</c:v>
                </c:pt>
                <c:pt idx="2300">
                  <c:v>148092</c:v>
                </c:pt>
                <c:pt idx="2301">
                  <c:v>148209</c:v>
                </c:pt>
                <c:pt idx="2302">
                  <c:v>148286</c:v>
                </c:pt>
                <c:pt idx="2303">
                  <c:v>148421</c:v>
                </c:pt>
                <c:pt idx="2304">
                  <c:v>148579</c:v>
                </c:pt>
                <c:pt idx="2305">
                  <c:v>148661</c:v>
                </c:pt>
                <c:pt idx="2306">
                  <c:v>148661</c:v>
                </c:pt>
                <c:pt idx="2307">
                  <c:v>148757</c:v>
                </c:pt>
                <c:pt idx="2308">
                  <c:v>149163</c:v>
                </c:pt>
                <c:pt idx="2309">
                  <c:v>149163</c:v>
                </c:pt>
                <c:pt idx="2310">
                  <c:v>149452</c:v>
                </c:pt>
                <c:pt idx="2311">
                  <c:v>150199</c:v>
                </c:pt>
                <c:pt idx="2312">
                  <c:v>150446</c:v>
                </c:pt>
                <c:pt idx="2313">
                  <c:v>150543</c:v>
                </c:pt>
                <c:pt idx="2314">
                  <c:v>150543</c:v>
                </c:pt>
                <c:pt idx="2315">
                  <c:v>150819</c:v>
                </c:pt>
                <c:pt idx="2316">
                  <c:v>150942</c:v>
                </c:pt>
                <c:pt idx="2317">
                  <c:v>151077</c:v>
                </c:pt>
                <c:pt idx="2318">
                  <c:v>152610</c:v>
                </c:pt>
                <c:pt idx="2319">
                  <c:v>153319</c:v>
                </c:pt>
                <c:pt idx="2320">
                  <c:v>153888</c:v>
                </c:pt>
                <c:pt idx="2321">
                  <c:v>155488</c:v>
                </c:pt>
                <c:pt idx="2322">
                  <c:v>156710</c:v>
                </c:pt>
                <c:pt idx="2323">
                  <c:v>157651</c:v>
                </c:pt>
                <c:pt idx="2324">
                  <c:v>159237</c:v>
                </c:pt>
                <c:pt idx="2325">
                  <c:v>160387</c:v>
                </c:pt>
                <c:pt idx="2326">
                  <c:v>161266</c:v>
                </c:pt>
                <c:pt idx="2327">
                  <c:v>162092</c:v>
                </c:pt>
                <c:pt idx="2328">
                  <c:v>162924</c:v>
                </c:pt>
                <c:pt idx="2329">
                  <c:v>163809</c:v>
                </c:pt>
                <c:pt idx="2330">
                  <c:v>164842</c:v>
                </c:pt>
                <c:pt idx="2331">
                  <c:v>165888</c:v>
                </c:pt>
                <c:pt idx="2332">
                  <c:v>166766</c:v>
                </c:pt>
                <c:pt idx="2333">
                  <c:v>167608</c:v>
                </c:pt>
                <c:pt idx="2334">
                  <c:v>168412</c:v>
                </c:pt>
                <c:pt idx="2335">
                  <c:v>169399</c:v>
                </c:pt>
                <c:pt idx="2336">
                  <c:v>177390</c:v>
                </c:pt>
                <c:pt idx="2337">
                  <c:v>186724</c:v>
                </c:pt>
                <c:pt idx="2338">
                  <c:v>195111</c:v>
                </c:pt>
                <c:pt idx="2339">
                  <c:v>201380</c:v>
                </c:pt>
                <c:pt idx="2340">
                  <c:v>207869</c:v>
                </c:pt>
                <c:pt idx="2341">
                  <c:v>214337</c:v>
                </c:pt>
                <c:pt idx="2342">
                  <c:v>221270</c:v>
                </c:pt>
                <c:pt idx="2343">
                  <c:v>227293</c:v>
                </c:pt>
                <c:pt idx="2344">
                  <c:v>232109</c:v>
                </c:pt>
                <c:pt idx="2345">
                  <c:v>238505</c:v>
                </c:pt>
                <c:pt idx="2346">
                  <c:v>238505</c:v>
                </c:pt>
                <c:pt idx="2347">
                  <c:v>252510</c:v>
                </c:pt>
                <c:pt idx="2348">
                  <c:v>258821</c:v>
                </c:pt>
                <c:pt idx="2349">
                  <c:v>264279</c:v>
                </c:pt>
                <c:pt idx="2350">
                  <c:v>271290</c:v>
                </c:pt>
                <c:pt idx="2351">
                  <c:v>277973</c:v>
                </c:pt>
                <c:pt idx="2352">
                  <c:v>284493</c:v>
                </c:pt>
                <c:pt idx="2353">
                  <c:v>288584</c:v>
                </c:pt>
                <c:pt idx="2354">
                  <c:v>288649</c:v>
                </c:pt>
                <c:pt idx="2355">
                  <c:v>294033</c:v>
                </c:pt>
                <c:pt idx="2356">
                  <c:v>301348</c:v>
                </c:pt>
                <c:pt idx="2357">
                  <c:v>312635</c:v>
                </c:pt>
                <c:pt idx="2358">
                  <c:v>323459</c:v>
                </c:pt>
                <c:pt idx="2359">
                  <c:v>334316</c:v>
                </c:pt>
                <c:pt idx="2360">
                  <c:v>343842</c:v>
                </c:pt>
                <c:pt idx="2361">
                  <c:v>358660</c:v>
                </c:pt>
                <c:pt idx="2362">
                  <c:v>365935</c:v>
                </c:pt>
                <c:pt idx="2363">
                  <c:v>377811</c:v>
                </c:pt>
                <c:pt idx="2364">
                  <c:v>377811</c:v>
                </c:pt>
                <c:pt idx="2365">
                  <c:v>400619</c:v>
                </c:pt>
                <c:pt idx="2366">
                  <c:v>412002</c:v>
                </c:pt>
                <c:pt idx="2367">
                  <c:v>423150</c:v>
                </c:pt>
                <c:pt idx="2368">
                  <c:v>433909</c:v>
                </c:pt>
                <c:pt idx="2369">
                  <c:v>444611</c:v>
                </c:pt>
                <c:pt idx="2370">
                  <c:v>455961</c:v>
                </c:pt>
                <c:pt idx="2371">
                  <c:v>466891</c:v>
                </c:pt>
                <c:pt idx="2372">
                  <c:v>477746</c:v>
                </c:pt>
                <c:pt idx="2373">
                  <c:v>477746</c:v>
                </c:pt>
                <c:pt idx="2374">
                  <c:v>498226</c:v>
                </c:pt>
                <c:pt idx="2375">
                  <c:v>500031</c:v>
                </c:pt>
                <c:pt idx="2376">
                  <c:v>501889</c:v>
                </c:pt>
                <c:pt idx="2377">
                  <c:v>503674</c:v>
                </c:pt>
                <c:pt idx="2378">
                  <c:v>505420</c:v>
                </c:pt>
                <c:pt idx="2379">
                  <c:v>507380</c:v>
                </c:pt>
                <c:pt idx="2380">
                  <c:v>509200</c:v>
                </c:pt>
                <c:pt idx="2381">
                  <c:v>510965</c:v>
                </c:pt>
                <c:pt idx="2382">
                  <c:v>512686</c:v>
                </c:pt>
                <c:pt idx="2383">
                  <c:v>514602</c:v>
                </c:pt>
                <c:pt idx="2384">
                  <c:v>509927</c:v>
                </c:pt>
                <c:pt idx="2385">
                  <c:v>509927</c:v>
                </c:pt>
                <c:pt idx="2386">
                  <c:v>510157</c:v>
                </c:pt>
                <c:pt idx="2387">
                  <c:v>510157</c:v>
                </c:pt>
                <c:pt idx="2388">
                  <c:v>519616</c:v>
                </c:pt>
                <c:pt idx="2389">
                  <c:v>553135</c:v>
                </c:pt>
                <c:pt idx="2390">
                  <c:v>560089</c:v>
                </c:pt>
                <c:pt idx="2391">
                  <c:v>560320</c:v>
                </c:pt>
                <c:pt idx="2392">
                  <c:v>560553</c:v>
                </c:pt>
                <c:pt idx="2393">
                  <c:v>560670</c:v>
                </c:pt>
                <c:pt idx="2394">
                  <c:v>560766</c:v>
                </c:pt>
                <c:pt idx="2395">
                  <c:v>560874</c:v>
                </c:pt>
                <c:pt idx="2396">
                  <c:v>561013</c:v>
                </c:pt>
                <c:pt idx="2397">
                  <c:v>561073</c:v>
                </c:pt>
                <c:pt idx="2398">
                  <c:v>561187</c:v>
                </c:pt>
                <c:pt idx="2399">
                  <c:v>561316</c:v>
                </c:pt>
                <c:pt idx="2400">
                  <c:v>561441</c:v>
                </c:pt>
                <c:pt idx="2401">
                  <c:v>563137</c:v>
                </c:pt>
                <c:pt idx="2402">
                  <c:v>567383</c:v>
                </c:pt>
                <c:pt idx="2403">
                  <c:v>567452</c:v>
                </c:pt>
                <c:pt idx="2404">
                  <c:v>567510</c:v>
                </c:pt>
                <c:pt idx="2405">
                  <c:v>567383</c:v>
                </c:pt>
                <c:pt idx="2406">
                  <c:v>567481</c:v>
                </c:pt>
                <c:pt idx="2407">
                  <c:v>567629</c:v>
                </c:pt>
                <c:pt idx="2408">
                  <c:v>567741</c:v>
                </c:pt>
                <c:pt idx="2409">
                  <c:v>567836</c:v>
                </c:pt>
                <c:pt idx="2410">
                  <c:v>567935</c:v>
                </c:pt>
                <c:pt idx="2411">
                  <c:v>568001</c:v>
                </c:pt>
                <c:pt idx="2412">
                  <c:v>568087</c:v>
                </c:pt>
                <c:pt idx="2413">
                  <c:v>568178</c:v>
                </c:pt>
                <c:pt idx="2414">
                  <c:v>568303</c:v>
                </c:pt>
                <c:pt idx="2415">
                  <c:v>568454</c:v>
                </c:pt>
                <c:pt idx="2416">
                  <c:v>568566</c:v>
                </c:pt>
                <c:pt idx="2417">
                  <c:v>568627</c:v>
                </c:pt>
                <c:pt idx="2418">
                  <c:v>568719</c:v>
                </c:pt>
                <c:pt idx="2419">
                  <c:v>568839</c:v>
                </c:pt>
                <c:pt idx="2420">
                  <c:v>568839</c:v>
                </c:pt>
                <c:pt idx="2421">
                  <c:v>569043</c:v>
                </c:pt>
                <c:pt idx="2422">
                  <c:v>569043</c:v>
                </c:pt>
                <c:pt idx="2423">
                  <c:v>569226</c:v>
                </c:pt>
                <c:pt idx="2424">
                  <c:v>569323</c:v>
                </c:pt>
                <c:pt idx="2425">
                  <c:v>569433</c:v>
                </c:pt>
                <c:pt idx="2426">
                  <c:v>569433</c:v>
                </c:pt>
                <c:pt idx="2427">
                  <c:v>569525</c:v>
                </c:pt>
                <c:pt idx="2428">
                  <c:v>569605</c:v>
                </c:pt>
                <c:pt idx="2429">
                  <c:v>569818</c:v>
                </c:pt>
                <c:pt idx="2430">
                  <c:v>569885</c:v>
                </c:pt>
                <c:pt idx="2431">
                  <c:v>569967</c:v>
                </c:pt>
                <c:pt idx="2432">
                  <c:v>570040</c:v>
                </c:pt>
                <c:pt idx="2433">
                  <c:v>570170</c:v>
                </c:pt>
                <c:pt idx="2434">
                  <c:v>570268</c:v>
                </c:pt>
                <c:pt idx="2435">
                  <c:v>570370</c:v>
                </c:pt>
                <c:pt idx="2436">
                  <c:v>570477</c:v>
                </c:pt>
                <c:pt idx="2437">
                  <c:v>570568</c:v>
                </c:pt>
                <c:pt idx="2438">
                  <c:v>570650</c:v>
                </c:pt>
                <c:pt idx="2439">
                  <c:v>570719</c:v>
                </c:pt>
                <c:pt idx="2440">
                  <c:v>570815</c:v>
                </c:pt>
                <c:pt idx="2441">
                  <c:v>570963</c:v>
                </c:pt>
                <c:pt idx="2442">
                  <c:v>571063</c:v>
                </c:pt>
                <c:pt idx="2443">
                  <c:v>571154</c:v>
                </c:pt>
                <c:pt idx="2444">
                  <c:v>571154</c:v>
                </c:pt>
                <c:pt idx="2445">
                  <c:v>571327</c:v>
                </c:pt>
                <c:pt idx="2446">
                  <c:v>571392</c:v>
                </c:pt>
                <c:pt idx="2447">
                  <c:v>571494</c:v>
                </c:pt>
                <c:pt idx="2448">
                  <c:v>571614</c:v>
                </c:pt>
                <c:pt idx="2449">
                  <c:v>571737</c:v>
                </c:pt>
                <c:pt idx="2450">
                  <c:v>571866</c:v>
                </c:pt>
                <c:pt idx="2451">
                  <c:v>571981</c:v>
                </c:pt>
                <c:pt idx="2452">
                  <c:v>572087</c:v>
                </c:pt>
                <c:pt idx="2453">
                  <c:v>572192</c:v>
                </c:pt>
                <c:pt idx="2454">
                  <c:v>572338</c:v>
                </c:pt>
                <c:pt idx="2455">
                  <c:v>572425</c:v>
                </c:pt>
                <c:pt idx="2456">
                  <c:v>572514</c:v>
                </c:pt>
                <c:pt idx="2457">
                  <c:v>572646</c:v>
                </c:pt>
                <c:pt idx="2458">
                  <c:v>572776</c:v>
                </c:pt>
                <c:pt idx="2459">
                  <c:v>572863</c:v>
                </c:pt>
                <c:pt idx="2460">
                  <c:v>572961</c:v>
                </c:pt>
                <c:pt idx="2461">
                  <c:v>573079</c:v>
                </c:pt>
                <c:pt idx="2462">
                  <c:v>573217</c:v>
                </c:pt>
                <c:pt idx="2463">
                  <c:v>573325</c:v>
                </c:pt>
                <c:pt idx="2464">
                  <c:v>573325</c:v>
                </c:pt>
                <c:pt idx="2465">
                  <c:v>573570</c:v>
                </c:pt>
                <c:pt idx="2466">
                  <c:v>573649</c:v>
                </c:pt>
                <c:pt idx="2467">
                  <c:v>573746</c:v>
                </c:pt>
                <c:pt idx="2468">
                  <c:v>573746</c:v>
                </c:pt>
                <c:pt idx="2469">
                  <c:v>573938</c:v>
                </c:pt>
                <c:pt idx="2470">
                  <c:v>574044</c:v>
                </c:pt>
                <c:pt idx="2471">
                  <c:v>574044</c:v>
                </c:pt>
                <c:pt idx="2472">
                  <c:v>574146</c:v>
                </c:pt>
                <c:pt idx="2473">
                  <c:v>574320</c:v>
                </c:pt>
                <c:pt idx="2474">
                  <c:v>574357</c:v>
                </c:pt>
                <c:pt idx="2475">
                  <c:v>574429</c:v>
                </c:pt>
                <c:pt idx="2476">
                  <c:v>574491</c:v>
                </c:pt>
                <c:pt idx="2477">
                  <c:v>574565</c:v>
                </c:pt>
                <c:pt idx="2478">
                  <c:v>574669</c:v>
                </c:pt>
                <c:pt idx="2479">
                  <c:v>574747</c:v>
                </c:pt>
                <c:pt idx="2480">
                  <c:v>574811</c:v>
                </c:pt>
                <c:pt idx="2481">
                  <c:v>574866</c:v>
                </c:pt>
                <c:pt idx="2482">
                  <c:v>574937</c:v>
                </c:pt>
                <c:pt idx="2483">
                  <c:v>575006</c:v>
                </c:pt>
                <c:pt idx="2484">
                  <c:v>575093</c:v>
                </c:pt>
                <c:pt idx="2485">
                  <c:v>575188</c:v>
                </c:pt>
                <c:pt idx="2486">
                  <c:v>575276</c:v>
                </c:pt>
                <c:pt idx="2487">
                  <c:v>575319</c:v>
                </c:pt>
                <c:pt idx="2488">
                  <c:v>575370</c:v>
                </c:pt>
                <c:pt idx="2489">
                  <c:v>575451</c:v>
                </c:pt>
                <c:pt idx="2490">
                  <c:v>575525</c:v>
                </c:pt>
                <c:pt idx="2491">
                  <c:v>575613</c:v>
                </c:pt>
                <c:pt idx="2492">
                  <c:v>575685</c:v>
                </c:pt>
                <c:pt idx="2493">
                  <c:v>575759</c:v>
                </c:pt>
                <c:pt idx="2494">
                  <c:v>575809</c:v>
                </c:pt>
                <c:pt idx="2495">
                  <c:v>575863</c:v>
                </c:pt>
                <c:pt idx="2496">
                  <c:v>575983</c:v>
                </c:pt>
                <c:pt idx="2497">
                  <c:v>576068</c:v>
                </c:pt>
                <c:pt idx="2498">
                  <c:v>576130</c:v>
                </c:pt>
                <c:pt idx="2499">
                  <c:v>576274</c:v>
                </c:pt>
                <c:pt idx="2500">
                  <c:v>576338</c:v>
                </c:pt>
                <c:pt idx="2501">
                  <c:v>576376</c:v>
                </c:pt>
                <c:pt idx="2502">
                  <c:v>576435</c:v>
                </c:pt>
                <c:pt idx="2503">
                  <c:v>576513</c:v>
                </c:pt>
                <c:pt idx="2504">
                  <c:v>576595</c:v>
                </c:pt>
                <c:pt idx="2505">
                  <c:v>576672</c:v>
                </c:pt>
                <c:pt idx="2506">
                  <c:v>576743</c:v>
                </c:pt>
                <c:pt idx="2507">
                  <c:v>576796</c:v>
                </c:pt>
                <c:pt idx="2508">
                  <c:v>576888</c:v>
                </c:pt>
                <c:pt idx="2509">
                  <c:v>576969</c:v>
                </c:pt>
                <c:pt idx="2510">
                  <c:v>577740</c:v>
                </c:pt>
                <c:pt idx="2511">
                  <c:v>578123</c:v>
                </c:pt>
                <c:pt idx="2512">
                  <c:v>578466</c:v>
                </c:pt>
                <c:pt idx="2513">
                  <c:v>578677</c:v>
                </c:pt>
                <c:pt idx="2514">
                  <c:v>578814</c:v>
                </c:pt>
                <c:pt idx="2515">
                  <c:v>579065</c:v>
                </c:pt>
                <c:pt idx="2516">
                  <c:v>579457</c:v>
                </c:pt>
                <c:pt idx="2517">
                  <c:v>579966</c:v>
                </c:pt>
                <c:pt idx="2518">
                  <c:v>580159</c:v>
                </c:pt>
                <c:pt idx="2519">
                  <c:v>580313</c:v>
                </c:pt>
                <c:pt idx="2520">
                  <c:v>580409</c:v>
                </c:pt>
                <c:pt idx="2521">
                  <c:v>580482</c:v>
                </c:pt>
                <c:pt idx="2522">
                  <c:v>580578</c:v>
                </c:pt>
                <c:pt idx="2523">
                  <c:v>580760</c:v>
                </c:pt>
                <c:pt idx="2524">
                  <c:v>580934</c:v>
                </c:pt>
                <c:pt idx="2525">
                  <c:v>581059</c:v>
                </c:pt>
                <c:pt idx="2526">
                  <c:v>581190</c:v>
                </c:pt>
                <c:pt idx="2527">
                  <c:v>581280</c:v>
                </c:pt>
                <c:pt idx="2528">
                  <c:v>581356</c:v>
                </c:pt>
                <c:pt idx="2529">
                  <c:v>581403</c:v>
                </c:pt>
                <c:pt idx="2530">
                  <c:v>581541</c:v>
                </c:pt>
                <c:pt idx="2531">
                  <c:v>581665</c:v>
                </c:pt>
                <c:pt idx="2532">
                  <c:v>581756</c:v>
                </c:pt>
                <c:pt idx="2533">
                  <c:v>581942</c:v>
                </c:pt>
                <c:pt idx="2534">
                  <c:v>582157</c:v>
                </c:pt>
                <c:pt idx="2535">
                  <c:v>582313</c:v>
                </c:pt>
                <c:pt idx="2536">
                  <c:v>582390</c:v>
                </c:pt>
                <c:pt idx="2537">
                  <c:v>582538</c:v>
                </c:pt>
                <c:pt idx="2538">
                  <c:v>582705</c:v>
                </c:pt>
                <c:pt idx="2539">
                  <c:v>582845</c:v>
                </c:pt>
                <c:pt idx="2540">
                  <c:v>582955</c:v>
                </c:pt>
                <c:pt idx="2541">
                  <c:v>583067</c:v>
                </c:pt>
                <c:pt idx="2542">
                  <c:v>583120</c:v>
                </c:pt>
                <c:pt idx="2543">
                  <c:v>583199</c:v>
                </c:pt>
                <c:pt idx="2544">
                  <c:v>583487</c:v>
                </c:pt>
                <c:pt idx="2545">
                  <c:v>583842</c:v>
                </c:pt>
                <c:pt idx="2546">
                  <c:v>584205</c:v>
                </c:pt>
                <c:pt idx="2547">
                  <c:v>584502</c:v>
                </c:pt>
                <c:pt idx="2548">
                  <c:v>584721</c:v>
                </c:pt>
                <c:pt idx="2549">
                  <c:v>584908</c:v>
                </c:pt>
                <c:pt idx="2550">
                  <c:v>585005</c:v>
                </c:pt>
                <c:pt idx="2551">
                  <c:v>585108</c:v>
                </c:pt>
                <c:pt idx="2552">
                  <c:v>585185</c:v>
                </c:pt>
                <c:pt idx="2553">
                  <c:v>585334</c:v>
                </c:pt>
                <c:pt idx="2554">
                  <c:v>585486</c:v>
                </c:pt>
                <c:pt idx="2555">
                  <c:v>585605</c:v>
                </c:pt>
                <c:pt idx="2556">
                  <c:v>585702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72CB-4970-BDDF-83CB9039A07D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Symantec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Sheet1!$A$2:$A$2558</c:f>
              <c:numCache>
                <c:formatCode>m/d/yyyy</c:formatCode>
                <c:ptCount val="2557"/>
                <c:pt idx="0">
                  <c:v>40544</c:v>
                </c:pt>
                <c:pt idx="1">
                  <c:v>40545</c:v>
                </c:pt>
                <c:pt idx="2">
                  <c:v>40546</c:v>
                </c:pt>
                <c:pt idx="3">
                  <c:v>40547</c:v>
                </c:pt>
                <c:pt idx="4">
                  <c:v>40548</c:v>
                </c:pt>
                <c:pt idx="5">
                  <c:v>40549</c:v>
                </c:pt>
                <c:pt idx="6">
                  <c:v>40550</c:v>
                </c:pt>
                <c:pt idx="7">
                  <c:v>40551</c:v>
                </c:pt>
                <c:pt idx="8">
                  <c:v>40552</c:v>
                </c:pt>
                <c:pt idx="9">
                  <c:v>40553</c:v>
                </c:pt>
                <c:pt idx="10">
                  <c:v>40554</c:v>
                </c:pt>
                <c:pt idx="11">
                  <c:v>40555</c:v>
                </c:pt>
                <c:pt idx="12">
                  <c:v>40556</c:v>
                </c:pt>
                <c:pt idx="13">
                  <c:v>40557</c:v>
                </c:pt>
                <c:pt idx="14">
                  <c:v>40558</c:v>
                </c:pt>
                <c:pt idx="15">
                  <c:v>40559</c:v>
                </c:pt>
                <c:pt idx="16">
                  <c:v>40560</c:v>
                </c:pt>
                <c:pt idx="17">
                  <c:v>40561</c:v>
                </c:pt>
                <c:pt idx="18">
                  <c:v>40562</c:v>
                </c:pt>
                <c:pt idx="19">
                  <c:v>40563</c:v>
                </c:pt>
                <c:pt idx="20">
                  <c:v>40564</c:v>
                </c:pt>
                <c:pt idx="21">
                  <c:v>40565</c:v>
                </c:pt>
                <c:pt idx="22">
                  <c:v>40566</c:v>
                </c:pt>
                <c:pt idx="23">
                  <c:v>40567</c:v>
                </c:pt>
                <c:pt idx="24">
                  <c:v>40568</c:v>
                </c:pt>
                <c:pt idx="25">
                  <c:v>40569</c:v>
                </c:pt>
                <c:pt idx="26">
                  <c:v>40570</c:v>
                </c:pt>
                <c:pt idx="27">
                  <c:v>40571</c:v>
                </c:pt>
                <c:pt idx="28">
                  <c:v>40572</c:v>
                </c:pt>
                <c:pt idx="29">
                  <c:v>40573</c:v>
                </c:pt>
                <c:pt idx="30">
                  <c:v>40574</c:v>
                </c:pt>
                <c:pt idx="31">
                  <c:v>40575</c:v>
                </c:pt>
                <c:pt idx="32">
                  <c:v>40576</c:v>
                </c:pt>
                <c:pt idx="33">
                  <c:v>40577</c:v>
                </c:pt>
                <c:pt idx="34">
                  <c:v>40578</c:v>
                </c:pt>
                <c:pt idx="35">
                  <c:v>40579</c:v>
                </c:pt>
                <c:pt idx="36">
                  <c:v>40580</c:v>
                </c:pt>
                <c:pt idx="37">
                  <c:v>40581</c:v>
                </c:pt>
                <c:pt idx="38">
                  <c:v>40582</c:v>
                </c:pt>
                <c:pt idx="39">
                  <c:v>40583</c:v>
                </c:pt>
                <c:pt idx="40">
                  <c:v>40584</c:v>
                </c:pt>
                <c:pt idx="41">
                  <c:v>40585</c:v>
                </c:pt>
                <c:pt idx="42">
                  <c:v>40586</c:v>
                </c:pt>
                <c:pt idx="43">
                  <c:v>40587</c:v>
                </c:pt>
                <c:pt idx="44">
                  <c:v>40588</c:v>
                </c:pt>
                <c:pt idx="45">
                  <c:v>40589</c:v>
                </c:pt>
                <c:pt idx="46">
                  <c:v>40590</c:v>
                </c:pt>
                <c:pt idx="47">
                  <c:v>40591</c:v>
                </c:pt>
                <c:pt idx="48">
                  <c:v>40592</c:v>
                </c:pt>
                <c:pt idx="49">
                  <c:v>40593</c:v>
                </c:pt>
                <c:pt idx="50">
                  <c:v>40594</c:v>
                </c:pt>
                <c:pt idx="51">
                  <c:v>40595</c:v>
                </c:pt>
                <c:pt idx="52">
                  <c:v>40596</c:v>
                </c:pt>
                <c:pt idx="53">
                  <c:v>40597</c:v>
                </c:pt>
                <c:pt idx="54">
                  <c:v>40598</c:v>
                </c:pt>
                <c:pt idx="55">
                  <c:v>40599</c:v>
                </c:pt>
                <c:pt idx="56">
                  <c:v>40600</c:v>
                </c:pt>
                <c:pt idx="57">
                  <c:v>40601</c:v>
                </c:pt>
                <c:pt idx="58">
                  <c:v>40602</c:v>
                </c:pt>
                <c:pt idx="59">
                  <c:v>40603</c:v>
                </c:pt>
                <c:pt idx="60">
                  <c:v>40604</c:v>
                </c:pt>
                <c:pt idx="61">
                  <c:v>40605</c:v>
                </c:pt>
                <c:pt idx="62">
                  <c:v>40606</c:v>
                </c:pt>
                <c:pt idx="63">
                  <c:v>40607</c:v>
                </c:pt>
                <c:pt idx="64">
                  <c:v>40608</c:v>
                </c:pt>
                <c:pt idx="65">
                  <c:v>40609</c:v>
                </c:pt>
                <c:pt idx="66">
                  <c:v>40610</c:v>
                </c:pt>
                <c:pt idx="67">
                  <c:v>40611</c:v>
                </c:pt>
                <c:pt idx="68">
                  <c:v>40612</c:v>
                </c:pt>
                <c:pt idx="69">
                  <c:v>40613</c:v>
                </c:pt>
                <c:pt idx="70">
                  <c:v>40614</c:v>
                </c:pt>
                <c:pt idx="71">
                  <c:v>40615</c:v>
                </c:pt>
                <c:pt idx="72">
                  <c:v>40616</c:v>
                </c:pt>
                <c:pt idx="73">
                  <c:v>40617</c:v>
                </c:pt>
                <c:pt idx="74">
                  <c:v>40618</c:v>
                </c:pt>
                <c:pt idx="75">
                  <c:v>40619</c:v>
                </c:pt>
                <c:pt idx="76">
                  <c:v>40620</c:v>
                </c:pt>
                <c:pt idx="77">
                  <c:v>40621</c:v>
                </c:pt>
                <c:pt idx="78">
                  <c:v>40622</c:v>
                </c:pt>
                <c:pt idx="79">
                  <c:v>40623</c:v>
                </c:pt>
                <c:pt idx="80">
                  <c:v>40624</c:v>
                </c:pt>
                <c:pt idx="81">
                  <c:v>40625</c:v>
                </c:pt>
                <c:pt idx="82">
                  <c:v>40626</c:v>
                </c:pt>
                <c:pt idx="83">
                  <c:v>40627</c:v>
                </c:pt>
                <c:pt idx="84">
                  <c:v>40628</c:v>
                </c:pt>
                <c:pt idx="85">
                  <c:v>40629</c:v>
                </c:pt>
                <c:pt idx="86">
                  <c:v>40630</c:v>
                </c:pt>
                <c:pt idx="87">
                  <c:v>40631</c:v>
                </c:pt>
                <c:pt idx="88">
                  <c:v>40632</c:v>
                </c:pt>
                <c:pt idx="89">
                  <c:v>40633</c:v>
                </c:pt>
                <c:pt idx="90">
                  <c:v>40634</c:v>
                </c:pt>
                <c:pt idx="91">
                  <c:v>40635</c:v>
                </c:pt>
                <c:pt idx="92">
                  <c:v>40636</c:v>
                </c:pt>
                <c:pt idx="93">
                  <c:v>40637</c:v>
                </c:pt>
                <c:pt idx="94">
                  <c:v>40638</c:v>
                </c:pt>
                <c:pt idx="95">
                  <c:v>40639</c:v>
                </c:pt>
                <c:pt idx="96">
                  <c:v>40640</c:v>
                </c:pt>
                <c:pt idx="97">
                  <c:v>40641</c:v>
                </c:pt>
                <c:pt idx="98">
                  <c:v>40642</c:v>
                </c:pt>
                <c:pt idx="99">
                  <c:v>40643</c:v>
                </c:pt>
                <c:pt idx="100">
                  <c:v>40644</c:v>
                </c:pt>
                <c:pt idx="101">
                  <c:v>40645</c:v>
                </c:pt>
                <c:pt idx="102">
                  <c:v>40646</c:v>
                </c:pt>
                <c:pt idx="103">
                  <c:v>40647</c:v>
                </c:pt>
                <c:pt idx="104">
                  <c:v>40648</c:v>
                </c:pt>
                <c:pt idx="105">
                  <c:v>40649</c:v>
                </c:pt>
                <c:pt idx="106">
                  <c:v>40650</c:v>
                </c:pt>
                <c:pt idx="107">
                  <c:v>40651</c:v>
                </c:pt>
                <c:pt idx="108">
                  <c:v>40652</c:v>
                </c:pt>
                <c:pt idx="109">
                  <c:v>40653</c:v>
                </c:pt>
                <c:pt idx="110">
                  <c:v>40654</c:v>
                </c:pt>
                <c:pt idx="111">
                  <c:v>40655</c:v>
                </c:pt>
                <c:pt idx="112">
                  <c:v>40656</c:v>
                </c:pt>
                <c:pt idx="113">
                  <c:v>40657</c:v>
                </c:pt>
                <c:pt idx="114">
                  <c:v>40658</c:v>
                </c:pt>
                <c:pt idx="115">
                  <c:v>40659</c:v>
                </c:pt>
                <c:pt idx="116">
                  <c:v>40660</c:v>
                </c:pt>
                <c:pt idx="117">
                  <c:v>40661</c:v>
                </c:pt>
                <c:pt idx="118">
                  <c:v>40662</c:v>
                </c:pt>
                <c:pt idx="119">
                  <c:v>40663</c:v>
                </c:pt>
                <c:pt idx="120">
                  <c:v>40664</c:v>
                </c:pt>
                <c:pt idx="121">
                  <c:v>40665</c:v>
                </c:pt>
                <c:pt idx="122">
                  <c:v>40666</c:v>
                </c:pt>
                <c:pt idx="123">
                  <c:v>40667</c:v>
                </c:pt>
                <c:pt idx="124">
                  <c:v>40668</c:v>
                </c:pt>
                <c:pt idx="125">
                  <c:v>40669</c:v>
                </c:pt>
                <c:pt idx="126">
                  <c:v>40670</c:v>
                </c:pt>
                <c:pt idx="127">
                  <c:v>40671</c:v>
                </c:pt>
                <c:pt idx="128">
                  <c:v>40672</c:v>
                </c:pt>
                <c:pt idx="129">
                  <c:v>40673</c:v>
                </c:pt>
                <c:pt idx="130">
                  <c:v>40674</c:v>
                </c:pt>
                <c:pt idx="131">
                  <c:v>40675</c:v>
                </c:pt>
                <c:pt idx="132">
                  <c:v>40676</c:v>
                </c:pt>
                <c:pt idx="133">
                  <c:v>40677</c:v>
                </c:pt>
                <c:pt idx="134">
                  <c:v>40678</c:v>
                </c:pt>
                <c:pt idx="135">
                  <c:v>40679</c:v>
                </c:pt>
                <c:pt idx="136">
                  <c:v>40680</c:v>
                </c:pt>
                <c:pt idx="137">
                  <c:v>40681</c:v>
                </c:pt>
                <c:pt idx="138">
                  <c:v>40682</c:v>
                </c:pt>
                <c:pt idx="139">
                  <c:v>40683</c:v>
                </c:pt>
                <c:pt idx="140">
                  <c:v>40684</c:v>
                </c:pt>
                <c:pt idx="141">
                  <c:v>40685</c:v>
                </c:pt>
                <c:pt idx="142">
                  <c:v>40686</c:v>
                </c:pt>
                <c:pt idx="143">
                  <c:v>40687</c:v>
                </c:pt>
                <c:pt idx="144">
                  <c:v>40688</c:v>
                </c:pt>
                <c:pt idx="145">
                  <c:v>40689</c:v>
                </c:pt>
                <c:pt idx="146">
                  <c:v>40690</c:v>
                </c:pt>
                <c:pt idx="147">
                  <c:v>40691</c:v>
                </c:pt>
                <c:pt idx="148">
                  <c:v>40692</c:v>
                </c:pt>
                <c:pt idx="149">
                  <c:v>40693</c:v>
                </c:pt>
                <c:pt idx="150">
                  <c:v>40694</c:v>
                </c:pt>
                <c:pt idx="151">
                  <c:v>40695</c:v>
                </c:pt>
                <c:pt idx="152">
                  <c:v>40696</c:v>
                </c:pt>
                <c:pt idx="153">
                  <c:v>40697</c:v>
                </c:pt>
                <c:pt idx="154">
                  <c:v>40698</c:v>
                </c:pt>
                <c:pt idx="155">
                  <c:v>40699</c:v>
                </c:pt>
                <c:pt idx="156">
                  <c:v>40700</c:v>
                </c:pt>
                <c:pt idx="157">
                  <c:v>40701</c:v>
                </c:pt>
                <c:pt idx="158">
                  <c:v>40702</c:v>
                </c:pt>
                <c:pt idx="159">
                  <c:v>40703</c:v>
                </c:pt>
                <c:pt idx="160">
                  <c:v>40704</c:v>
                </c:pt>
                <c:pt idx="161">
                  <c:v>40705</c:v>
                </c:pt>
                <c:pt idx="162">
                  <c:v>40706</c:v>
                </c:pt>
                <c:pt idx="163">
                  <c:v>40707</c:v>
                </c:pt>
                <c:pt idx="164">
                  <c:v>40708</c:v>
                </c:pt>
                <c:pt idx="165">
                  <c:v>40709</c:v>
                </c:pt>
                <c:pt idx="166">
                  <c:v>40710</c:v>
                </c:pt>
                <c:pt idx="167">
                  <c:v>40711</c:v>
                </c:pt>
                <c:pt idx="168">
                  <c:v>40712</c:v>
                </c:pt>
                <c:pt idx="169">
                  <c:v>40713</c:v>
                </c:pt>
                <c:pt idx="170">
                  <c:v>40714</c:v>
                </c:pt>
                <c:pt idx="171">
                  <c:v>40715</c:v>
                </c:pt>
                <c:pt idx="172">
                  <c:v>40716</c:v>
                </c:pt>
                <c:pt idx="173">
                  <c:v>40717</c:v>
                </c:pt>
                <c:pt idx="174">
                  <c:v>40718</c:v>
                </c:pt>
                <c:pt idx="175">
                  <c:v>40719</c:v>
                </c:pt>
                <c:pt idx="176">
                  <c:v>40720</c:v>
                </c:pt>
                <c:pt idx="177">
                  <c:v>40721</c:v>
                </c:pt>
                <c:pt idx="178">
                  <c:v>40722</c:v>
                </c:pt>
                <c:pt idx="179">
                  <c:v>40723</c:v>
                </c:pt>
                <c:pt idx="180">
                  <c:v>40724</c:v>
                </c:pt>
                <c:pt idx="181">
                  <c:v>40725</c:v>
                </c:pt>
                <c:pt idx="182">
                  <c:v>40726</c:v>
                </c:pt>
                <c:pt idx="183">
                  <c:v>40727</c:v>
                </c:pt>
                <c:pt idx="184">
                  <c:v>40728</c:v>
                </c:pt>
                <c:pt idx="185">
                  <c:v>40729</c:v>
                </c:pt>
                <c:pt idx="186">
                  <c:v>40730</c:v>
                </c:pt>
                <c:pt idx="187">
                  <c:v>40731</c:v>
                </c:pt>
                <c:pt idx="188">
                  <c:v>40732</c:v>
                </c:pt>
                <c:pt idx="189">
                  <c:v>40733</c:v>
                </c:pt>
                <c:pt idx="190">
                  <c:v>40734</c:v>
                </c:pt>
                <c:pt idx="191">
                  <c:v>40735</c:v>
                </c:pt>
                <c:pt idx="192">
                  <c:v>40736</c:v>
                </c:pt>
                <c:pt idx="193">
                  <c:v>40737</c:v>
                </c:pt>
                <c:pt idx="194">
                  <c:v>40738</c:v>
                </c:pt>
                <c:pt idx="195">
                  <c:v>40739</c:v>
                </c:pt>
                <c:pt idx="196">
                  <c:v>40740</c:v>
                </c:pt>
                <c:pt idx="197">
                  <c:v>40741</c:v>
                </c:pt>
                <c:pt idx="198">
                  <c:v>40742</c:v>
                </c:pt>
                <c:pt idx="199">
                  <c:v>40743</c:v>
                </c:pt>
                <c:pt idx="200">
                  <c:v>40744</c:v>
                </c:pt>
                <c:pt idx="201">
                  <c:v>40745</c:v>
                </c:pt>
                <c:pt idx="202">
                  <c:v>40746</c:v>
                </c:pt>
                <c:pt idx="203">
                  <c:v>40747</c:v>
                </c:pt>
                <c:pt idx="204">
                  <c:v>40748</c:v>
                </c:pt>
                <c:pt idx="205">
                  <c:v>40749</c:v>
                </c:pt>
                <c:pt idx="206">
                  <c:v>40750</c:v>
                </c:pt>
                <c:pt idx="207">
                  <c:v>40751</c:v>
                </c:pt>
                <c:pt idx="208">
                  <c:v>40752</c:v>
                </c:pt>
                <c:pt idx="209">
                  <c:v>40753</c:v>
                </c:pt>
                <c:pt idx="210">
                  <c:v>40754</c:v>
                </c:pt>
                <c:pt idx="211">
                  <c:v>40755</c:v>
                </c:pt>
                <c:pt idx="212">
                  <c:v>40756</c:v>
                </c:pt>
                <c:pt idx="213">
                  <c:v>40757</c:v>
                </c:pt>
                <c:pt idx="214">
                  <c:v>40758</c:v>
                </c:pt>
                <c:pt idx="215">
                  <c:v>40759</c:v>
                </c:pt>
                <c:pt idx="216">
                  <c:v>40760</c:v>
                </c:pt>
                <c:pt idx="217">
                  <c:v>40761</c:v>
                </c:pt>
                <c:pt idx="218">
                  <c:v>40762</c:v>
                </c:pt>
                <c:pt idx="219">
                  <c:v>40763</c:v>
                </c:pt>
                <c:pt idx="220">
                  <c:v>40764</c:v>
                </c:pt>
                <c:pt idx="221">
                  <c:v>40765</c:v>
                </c:pt>
                <c:pt idx="222">
                  <c:v>40766</c:v>
                </c:pt>
                <c:pt idx="223">
                  <c:v>40767</c:v>
                </c:pt>
                <c:pt idx="224">
                  <c:v>40768</c:v>
                </c:pt>
                <c:pt idx="225">
                  <c:v>40769</c:v>
                </c:pt>
                <c:pt idx="226">
                  <c:v>40770</c:v>
                </c:pt>
                <c:pt idx="227">
                  <c:v>40771</c:v>
                </c:pt>
                <c:pt idx="228">
                  <c:v>40772</c:v>
                </c:pt>
                <c:pt idx="229">
                  <c:v>40773</c:v>
                </c:pt>
                <c:pt idx="230">
                  <c:v>40774</c:v>
                </c:pt>
                <c:pt idx="231">
                  <c:v>40775</c:v>
                </c:pt>
                <c:pt idx="232">
                  <c:v>40776</c:v>
                </c:pt>
                <c:pt idx="233">
                  <c:v>40777</c:v>
                </c:pt>
                <c:pt idx="234">
                  <c:v>40778</c:v>
                </c:pt>
                <c:pt idx="235">
                  <c:v>40779</c:v>
                </c:pt>
                <c:pt idx="236">
                  <c:v>40780</c:v>
                </c:pt>
                <c:pt idx="237">
                  <c:v>40781</c:v>
                </c:pt>
                <c:pt idx="238">
                  <c:v>40782</c:v>
                </c:pt>
                <c:pt idx="239">
                  <c:v>40783</c:v>
                </c:pt>
                <c:pt idx="240">
                  <c:v>40784</c:v>
                </c:pt>
                <c:pt idx="241">
                  <c:v>40785</c:v>
                </c:pt>
                <c:pt idx="242">
                  <c:v>40786</c:v>
                </c:pt>
                <c:pt idx="243">
                  <c:v>40787</c:v>
                </c:pt>
                <c:pt idx="244">
                  <c:v>40788</c:v>
                </c:pt>
                <c:pt idx="245">
                  <c:v>40789</c:v>
                </c:pt>
                <c:pt idx="246">
                  <c:v>40790</c:v>
                </c:pt>
                <c:pt idx="247">
                  <c:v>40791</c:v>
                </c:pt>
                <c:pt idx="248">
                  <c:v>40792</c:v>
                </c:pt>
                <c:pt idx="249">
                  <c:v>40793</c:v>
                </c:pt>
                <c:pt idx="250">
                  <c:v>40794</c:v>
                </c:pt>
                <c:pt idx="251">
                  <c:v>40795</c:v>
                </c:pt>
                <c:pt idx="252">
                  <c:v>40796</c:v>
                </c:pt>
                <c:pt idx="253">
                  <c:v>40797</c:v>
                </c:pt>
                <c:pt idx="254">
                  <c:v>40798</c:v>
                </c:pt>
                <c:pt idx="255">
                  <c:v>40799</c:v>
                </c:pt>
                <c:pt idx="256">
                  <c:v>40800</c:v>
                </c:pt>
                <c:pt idx="257">
                  <c:v>40801</c:v>
                </c:pt>
                <c:pt idx="258">
                  <c:v>40802</c:v>
                </c:pt>
                <c:pt idx="259">
                  <c:v>40803</c:v>
                </c:pt>
                <c:pt idx="260">
                  <c:v>40804</c:v>
                </c:pt>
                <c:pt idx="261">
                  <c:v>40805</c:v>
                </c:pt>
                <c:pt idx="262">
                  <c:v>40806</c:v>
                </c:pt>
                <c:pt idx="263">
                  <c:v>40807</c:v>
                </c:pt>
                <c:pt idx="264">
                  <c:v>40808</c:v>
                </c:pt>
                <c:pt idx="265">
                  <c:v>40809</c:v>
                </c:pt>
                <c:pt idx="266">
                  <c:v>40810</c:v>
                </c:pt>
                <c:pt idx="267">
                  <c:v>40811</c:v>
                </c:pt>
                <c:pt idx="268">
                  <c:v>40812</c:v>
                </c:pt>
                <c:pt idx="269">
                  <c:v>40813</c:v>
                </c:pt>
                <c:pt idx="270">
                  <c:v>40814</c:v>
                </c:pt>
                <c:pt idx="271">
                  <c:v>40815</c:v>
                </c:pt>
                <c:pt idx="272">
                  <c:v>40816</c:v>
                </c:pt>
                <c:pt idx="273">
                  <c:v>40817</c:v>
                </c:pt>
                <c:pt idx="274">
                  <c:v>40818</c:v>
                </c:pt>
                <c:pt idx="275">
                  <c:v>40819</c:v>
                </c:pt>
                <c:pt idx="276">
                  <c:v>40820</c:v>
                </c:pt>
                <c:pt idx="277">
                  <c:v>40821</c:v>
                </c:pt>
                <c:pt idx="278">
                  <c:v>40822</c:v>
                </c:pt>
                <c:pt idx="279">
                  <c:v>40823</c:v>
                </c:pt>
                <c:pt idx="280">
                  <c:v>40824</c:v>
                </c:pt>
                <c:pt idx="281">
                  <c:v>40825</c:v>
                </c:pt>
                <c:pt idx="282">
                  <c:v>40826</c:v>
                </c:pt>
                <c:pt idx="283">
                  <c:v>40827</c:v>
                </c:pt>
                <c:pt idx="284">
                  <c:v>40828</c:v>
                </c:pt>
                <c:pt idx="285">
                  <c:v>40829</c:v>
                </c:pt>
                <c:pt idx="286">
                  <c:v>40830</c:v>
                </c:pt>
                <c:pt idx="287">
                  <c:v>40831</c:v>
                </c:pt>
                <c:pt idx="288">
                  <c:v>40832</c:v>
                </c:pt>
                <c:pt idx="289">
                  <c:v>40833</c:v>
                </c:pt>
                <c:pt idx="290">
                  <c:v>40834</c:v>
                </c:pt>
                <c:pt idx="291">
                  <c:v>40835</c:v>
                </c:pt>
                <c:pt idx="292">
                  <c:v>40836</c:v>
                </c:pt>
                <c:pt idx="293">
                  <c:v>40837</c:v>
                </c:pt>
                <c:pt idx="294">
                  <c:v>40838</c:v>
                </c:pt>
                <c:pt idx="295">
                  <c:v>40839</c:v>
                </c:pt>
                <c:pt idx="296">
                  <c:v>40840</c:v>
                </c:pt>
                <c:pt idx="297">
                  <c:v>40841</c:v>
                </c:pt>
                <c:pt idx="298">
                  <c:v>40842</c:v>
                </c:pt>
                <c:pt idx="299">
                  <c:v>40843</c:v>
                </c:pt>
                <c:pt idx="300">
                  <c:v>40844</c:v>
                </c:pt>
                <c:pt idx="301">
                  <c:v>40845</c:v>
                </c:pt>
                <c:pt idx="302">
                  <c:v>40846</c:v>
                </c:pt>
                <c:pt idx="303">
                  <c:v>40847</c:v>
                </c:pt>
                <c:pt idx="304">
                  <c:v>40848</c:v>
                </c:pt>
                <c:pt idx="305">
                  <c:v>40849</c:v>
                </c:pt>
                <c:pt idx="306">
                  <c:v>40850</c:v>
                </c:pt>
                <c:pt idx="307">
                  <c:v>40851</c:v>
                </c:pt>
                <c:pt idx="308">
                  <c:v>40852</c:v>
                </c:pt>
                <c:pt idx="309">
                  <c:v>40853</c:v>
                </c:pt>
                <c:pt idx="310">
                  <c:v>40854</c:v>
                </c:pt>
                <c:pt idx="311">
                  <c:v>40855</c:v>
                </c:pt>
                <c:pt idx="312">
                  <c:v>40856</c:v>
                </c:pt>
                <c:pt idx="313">
                  <c:v>40857</c:v>
                </c:pt>
                <c:pt idx="314">
                  <c:v>40858</c:v>
                </c:pt>
                <c:pt idx="315">
                  <c:v>40859</c:v>
                </c:pt>
                <c:pt idx="316">
                  <c:v>40860</c:v>
                </c:pt>
                <c:pt idx="317">
                  <c:v>40861</c:v>
                </c:pt>
                <c:pt idx="318">
                  <c:v>40862</c:v>
                </c:pt>
                <c:pt idx="319">
                  <c:v>40863</c:v>
                </c:pt>
                <c:pt idx="320">
                  <c:v>40864</c:v>
                </c:pt>
                <c:pt idx="321">
                  <c:v>40865</c:v>
                </c:pt>
                <c:pt idx="322">
                  <c:v>40866</c:v>
                </c:pt>
                <c:pt idx="323">
                  <c:v>40867</c:v>
                </c:pt>
                <c:pt idx="324">
                  <c:v>40868</c:v>
                </c:pt>
                <c:pt idx="325">
                  <c:v>40869</c:v>
                </c:pt>
                <c:pt idx="326">
                  <c:v>40870</c:v>
                </c:pt>
                <c:pt idx="327">
                  <c:v>40871</c:v>
                </c:pt>
                <c:pt idx="328">
                  <c:v>40872</c:v>
                </c:pt>
                <c:pt idx="329">
                  <c:v>40873</c:v>
                </c:pt>
                <c:pt idx="330">
                  <c:v>40874</c:v>
                </c:pt>
                <c:pt idx="331">
                  <c:v>40875</c:v>
                </c:pt>
                <c:pt idx="332">
                  <c:v>40876</c:v>
                </c:pt>
                <c:pt idx="333">
                  <c:v>40877</c:v>
                </c:pt>
                <c:pt idx="334">
                  <c:v>40878</c:v>
                </c:pt>
                <c:pt idx="335">
                  <c:v>40879</c:v>
                </c:pt>
                <c:pt idx="336">
                  <c:v>40880</c:v>
                </c:pt>
                <c:pt idx="337">
                  <c:v>40881</c:v>
                </c:pt>
                <c:pt idx="338">
                  <c:v>40882</c:v>
                </c:pt>
                <c:pt idx="339">
                  <c:v>40883</c:v>
                </c:pt>
                <c:pt idx="340">
                  <c:v>40884</c:v>
                </c:pt>
                <c:pt idx="341">
                  <c:v>40885</c:v>
                </c:pt>
                <c:pt idx="342">
                  <c:v>40886</c:v>
                </c:pt>
                <c:pt idx="343">
                  <c:v>40887</c:v>
                </c:pt>
                <c:pt idx="344">
                  <c:v>40888</c:v>
                </c:pt>
                <c:pt idx="345">
                  <c:v>40889</c:v>
                </c:pt>
                <c:pt idx="346">
                  <c:v>40890</c:v>
                </c:pt>
                <c:pt idx="347">
                  <c:v>40891</c:v>
                </c:pt>
                <c:pt idx="348">
                  <c:v>40892</c:v>
                </c:pt>
                <c:pt idx="349">
                  <c:v>40893</c:v>
                </c:pt>
                <c:pt idx="350">
                  <c:v>40894</c:v>
                </c:pt>
                <c:pt idx="351">
                  <c:v>40895</c:v>
                </c:pt>
                <c:pt idx="352">
                  <c:v>40896</c:v>
                </c:pt>
                <c:pt idx="353">
                  <c:v>40897</c:v>
                </c:pt>
                <c:pt idx="354">
                  <c:v>40898</c:v>
                </c:pt>
                <c:pt idx="355">
                  <c:v>40899</c:v>
                </c:pt>
                <c:pt idx="356">
                  <c:v>40900</c:v>
                </c:pt>
                <c:pt idx="357">
                  <c:v>40901</c:v>
                </c:pt>
                <c:pt idx="358">
                  <c:v>40902</c:v>
                </c:pt>
                <c:pt idx="359">
                  <c:v>40903</c:v>
                </c:pt>
                <c:pt idx="360">
                  <c:v>40904</c:v>
                </c:pt>
                <c:pt idx="361">
                  <c:v>40905</c:v>
                </c:pt>
                <c:pt idx="362">
                  <c:v>40906</c:v>
                </c:pt>
                <c:pt idx="363">
                  <c:v>40907</c:v>
                </c:pt>
                <c:pt idx="364">
                  <c:v>40908</c:v>
                </c:pt>
                <c:pt idx="365">
                  <c:v>40909</c:v>
                </c:pt>
                <c:pt idx="366">
                  <c:v>40910</c:v>
                </c:pt>
                <c:pt idx="367">
                  <c:v>40911</c:v>
                </c:pt>
                <c:pt idx="368">
                  <c:v>40912</c:v>
                </c:pt>
                <c:pt idx="369">
                  <c:v>40913</c:v>
                </c:pt>
                <c:pt idx="370">
                  <c:v>40914</c:v>
                </c:pt>
                <c:pt idx="371">
                  <c:v>40915</c:v>
                </c:pt>
                <c:pt idx="372">
                  <c:v>40916</c:v>
                </c:pt>
                <c:pt idx="373">
                  <c:v>40917</c:v>
                </c:pt>
                <c:pt idx="374">
                  <c:v>40918</c:v>
                </c:pt>
                <c:pt idx="375">
                  <c:v>40919</c:v>
                </c:pt>
                <c:pt idx="376">
                  <c:v>40920</c:v>
                </c:pt>
                <c:pt idx="377">
                  <c:v>40921</c:v>
                </c:pt>
                <c:pt idx="378">
                  <c:v>40922</c:v>
                </c:pt>
                <c:pt idx="379">
                  <c:v>40923</c:v>
                </c:pt>
                <c:pt idx="380">
                  <c:v>40924</c:v>
                </c:pt>
                <c:pt idx="381">
                  <c:v>40925</c:v>
                </c:pt>
                <c:pt idx="382">
                  <c:v>40926</c:v>
                </c:pt>
                <c:pt idx="383">
                  <c:v>40927</c:v>
                </c:pt>
                <c:pt idx="384">
                  <c:v>40928</c:v>
                </c:pt>
                <c:pt idx="385">
                  <c:v>40929</c:v>
                </c:pt>
                <c:pt idx="386">
                  <c:v>40930</c:v>
                </c:pt>
                <c:pt idx="387">
                  <c:v>40931</c:v>
                </c:pt>
                <c:pt idx="388">
                  <c:v>40932</c:v>
                </c:pt>
                <c:pt idx="389">
                  <c:v>40933</c:v>
                </c:pt>
                <c:pt idx="390">
                  <c:v>40934</c:v>
                </c:pt>
                <c:pt idx="391">
                  <c:v>40935</c:v>
                </c:pt>
                <c:pt idx="392">
                  <c:v>40936</c:v>
                </c:pt>
                <c:pt idx="393">
                  <c:v>40937</c:v>
                </c:pt>
                <c:pt idx="394">
                  <c:v>40938</c:v>
                </c:pt>
                <c:pt idx="395">
                  <c:v>40939</c:v>
                </c:pt>
                <c:pt idx="396">
                  <c:v>40940</c:v>
                </c:pt>
                <c:pt idx="397">
                  <c:v>40941</c:v>
                </c:pt>
                <c:pt idx="398">
                  <c:v>40942</c:v>
                </c:pt>
                <c:pt idx="399">
                  <c:v>40943</c:v>
                </c:pt>
                <c:pt idx="400">
                  <c:v>40944</c:v>
                </c:pt>
                <c:pt idx="401">
                  <c:v>40945</c:v>
                </c:pt>
                <c:pt idx="402">
                  <c:v>40946</c:v>
                </c:pt>
                <c:pt idx="403">
                  <c:v>40947</c:v>
                </c:pt>
                <c:pt idx="404">
                  <c:v>40948</c:v>
                </c:pt>
                <c:pt idx="405">
                  <c:v>40949</c:v>
                </c:pt>
                <c:pt idx="406">
                  <c:v>40950</c:v>
                </c:pt>
                <c:pt idx="407">
                  <c:v>40951</c:v>
                </c:pt>
                <c:pt idx="408">
                  <c:v>40952</c:v>
                </c:pt>
                <c:pt idx="409">
                  <c:v>40953</c:v>
                </c:pt>
                <c:pt idx="410">
                  <c:v>40954</c:v>
                </c:pt>
                <c:pt idx="411">
                  <c:v>40955</c:v>
                </c:pt>
                <c:pt idx="412">
                  <c:v>40956</c:v>
                </c:pt>
                <c:pt idx="413">
                  <c:v>40957</c:v>
                </c:pt>
                <c:pt idx="414">
                  <c:v>40958</c:v>
                </c:pt>
                <c:pt idx="415">
                  <c:v>40959</c:v>
                </c:pt>
                <c:pt idx="416">
                  <c:v>40960</c:v>
                </c:pt>
                <c:pt idx="417">
                  <c:v>40961</c:v>
                </c:pt>
                <c:pt idx="418">
                  <c:v>40962</c:v>
                </c:pt>
                <c:pt idx="419">
                  <c:v>40963</c:v>
                </c:pt>
                <c:pt idx="420">
                  <c:v>40964</c:v>
                </c:pt>
                <c:pt idx="421">
                  <c:v>40965</c:v>
                </c:pt>
                <c:pt idx="422">
                  <c:v>40966</c:v>
                </c:pt>
                <c:pt idx="423">
                  <c:v>40967</c:v>
                </c:pt>
                <c:pt idx="424">
                  <c:v>40968</c:v>
                </c:pt>
                <c:pt idx="425">
                  <c:v>40969</c:v>
                </c:pt>
                <c:pt idx="426">
                  <c:v>40970</c:v>
                </c:pt>
                <c:pt idx="427">
                  <c:v>40971</c:v>
                </c:pt>
                <c:pt idx="428">
                  <c:v>40972</c:v>
                </c:pt>
                <c:pt idx="429">
                  <c:v>40973</c:v>
                </c:pt>
                <c:pt idx="430">
                  <c:v>40974</c:v>
                </c:pt>
                <c:pt idx="431">
                  <c:v>40975</c:v>
                </c:pt>
                <c:pt idx="432">
                  <c:v>40976</c:v>
                </c:pt>
                <c:pt idx="433">
                  <c:v>40977</c:v>
                </c:pt>
                <c:pt idx="434">
                  <c:v>40978</c:v>
                </c:pt>
                <c:pt idx="435">
                  <c:v>40979</c:v>
                </c:pt>
                <c:pt idx="436">
                  <c:v>40980</c:v>
                </c:pt>
                <c:pt idx="437">
                  <c:v>40981</c:v>
                </c:pt>
                <c:pt idx="438">
                  <c:v>40982</c:v>
                </c:pt>
                <c:pt idx="439">
                  <c:v>40983</c:v>
                </c:pt>
                <c:pt idx="440">
                  <c:v>40984</c:v>
                </c:pt>
                <c:pt idx="441">
                  <c:v>40985</c:v>
                </c:pt>
                <c:pt idx="442">
                  <c:v>40986</c:v>
                </c:pt>
                <c:pt idx="443">
                  <c:v>40987</c:v>
                </c:pt>
                <c:pt idx="444">
                  <c:v>40988</c:v>
                </c:pt>
                <c:pt idx="445">
                  <c:v>40989</c:v>
                </c:pt>
                <c:pt idx="446">
                  <c:v>40990</c:v>
                </c:pt>
                <c:pt idx="447">
                  <c:v>40991</c:v>
                </c:pt>
                <c:pt idx="448">
                  <c:v>40992</c:v>
                </c:pt>
                <c:pt idx="449">
                  <c:v>40993</c:v>
                </c:pt>
                <c:pt idx="450">
                  <c:v>40994</c:v>
                </c:pt>
                <c:pt idx="451">
                  <c:v>40995</c:v>
                </c:pt>
                <c:pt idx="452">
                  <c:v>40996</c:v>
                </c:pt>
                <c:pt idx="453">
                  <c:v>40997</c:v>
                </c:pt>
                <c:pt idx="454">
                  <c:v>40998</c:v>
                </c:pt>
                <c:pt idx="455">
                  <c:v>40999</c:v>
                </c:pt>
                <c:pt idx="456">
                  <c:v>41000</c:v>
                </c:pt>
                <c:pt idx="457">
                  <c:v>41001</c:v>
                </c:pt>
                <c:pt idx="458">
                  <c:v>41002</c:v>
                </c:pt>
                <c:pt idx="459">
                  <c:v>41003</c:v>
                </c:pt>
                <c:pt idx="460">
                  <c:v>41004</c:v>
                </c:pt>
                <c:pt idx="461">
                  <c:v>41005</c:v>
                </c:pt>
                <c:pt idx="462">
                  <c:v>41006</c:v>
                </c:pt>
                <c:pt idx="463">
                  <c:v>41007</c:v>
                </c:pt>
                <c:pt idx="464">
                  <c:v>41008</c:v>
                </c:pt>
                <c:pt idx="465">
                  <c:v>41009</c:v>
                </c:pt>
                <c:pt idx="466">
                  <c:v>41010</c:v>
                </c:pt>
                <c:pt idx="467">
                  <c:v>41011</c:v>
                </c:pt>
                <c:pt idx="468">
                  <c:v>41012</c:v>
                </c:pt>
                <c:pt idx="469">
                  <c:v>41013</c:v>
                </c:pt>
                <c:pt idx="470">
                  <c:v>41014</c:v>
                </c:pt>
                <c:pt idx="471">
                  <c:v>41015</c:v>
                </c:pt>
                <c:pt idx="472">
                  <c:v>41016</c:v>
                </c:pt>
                <c:pt idx="473">
                  <c:v>41017</c:v>
                </c:pt>
                <c:pt idx="474">
                  <c:v>41018</c:v>
                </c:pt>
                <c:pt idx="475">
                  <c:v>41019</c:v>
                </c:pt>
                <c:pt idx="476">
                  <c:v>41020</c:v>
                </c:pt>
                <c:pt idx="477">
                  <c:v>41021</c:v>
                </c:pt>
                <c:pt idx="478">
                  <c:v>41022</c:v>
                </c:pt>
                <c:pt idx="479">
                  <c:v>41023</c:v>
                </c:pt>
                <c:pt idx="480">
                  <c:v>41024</c:v>
                </c:pt>
                <c:pt idx="481">
                  <c:v>41025</c:v>
                </c:pt>
                <c:pt idx="482">
                  <c:v>41026</c:v>
                </c:pt>
                <c:pt idx="483">
                  <c:v>41027</c:v>
                </c:pt>
                <c:pt idx="484">
                  <c:v>41028</c:v>
                </c:pt>
                <c:pt idx="485">
                  <c:v>41029</c:v>
                </c:pt>
                <c:pt idx="486">
                  <c:v>41030</c:v>
                </c:pt>
                <c:pt idx="487">
                  <c:v>41031</c:v>
                </c:pt>
                <c:pt idx="488">
                  <c:v>41032</c:v>
                </c:pt>
                <c:pt idx="489">
                  <c:v>41033</c:v>
                </c:pt>
                <c:pt idx="490">
                  <c:v>41034</c:v>
                </c:pt>
                <c:pt idx="491">
                  <c:v>41035</c:v>
                </c:pt>
                <c:pt idx="492">
                  <c:v>41036</c:v>
                </c:pt>
                <c:pt idx="493">
                  <c:v>41037</c:v>
                </c:pt>
                <c:pt idx="494">
                  <c:v>41038</c:v>
                </c:pt>
                <c:pt idx="495">
                  <c:v>41039</c:v>
                </c:pt>
                <c:pt idx="496">
                  <c:v>41040</c:v>
                </c:pt>
                <c:pt idx="497">
                  <c:v>41041</c:v>
                </c:pt>
                <c:pt idx="498">
                  <c:v>41042</c:v>
                </c:pt>
                <c:pt idx="499">
                  <c:v>41043</c:v>
                </c:pt>
                <c:pt idx="500">
                  <c:v>41044</c:v>
                </c:pt>
                <c:pt idx="501">
                  <c:v>41045</c:v>
                </c:pt>
                <c:pt idx="502">
                  <c:v>41046</c:v>
                </c:pt>
                <c:pt idx="503">
                  <c:v>41047</c:v>
                </c:pt>
                <c:pt idx="504">
                  <c:v>41048</c:v>
                </c:pt>
                <c:pt idx="505">
                  <c:v>41049</c:v>
                </c:pt>
                <c:pt idx="506">
                  <c:v>41050</c:v>
                </c:pt>
                <c:pt idx="507">
                  <c:v>41051</c:v>
                </c:pt>
                <c:pt idx="508">
                  <c:v>41052</c:v>
                </c:pt>
                <c:pt idx="509">
                  <c:v>41053</c:v>
                </c:pt>
                <c:pt idx="510">
                  <c:v>41054</c:v>
                </c:pt>
                <c:pt idx="511">
                  <c:v>41055</c:v>
                </c:pt>
                <c:pt idx="512">
                  <c:v>41056</c:v>
                </c:pt>
                <c:pt idx="513">
                  <c:v>41057</c:v>
                </c:pt>
                <c:pt idx="514">
                  <c:v>41058</c:v>
                </c:pt>
                <c:pt idx="515">
                  <c:v>41059</c:v>
                </c:pt>
                <c:pt idx="516">
                  <c:v>41060</c:v>
                </c:pt>
                <c:pt idx="517">
                  <c:v>41061</c:v>
                </c:pt>
                <c:pt idx="518">
                  <c:v>41062</c:v>
                </c:pt>
                <c:pt idx="519">
                  <c:v>41063</c:v>
                </c:pt>
                <c:pt idx="520">
                  <c:v>41064</c:v>
                </c:pt>
                <c:pt idx="521">
                  <c:v>41065</c:v>
                </c:pt>
                <c:pt idx="522">
                  <c:v>41066</c:v>
                </c:pt>
                <c:pt idx="523">
                  <c:v>41067</c:v>
                </c:pt>
                <c:pt idx="524">
                  <c:v>41068</c:v>
                </c:pt>
                <c:pt idx="525">
                  <c:v>41069</c:v>
                </c:pt>
                <c:pt idx="526">
                  <c:v>41070</c:v>
                </c:pt>
                <c:pt idx="527">
                  <c:v>41071</c:v>
                </c:pt>
                <c:pt idx="528">
                  <c:v>41072</c:v>
                </c:pt>
                <c:pt idx="529">
                  <c:v>41073</c:v>
                </c:pt>
                <c:pt idx="530">
                  <c:v>41074</c:v>
                </c:pt>
                <c:pt idx="531">
                  <c:v>41075</c:v>
                </c:pt>
                <c:pt idx="532">
                  <c:v>41076</c:v>
                </c:pt>
                <c:pt idx="533">
                  <c:v>41077</c:v>
                </c:pt>
                <c:pt idx="534">
                  <c:v>41078</c:v>
                </c:pt>
                <c:pt idx="535">
                  <c:v>41079</c:v>
                </c:pt>
                <c:pt idx="536">
                  <c:v>41080</c:v>
                </c:pt>
                <c:pt idx="537">
                  <c:v>41081</c:v>
                </c:pt>
                <c:pt idx="538">
                  <c:v>41082</c:v>
                </c:pt>
                <c:pt idx="539">
                  <c:v>41083</c:v>
                </c:pt>
                <c:pt idx="540">
                  <c:v>41084</c:v>
                </c:pt>
                <c:pt idx="541">
                  <c:v>41085</c:v>
                </c:pt>
                <c:pt idx="542">
                  <c:v>41086</c:v>
                </c:pt>
                <c:pt idx="543">
                  <c:v>41087</c:v>
                </c:pt>
                <c:pt idx="544">
                  <c:v>41088</c:v>
                </c:pt>
                <c:pt idx="545">
                  <c:v>41089</c:v>
                </c:pt>
                <c:pt idx="546">
                  <c:v>41090</c:v>
                </c:pt>
                <c:pt idx="547">
                  <c:v>41091</c:v>
                </c:pt>
                <c:pt idx="548">
                  <c:v>41092</c:v>
                </c:pt>
                <c:pt idx="549">
                  <c:v>41093</c:v>
                </c:pt>
                <c:pt idx="550">
                  <c:v>41094</c:v>
                </c:pt>
                <c:pt idx="551">
                  <c:v>41095</c:v>
                </c:pt>
                <c:pt idx="552">
                  <c:v>41096</c:v>
                </c:pt>
                <c:pt idx="553">
                  <c:v>41097</c:v>
                </c:pt>
                <c:pt idx="554">
                  <c:v>41098</c:v>
                </c:pt>
                <c:pt idx="555">
                  <c:v>41099</c:v>
                </c:pt>
                <c:pt idx="556">
                  <c:v>41100</c:v>
                </c:pt>
                <c:pt idx="557">
                  <c:v>41101</c:v>
                </c:pt>
                <c:pt idx="558">
                  <c:v>41102</c:v>
                </c:pt>
                <c:pt idx="559">
                  <c:v>41103</c:v>
                </c:pt>
                <c:pt idx="560">
                  <c:v>41104</c:v>
                </c:pt>
                <c:pt idx="561">
                  <c:v>41105</c:v>
                </c:pt>
                <c:pt idx="562">
                  <c:v>41106</c:v>
                </c:pt>
                <c:pt idx="563">
                  <c:v>41107</c:v>
                </c:pt>
                <c:pt idx="564">
                  <c:v>41108</c:v>
                </c:pt>
                <c:pt idx="565">
                  <c:v>41109</c:v>
                </c:pt>
                <c:pt idx="566">
                  <c:v>41110</c:v>
                </c:pt>
                <c:pt idx="567">
                  <c:v>41111</c:v>
                </c:pt>
                <c:pt idx="568">
                  <c:v>41112</c:v>
                </c:pt>
                <c:pt idx="569">
                  <c:v>41113</c:v>
                </c:pt>
                <c:pt idx="570">
                  <c:v>41114</c:v>
                </c:pt>
                <c:pt idx="571">
                  <c:v>41115</c:v>
                </c:pt>
                <c:pt idx="572">
                  <c:v>41116</c:v>
                </c:pt>
                <c:pt idx="573">
                  <c:v>41117</c:v>
                </c:pt>
                <c:pt idx="574">
                  <c:v>41118</c:v>
                </c:pt>
                <c:pt idx="575">
                  <c:v>41119</c:v>
                </c:pt>
                <c:pt idx="576">
                  <c:v>41120</c:v>
                </c:pt>
                <c:pt idx="577">
                  <c:v>41121</c:v>
                </c:pt>
                <c:pt idx="578">
                  <c:v>41122</c:v>
                </c:pt>
                <c:pt idx="579">
                  <c:v>41123</c:v>
                </c:pt>
                <c:pt idx="580">
                  <c:v>41124</c:v>
                </c:pt>
                <c:pt idx="581">
                  <c:v>41125</c:v>
                </c:pt>
                <c:pt idx="582">
                  <c:v>41126</c:v>
                </c:pt>
                <c:pt idx="583">
                  <c:v>41127</c:v>
                </c:pt>
                <c:pt idx="584">
                  <c:v>41128</c:v>
                </c:pt>
                <c:pt idx="585">
                  <c:v>41129</c:v>
                </c:pt>
                <c:pt idx="586">
                  <c:v>41130</c:v>
                </c:pt>
                <c:pt idx="587">
                  <c:v>41131</c:v>
                </c:pt>
                <c:pt idx="588">
                  <c:v>41132</c:v>
                </c:pt>
                <c:pt idx="589">
                  <c:v>41133</c:v>
                </c:pt>
                <c:pt idx="590">
                  <c:v>41134</c:v>
                </c:pt>
                <c:pt idx="591">
                  <c:v>41135</c:v>
                </c:pt>
                <c:pt idx="592">
                  <c:v>41136</c:v>
                </c:pt>
                <c:pt idx="593">
                  <c:v>41137</c:v>
                </c:pt>
                <c:pt idx="594">
                  <c:v>41138</c:v>
                </c:pt>
                <c:pt idx="595">
                  <c:v>41139</c:v>
                </c:pt>
                <c:pt idx="596">
                  <c:v>41140</c:v>
                </c:pt>
                <c:pt idx="597">
                  <c:v>41141</c:v>
                </c:pt>
                <c:pt idx="598">
                  <c:v>41142</c:v>
                </c:pt>
                <c:pt idx="599">
                  <c:v>41143</c:v>
                </c:pt>
                <c:pt idx="600">
                  <c:v>41144</c:v>
                </c:pt>
                <c:pt idx="601">
                  <c:v>41145</c:v>
                </c:pt>
                <c:pt idx="602">
                  <c:v>41146</c:v>
                </c:pt>
                <c:pt idx="603">
                  <c:v>41147</c:v>
                </c:pt>
                <c:pt idx="604">
                  <c:v>41148</c:v>
                </c:pt>
                <c:pt idx="605">
                  <c:v>41149</c:v>
                </c:pt>
                <c:pt idx="606">
                  <c:v>41150</c:v>
                </c:pt>
                <c:pt idx="607">
                  <c:v>41151</c:v>
                </c:pt>
                <c:pt idx="608">
                  <c:v>41152</c:v>
                </c:pt>
                <c:pt idx="609">
                  <c:v>41153</c:v>
                </c:pt>
                <c:pt idx="610">
                  <c:v>41154</c:v>
                </c:pt>
                <c:pt idx="611">
                  <c:v>41155</c:v>
                </c:pt>
                <c:pt idx="612">
                  <c:v>41156</c:v>
                </c:pt>
                <c:pt idx="613">
                  <c:v>41157</c:v>
                </c:pt>
                <c:pt idx="614">
                  <c:v>41158</c:v>
                </c:pt>
                <c:pt idx="615">
                  <c:v>41159</c:v>
                </c:pt>
                <c:pt idx="616">
                  <c:v>41160</c:v>
                </c:pt>
                <c:pt idx="617">
                  <c:v>41161</c:v>
                </c:pt>
                <c:pt idx="618">
                  <c:v>41162</c:v>
                </c:pt>
                <c:pt idx="619">
                  <c:v>41163</c:v>
                </c:pt>
                <c:pt idx="620">
                  <c:v>41164</c:v>
                </c:pt>
                <c:pt idx="621">
                  <c:v>41165</c:v>
                </c:pt>
                <c:pt idx="622">
                  <c:v>41166</c:v>
                </c:pt>
                <c:pt idx="623">
                  <c:v>41167</c:v>
                </c:pt>
                <c:pt idx="624">
                  <c:v>41168</c:v>
                </c:pt>
                <c:pt idx="625">
                  <c:v>41169</c:v>
                </c:pt>
                <c:pt idx="626">
                  <c:v>41170</c:v>
                </c:pt>
                <c:pt idx="627">
                  <c:v>41171</c:v>
                </c:pt>
                <c:pt idx="628">
                  <c:v>41172</c:v>
                </c:pt>
                <c:pt idx="629">
                  <c:v>41173</c:v>
                </c:pt>
                <c:pt idx="630">
                  <c:v>41174</c:v>
                </c:pt>
                <c:pt idx="631">
                  <c:v>41175</c:v>
                </c:pt>
                <c:pt idx="632">
                  <c:v>41176</c:v>
                </c:pt>
                <c:pt idx="633">
                  <c:v>41177</c:v>
                </c:pt>
                <c:pt idx="634">
                  <c:v>41178</c:v>
                </c:pt>
                <c:pt idx="635">
                  <c:v>41179</c:v>
                </c:pt>
                <c:pt idx="636">
                  <c:v>41180</c:v>
                </c:pt>
                <c:pt idx="637">
                  <c:v>41181</c:v>
                </c:pt>
                <c:pt idx="638">
                  <c:v>41182</c:v>
                </c:pt>
                <c:pt idx="639">
                  <c:v>41183</c:v>
                </c:pt>
                <c:pt idx="640">
                  <c:v>41184</c:v>
                </c:pt>
                <c:pt idx="641">
                  <c:v>41185</c:v>
                </c:pt>
                <c:pt idx="642">
                  <c:v>41186</c:v>
                </c:pt>
                <c:pt idx="643">
                  <c:v>41187</c:v>
                </c:pt>
                <c:pt idx="644">
                  <c:v>41188</c:v>
                </c:pt>
                <c:pt idx="645">
                  <c:v>41189</c:v>
                </c:pt>
                <c:pt idx="646">
                  <c:v>41190</c:v>
                </c:pt>
                <c:pt idx="647">
                  <c:v>41191</c:v>
                </c:pt>
                <c:pt idx="648">
                  <c:v>41192</c:v>
                </c:pt>
                <c:pt idx="649">
                  <c:v>41193</c:v>
                </c:pt>
                <c:pt idx="650">
                  <c:v>41194</c:v>
                </c:pt>
                <c:pt idx="651">
                  <c:v>41195</c:v>
                </c:pt>
                <c:pt idx="652">
                  <c:v>41196</c:v>
                </c:pt>
                <c:pt idx="653">
                  <c:v>41197</c:v>
                </c:pt>
                <c:pt idx="654">
                  <c:v>41198</c:v>
                </c:pt>
                <c:pt idx="655">
                  <c:v>41199</c:v>
                </c:pt>
                <c:pt idx="656">
                  <c:v>41200</c:v>
                </c:pt>
                <c:pt idx="657">
                  <c:v>41201</c:v>
                </c:pt>
                <c:pt idx="658">
                  <c:v>41202</c:v>
                </c:pt>
                <c:pt idx="659">
                  <c:v>41203</c:v>
                </c:pt>
                <c:pt idx="660">
                  <c:v>41204</c:v>
                </c:pt>
                <c:pt idx="661">
                  <c:v>41205</c:v>
                </c:pt>
                <c:pt idx="662">
                  <c:v>41206</c:v>
                </c:pt>
                <c:pt idx="663">
                  <c:v>41207</c:v>
                </c:pt>
                <c:pt idx="664">
                  <c:v>41208</c:v>
                </c:pt>
                <c:pt idx="665">
                  <c:v>41209</c:v>
                </c:pt>
                <c:pt idx="666">
                  <c:v>41210</c:v>
                </c:pt>
                <c:pt idx="667">
                  <c:v>41211</c:v>
                </c:pt>
                <c:pt idx="668">
                  <c:v>41212</c:v>
                </c:pt>
                <c:pt idx="669">
                  <c:v>41213</c:v>
                </c:pt>
                <c:pt idx="670">
                  <c:v>41214</c:v>
                </c:pt>
                <c:pt idx="671">
                  <c:v>41215</c:v>
                </c:pt>
                <c:pt idx="672">
                  <c:v>41216</c:v>
                </c:pt>
                <c:pt idx="673">
                  <c:v>41217</c:v>
                </c:pt>
                <c:pt idx="674">
                  <c:v>41218</c:v>
                </c:pt>
                <c:pt idx="675">
                  <c:v>41219</c:v>
                </c:pt>
                <c:pt idx="676">
                  <c:v>41220</c:v>
                </c:pt>
                <c:pt idx="677">
                  <c:v>41221</c:v>
                </c:pt>
                <c:pt idx="678">
                  <c:v>41222</c:v>
                </c:pt>
                <c:pt idx="679">
                  <c:v>41223</c:v>
                </c:pt>
                <c:pt idx="680">
                  <c:v>41224</c:v>
                </c:pt>
                <c:pt idx="681">
                  <c:v>41225</c:v>
                </c:pt>
                <c:pt idx="682">
                  <c:v>41226</c:v>
                </c:pt>
                <c:pt idx="683">
                  <c:v>41227</c:v>
                </c:pt>
                <c:pt idx="684">
                  <c:v>41228</c:v>
                </c:pt>
                <c:pt idx="685">
                  <c:v>41229</c:v>
                </c:pt>
                <c:pt idx="686">
                  <c:v>41230</c:v>
                </c:pt>
                <c:pt idx="687">
                  <c:v>41231</c:v>
                </c:pt>
                <c:pt idx="688">
                  <c:v>41232</c:v>
                </c:pt>
                <c:pt idx="689">
                  <c:v>41233</c:v>
                </c:pt>
                <c:pt idx="690">
                  <c:v>41234</c:v>
                </c:pt>
                <c:pt idx="691">
                  <c:v>41235</c:v>
                </c:pt>
                <c:pt idx="692">
                  <c:v>41236</c:v>
                </c:pt>
                <c:pt idx="693">
                  <c:v>41237</c:v>
                </c:pt>
                <c:pt idx="694">
                  <c:v>41238</c:v>
                </c:pt>
                <c:pt idx="695">
                  <c:v>41239</c:v>
                </c:pt>
                <c:pt idx="696">
                  <c:v>41240</c:v>
                </c:pt>
                <c:pt idx="697">
                  <c:v>41241</c:v>
                </c:pt>
                <c:pt idx="698">
                  <c:v>41242</c:v>
                </c:pt>
                <c:pt idx="699">
                  <c:v>41243</c:v>
                </c:pt>
                <c:pt idx="700">
                  <c:v>41244</c:v>
                </c:pt>
                <c:pt idx="701">
                  <c:v>41245</c:v>
                </c:pt>
                <c:pt idx="702">
                  <c:v>41246</c:v>
                </c:pt>
                <c:pt idx="703">
                  <c:v>41247</c:v>
                </c:pt>
                <c:pt idx="704">
                  <c:v>41248</c:v>
                </c:pt>
                <c:pt idx="705">
                  <c:v>41249</c:v>
                </c:pt>
                <c:pt idx="706">
                  <c:v>41250</c:v>
                </c:pt>
                <c:pt idx="707">
                  <c:v>41251</c:v>
                </c:pt>
                <c:pt idx="708">
                  <c:v>41252</c:v>
                </c:pt>
                <c:pt idx="709">
                  <c:v>41253</c:v>
                </c:pt>
                <c:pt idx="710">
                  <c:v>41254</c:v>
                </c:pt>
                <c:pt idx="711">
                  <c:v>41255</c:v>
                </c:pt>
                <c:pt idx="712">
                  <c:v>41256</c:v>
                </c:pt>
                <c:pt idx="713">
                  <c:v>41257</c:v>
                </c:pt>
                <c:pt idx="714">
                  <c:v>41258</c:v>
                </c:pt>
                <c:pt idx="715">
                  <c:v>41259</c:v>
                </c:pt>
                <c:pt idx="716">
                  <c:v>41260</c:v>
                </c:pt>
                <c:pt idx="717">
                  <c:v>41261</c:v>
                </c:pt>
                <c:pt idx="718">
                  <c:v>41262</c:v>
                </c:pt>
                <c:pt idx="719">
                  <c:v>41263</c:v>
                </c:pt>
                <c:pt idx="720">
                  <c:v>41264</c:v>
                </c:pt>
                <c:pt idx="721">
                  <c:v>41265</c:v>
                </c:pt>
                <c:pt idx="722">
                  <c:v>41266</c:v>
                </c:pt>
                <c:pt idx="723">
                  <c:v>41267</c:v>
                </c:pt>
                <c:pt idx="724">
                  <c:v>41268</c:v>
                </c:pt>
                <c:pt idx="725">
                  <c:v>41269</c:v>
                </c:pt>
                <c:pt idx="726">
                  <c:v>41270</c:v>
                </c:pt>
                <c:pt idx="727">
                  <c:v>41271</c:v>
                </c:pt>
                <c:pt idx="728">
                  <c:v>41272</c:v>
                </c:pt>
                <c:pt idx="729">
                  <c:v>41273</c:v>
                </c:pt>
                <c:pt idx="730">
                  <c:v>41274</c:v>
                </c:pt>
                <c:pt idx="731">
                  <c:v>41275</c:v>
                </c:pt>
                <c:pt idx="732">
                  <c:v>41276</c:v>
                </c:pt>
                <c:pt idx="733">
                  <c:v>41277</c:v>
                </c:pt>
                <c:pt idx="734">
                  <c:v>41278</c:v>
                </c:pt>
                <c:pt idx="735">
                  <c:v>41279</c:v>
                </c:pt>
                <c:pt idx="736">
                  <c:v>41280</c:v>
                </c:pt>
                <c:pt idx="737">
                  <c:v>41281</c:v>
                </c:pt>
                <c:pt idx="738">
                  <c:v>41282</c:v>
                </c:pt>
                <c:pt idx="739">
                  <c:v>41283</c:v>
                </c:pt>
                <c:pt idx="740">
                  <c:v>41284</c:v>
                </c:pt>
                <c:pt idx="741">
                  <c:v>41285</c:v>
                </c:pt>
                <c:pt idx="742">
                  <c:v>41286</c:v>
                </c:pt>
                <c:pt idx="743">
                  <c:v>41287</c:v>
                </c:pt>
                <c:pt idx="744">
                  <c:v>41288</c:v>
                </c:pt>
                <c:pt idx="745">
                  <c:v>41289</c:v>
                </c:pt>
                <c:pt idx="746">
                  <c:v>41290</c:v>
                </c:pt>
                <c:pt idx="747">
                  <c:v>41291</c:v>
                </c:pt>
                <c:pt idx="748">
                  <c:v>41292</c:v>
                </c:pt>
                <c:pt idx="749">
                  <c:v>41293</c:v>
                </c:pt>
                <c:pt idx="750">
                  <c:v>41294</c:v>
                </c:pt>
                <c:pt idx="751">
                  <c:v>41295</c:v>
                </c:pt>
                <c:pt idx="752">
                  <c:v>41296</c:v>
                </c:pt>
                <c:pt idx="753">
                  <c:v>41297</c:v>
                </c:pt>
                <c:pt idx="754">
                  <c:v>41298</c:v>
                </c:pt>
                <c:pt idx="755">
                  <c:v>41299</c:v>
                </c:pt>
                <c:pt idx="756">
                  <c:v>41300</c:v>
                </c:pt>
                <c:pt idx="757">
                  <c:v>41301</c:v>
                </c:pt>
                <c:pt idx="758">
                  <c:v>41302</c:v>
                </c:pt>
                <c:pt idx="759">
                  <c:v>41303</c:v>
                </c:pt>
                <c:pt idx="760">
                  <c:v>41304</c:v>
                </c:pt>
                <c:pt idx="761">
                  <c:v>41305</c:v>
                </c:pt>
                <c:pt idx="762">
                  <c:v>41306</c:v>
                </c:pt>
                <c:pt idx="763">
                  <c:v>41307</c:v>
                </c:pt>
                <c:pt idx="764">
                  <c:v>41308</c:v>
                </c:pt>
                <c:pt idx="765">
                  <c:v>41309</c:v>
                </c:pt>
                <c:pt idx="766">
                  <c:v>41310</c:v>
                </c:pt>
                <c:pt idx="767">
                  <c:v>41311</c:v>
                </c:pt>
                <c:pt idx="768">
                  <c:v>41312</c:v>
                </c:pt>
                <c:pt idx="769">
                  <c:v>41313</c:v>
                </c:pt>
                <c:pt idx="770">
                  <c:v>41314</c:v>
                </c:pt>
                <c:pt idx="771">
                  <c:v>41315</c:v>
                </c:pt>
                <c:pt idx="772">
                  <c:v>41316</c:v>
                </c:pt>
                <c:pt idx="773">
                  <c:v>41317</c:v>
                </c:pt>
                <c:pt idx="774">
                  <c:v>41318</c:v>
                </c:pt>
                <c:pt idx="775">
                  <c:v>41319</c:v>
                </c:pt>
                <c:pt idx="776">
                  <c:v>41320</c:v>
                </c:pt>
                <c:pt idx="777">
                  <c:v>41321</c:v>
                </c:pt>
                <c:pt idx="778">
                  <c:v>41322</c:v>
                </c:pt>
                <c:pt idx="779">
                  <c:v>41323</c:v>
                </c:pt>
                <c:pt idx="780">
                  <c:v>41324</c:v>
                </c:pt>
                <c:pt idx="781">
                  <c:v>41325</c:v>
                </c:pt>
                <c:pt idx="782">
                  <c:v>41326</c:v>
                </c:pt>
                <c:pt idx="783">
                  <c:v>41327</c:v>
                </c:pt>
                <c:pt idx="784">
                  <c:v>41328</c:v>
                </c:pt>
                <c:pt idx="785">
                  <c:v>41329</c:v>
                </c:pt>
                <c:pt idx="786">
                  <c:v>41330</c:v>
                </c:pt>
                <c:pt idx="787">
                  <c:v>41331</c:v>
                </c:pt>
                <c:pt idx="788">
                  <c:v>41332</c:v>
                </c:pt>
                <c:pt idx="789">
                  <c:v>41333</c:v>
                </c:pt>
                <c:pt idx="790">
                  <c:v>41334</c:v>
                </c:pt>
                <c:pt idx="791">
                  <c:v>41335</c:v>
                </c:pt>
                <c:pt idx="792">
                  <c:v>41336</c:v>
                </c:pt>
                <c:pt idx="793">
                  <c:v>41337</c:v>
                </c:pt>
                <c:pt idx="794">
                  <c:v>41338</c:v>
                </c:pt>
                <c:pt idx="795">
                  <c:v>41339</c:v>
                </c:pt>
                <c:pt idx="796">
                  <c:v>41340</c:v>
                </c:pt>
                <c:pt idx="797">
                  <c:v>41341</c:v>
                </c:pt>
                <c:pt idx="798">
                  <c:v>41342</c:v>
                </c:pt>
                <c:pt idx="799">
                  <c:v>41343</c:v>
                </c:pt>
                <c:pt idx="800">
                  <c:v>41344</c:v>
                </c:pt>
                <c:pt idx="801">
                  <c:v>41345</c:v>
                </c:pt>
                <c:pt idx="802">
                  <c:v>41346</c:v>
                </c:pt>
                <c:pt idx="803">
                  <c:v>41347</c:v>
                </c:pt>
                <c:pt idx="804">
                  <c:v>41348</c:v>
                </c:pt>
                <c:pt idx="805">
                  <c:v>41349</c:v>
                </c:pt>
                <c:pt idx="806">
                  <c:v>41350</c:v>
                </c:pt>
                <c:pt idx="807">
                  <c:v>41351</c:v>
                </c:pt>
                <c:pt idx="808">
                  <c:v>41352</c:v>
                </c:pt>
                <c:pt idx="809">
                  <c:v>41353</c:v>
                </c:pt>
                <c:pt idx="810">
                  <c:v>41354</c:v>
                </c:pt>
                <c:pt idx="811">
                  <c:v>41355</c:v>
                </c:pt>
                <c:pt idx="812">
                  <c:v>41356</c:v>
                </c:pt>
                <c:pt idx="813">
                  <c:v>41357</c:v>
                </c:pt>
                <c:pt idx="814">
                  <c:v>41358</c:v>
                </c:pt>
                <c:pt idx="815">
                  <c:v>41359</c:v>
                </c:pt>
                <c:pt idx="816">
                  <c:v>41360</c:v>
                </c:pt>
                <c:pt idx="817">
                  <c:v>41361</c:v>
                </c:pt>
                <c:pt idx="818">
                  <c:v>41362</c:v>
                </c:pt>
                <c:pt idx="819">
                  <c:v>41363</c:v>
                </c:pt>
                <c:pt idx="820">
                  <c:v>41364</c:v>
                </c:pt>
                <c:pt idx="821">
                  <c:v>41365</c:v>
                </c:pt>
                <c:pt idx="822">
                  <c:v>41366</c:v>
                </c:pt>
                <c:pt idx="823">
                  <c:v>41367</c:v>
                </c:pt>
                <c:pt idx="824">
                  <c:v>41368</c:v>
                </c:pt>
                <c:pt idx="825">
                  <c:v>41369</c:v>
                </c:pt>
                <c:pt idx="826">
                  <c:v>41370</c:v>
                </c:pt>
                <c:pt idx="827">
                  <c:v>41371</c:v>
                </c:pt>
                <c:pt idx="828">
                  <c:v>41372</c:v>
                </c:pt>
                <c:pt idx="829">
                  <c:v>41373</c:v>
                </c:pt>
                <c:pt idx="830">
                  <c:v>41374</c:v>
                </c:pt>
                <c:pt idx="831">
                  <c:v>41375</c:v>
                </c:pt>
                <c:pt idx="832">
                  <c:v>41376</c:v>
                </c:pt>
                <c:pt idx="833">
                  <c:v>41377</c:v>
                </c:pt>
                <c:pt idx="834">
                  <c:v>41378</c:v>
                </c:pt>
                <c:pt idx="835">
                  <c:v>41379</c:v>
                </c:pt>
                <c:pt idx="836">
                  <c:v>41380</c:v>
                </c:pt>
                <c:pt idx="837">
                  <c:v>41381</c:v>
                </c:pt>
                <c:pt idx="838">
                  <c:v>41382</c:v>
                </c:pt>
                <c:pt idx="839">
                  <c:v>41383</c:v>
                </c:pt>
                <c:pt idx="840">
                  <c:v>41384</c:v>
                </c:pt>
                <c:pt idx="841">
                  <c:v>41385</c:v>
                </c:pt>
                <c:pt idx="842">
                  <c:v>41386</c:v>
                </c:pt>
                <c:pt idx="843">
                  <c:v>41387</c:v>
                </c:pt>
                <c:pt idx="844">
                  <c:v>41388</c:v>
                </c:pt>
                <c:pt idx="845">
                  <c:v>41389</c:v>
                </c:pt>
                <c:pt idx="846">
                  <c:v>41390</c:v>
                </c:pt>
                <c:pt idx="847">
                  <c:v>41391</c:v>
                </c:pt>
                <c:pt idx="848">
                  <c:v>41392</c:v>
                </c:pt>
                <c:pt idx="849">
                  <c:v>41393</c:v>
                </c:pt>
                <c:pt idx="850">
                  <c:v>41394</c:v>
                </c:pt>
                <c:pt idx="851">
                  <c:v>41395</c:v>
                </c:pt>
                <c:pt idx="852">
                  <c:v>41396</c:v>
                </c:pt>
                <c:pt idx="853">
                  <c:v>41397</c:v>
                </c:pt>
                <c:pt idx="854">
                  <c:v>41398</c:v>
                </c:pt>
                <c:pt idx="855">
                  <c:v>41399</c:v>
                </c:pt>
                <c:pt idx="856">
                  <c:v>41400</c:v>
                </c:pt>
                <c:pt idx="857">
                  <c:v>41401</c:v>
                </c:pt>
                <c:pt idx="858">
                  <c:v>41402</c:v>
                </c:pt>
                <c:pt idx="859">
                  <c:v>41403</c:v>
                </c:pt>
                <c:pt idx="860">
                  <c:v>41404</c:v>
                </c:pt>
                <c:pt idx="861">
                  <c:v>41405</c:v>
                </c:pt>
                <c:pt idx="862">
                  <c:v>41406</c:v>
                </c:pt>
                <c:pt idx="863">
                  <c:v>41407</c:v>
                </c:pt>
                <c:pt idx="864">
                  <c:v>41408</c:v>
                </c:pt>
                <c:pt idx="865">
                  <c:v>41409</c:v>
                </c:pt>
                <c:pt idx="866">
                  <c:v>41410</c:v>
                </c:pt>
                <c:pt idx="867">
                  <c:v>41411</c:v>
                </c:pt>
                <c:pt idx="868">
                  <c:v>41412</c:v>
                </c:pt>
                <c:pt idx="869">
                  <c:v>41413</c:v>
                </c:pt>
                <c:pt idx="870">
                  <c:v>41414</c:v>
                </c:pt>
                <c:pt idx="871">
                  <c:v>41415</c:v>
                </c:pt>
                <c:pt idx="872">
                  <c:v>41416</c:v>
                </c:pt>
                <c:pt idx="873">
                  <c:v>41417</c:v>
                </c:pt>
                <c:pt idx="874">
                  <c:v>41418</c:v>
                </c:pt>
                <c:pt idx="875">
                  <c:v>41419</c:v>
                </c:pt>
                <c:pt idx="876">
                  <c:v>41420</c:v>
                </c:pt>
                <c:pt idx="877">
                  <c:v>41421</c:v>
                </c:pt>
                <c:pt idx="878">
                  <c:v>41422</c:v>
                </c:pt>
                <c:pt idx="879">
                  <c:v>41423</c:v>
                </c:pt>
                <c:pt idx="880">
                  <c:v>41424</c:v>
                </c:pt>
                <c:pt idx="881">
                  <c:v>41425</c:v>
                </c:pt>
                <c:pt idx="882">
                  <c:v>41426</c:v>
                </c:pt>
                <c:pt idx="883">
                  <c:v>41427</c:v>
                </c:pt>
                <c:pt idx="884">
                  <c:v>41428</c:v>
                </c:pt>
                <c:pt idx="885">
                  <c:v>41429</c:v>
                </c:pt>
                <c:pt idx="886">
                  <c:v>41430</c:v>
                </c:pt>
                <c:pt idx="887">
                  <c:v>41431</c:v>
                </c:pt>
                <c:pt idx="888">
                  <c:v>41432</c:v>
                </c:pt>
                <c:pt idx="889">
                  <c:v>41433</c:v>
                </c:pt>
                <c:pt idx="890">
                  <c:v>41434</c:v>
                </c:pt>
                <c:pt idx="891">
                  <c:v>41435</c:v>
                </c:pt>
                <c:pt idx="892">
                  <c:v>41436</c:v>
                </c:pt>
                <c:pt idx="893">
                  <c:v>41437</c:v>
                </c:pt>
                <c:pt idx="894">
                  <c:v>41438</c:v>
                </c:pt>
                <c:pt idx="895">
                  <c:v>41439</c:v>
                </c:pt>
                <c:pt idx="896">
                  <c:v>41440</c:v>
                </c:pt>
                <c:pt idx="897">
                  <c:v>41441</c:v>
                </c:pt>
                <c:pt idx="898">
                  <c:v>41442</c:v>
                </c:pt>
                <c:pt idx="899">
                  <c:v>41443</c:v>
                </c:pt>
                <c:pt idx="900">
                  <c:v>41444</c:v>
                </c:pt>
                <c:pt idx="901">
                  <c:v>41445</c:v>
                </c:pt>
                <c:pt idx="902">
                  <c:v>41446</c:v>
                </c:pt>
                <c:pt idx="903">
                  <c:v>41447</c:v>
                </c:pt>
                <c:pt idx="904">
                  <c:v>41448</c:v>
                </c:pt>
                <c:pt idx="905">
                  <c:v>41449</c:v>
                </c:pt>
                <c:pt idx="906">
                  <c:v>41450</c:v>
                </c:pt>
                <c:pt idx="907">
                  <c:v>41451</c:v>
                </c:pt>
                <c:pt idx="908">
                  <c:v>41452</c:v>
                </c:pt>
                <c:pt idx="909">
                  <c:v>41453</c:v>
                </c:pt>
                <c:pt idx="910">
                  <c:v>41454</c:v>
                </c:pt>
                <c:pt idx="911">
                  <c:v>41455</c:v>
                </c:pt>
                <c:pt idx="912">
                  <c:v>41456</c:v>
                </c:pt>
                <c:pt idx="913">
                  <c:v>41457</c:v>
                </c:pt>
                <c:pt idx="914">
                  <c:v>41458</c:v>
                </c:pt>
                <c:pt idx="915">
                  <c:v>41459</c:v>
                </c:pt>
                <c:pt idx="916">
                  <c:v>41460</c:v>
                </c:pt>
                <c:pt idx="917">
                  <c:v>41461</c:v>
                </c:pt>
                <c:pt idx="918">
                  <c:v>41462</c:v>
                </c:pt>
                <c:pt idx="919">
                  <c:v>41463</c:v>
                </c:pt>
                <c:pt idx="920">
                  <c:v>41464</c:v>
                </c:pt>
                <c:pt idx="921">
                  <c:v>41465</c:v>
                </c:pt>
                <c:pt idx="922">
                  <c:v>41466</c:v>
                </c:pt>
                <c:pt idx="923">
                  <c:v>41467</c:v>
                </c:pt>
                <c:pt idx="924">
                  <c:v>41468</c:v>
                </c:pt>
                <c:pt idx="925">
                  <c:v>41469</c:v>
                </c:pt>
                <c:pt idx="926">
                  <c:v>41470</c:v>
                </c:pt>
                <c:pt idx="927">
                  <c:v>41471</c:v>
                </c:pt>
                <c:pt idx="928">
                  <c:v>41472</c:v>
                </c:pt>
                <c:pt idx="929">
                  <c:v>41473</c:v>
                </c:pt>
                <c:pt idx="930">
                  <c:v>41474</c:v>
                </c:pt>
                <c:pt idx="931">
                  <c:v>41475</c:v>
                </c:pt>
                <c:pt idx="932">
                  <c:v>41476</c:v>
                </c:pt>
                <c:pt idx="933">
                  <c:v>41477</c:v>
                </c:pt>
                <c:pt idx="934">
                  <c:v>41478</c:v>
                </c:pt>
                <c:pt idx="935">
                  <c:v>41479</c:v>
                </c:pt>
                <c:pt idx="936">
                  <c:v>41480</c:v>
                </c:pt>
                <c:pt idx="937">
                  <c:v>41481</c:v>
                </c:pt>
                <c:pt idx="938">
                  <c:v>41482</c:v>
                </c:pt>
                <c:pt idx="939">
                  <c:v>41483</c:v>
                </c:pt>
                <c:pt idx="940">
                  <c:v>41484</c:v>
                </c:pt>
                <c:pt idx="941">
                  <c:v>41485</c:v>
                </c:pt>
                <c:pt idx="942">
                  <c:v>41486</c:v>
                </c:pt>
                <c:pt idx="943">
                  <c:v>41487</c:v>
                </c:pt>
                <c:pt idx="944">
                  <c:v>41488</c:v>
                </c:pt>
                <c:pt idx="945">
                  <c:v>41489</c:v>
                </c:pt>
                <c:pt idx="946">
                  <c:v>41490</c:v>
                </c:pt>
                <c:pt idx="947">
                  <c:v>41491</c:v>
                </c:pt>
                <c:pt idx="948">
                  <c:v>41492</c:v>
                </c:pt>
                <c:pt idx="949">
                  <c:v>41493</c:v>
                </c:pt>
                <c:pt idx="950">
                  <c:v>41494</c:v>
                </c:pt>
                <c:pt idx="951">
                  <c:v>41495</c:v>
                </c:pt>
                <c:pt idx="952">
                  <c:v>41496</c:v>
                </c:pt>
                <c:pt idx="953">
                  <c:v>41497</c:v>
                </c:pt>
                <c:pt idx="954">
                  <c:v>41498</c:v>
                </c:pt>
                <c:pt idx="955">
                  <c:v>41499</c:v>
                </c:pt>
                <c:pt idx="956">
                  <c:v>41500</c:v>
                </c:pt>
                <c:pt idx="957">
                  <c:v>41501</c:v>
                </c:pt>
                <c:pt idx="958">
                  <c:v>41502</c:v>
                </c:pt>
                <c:pt idx="959">
                  <c:v>41503</c:v>
                </c:pt>
                <c:pt idx="960">
                  <c:v>41504</c:v>
                </c:pt>
                <c:pt idx="961">
                  <c:v>41505</c:v>
                </c:pt>
                <c:pt idx="962">
                  <c:v>41506</c:v>
                </c:pt>
                <c:pt idx="963">
                  <c:v>41507</c:v>
                </c:pt>
                <c:pt idx="964">
                  <c:v>41508</c:v>
                </c:pt>
                <c:pt idx="965">
                  <c:v>41509</c:v>
                </c:pt>
                <c:pt idx="966">
                  <c:v>41510</c:v>
                </c:pt>
                <c:pt idx="967">
                  <c:v>41511</c:v>
                </c:pt>
                <c:pt idx="968">
                  <c:v>41512</c:v>
                </c:pt>
                <c:pt idx="969">
                  <c:v>41513</c:v>
                </c:pt>
                <c:pt idx="970">
                  <c:v>41514</c:v>
                </c:pt>
                <c:pt idx="971">
                  <c:v>41515</c:v>
                </c:pt>
                <c:pt idx="972">
                  <c:v>41516</c:v>
                </c:pt>
                <c:pt idx="973">
                  <c:v>41517</c:v>
                </c:pt>
                <c:pt idx="974">
                  <c:v>41518</c:v>
                </c:pt>
                <c:pt idx="975">
                  <c:v>41519</c:v>
                </c:pt>
                <c:pt idx="976">
                  <c:v>41520</c:v>
                </c:pt>
                <c:pt idx="977">
                  <c:v>41521</c:v>
                </c:pt>
                <c:pt idx="978">
                  <c:v>41522</c:v>
                </c:pt>
                <c:pt idx="979">
                  <c:v>41523</c:v>
                </c:pt>
                <c:pt idx="980">
                  <c:v>41524</c:v>
                </c:pt>
                <c:pt idx="981">
                  <c:v>41525</c:v>
                </c:pt>
                <c:pt idx="982">
                  <c:v>41526</c:v>
                </c:pt>
                <c:pt idx="983">
                  <c:v>41527</c:v>
                </c:pt>
                <c:pt idx="984">
                  <c:v>41528</c:v>
                </c:pt>
                <c:pt idx="985">
                  <c:v>41529</c:v>
                </c:pt>
                <c:pt idx="986">
                  <c:v>41530</c:v>
                </c:pt>
                <c:pt idx="987">
                  <c:v>41531</c:v>
                </c:pt>
                <c:pt idx="988">
                  <c:v>41532</c:v>
                </c:pt>
                <c:pt idx="989">
                  <c:v>41533</c:v>
                </c:pt>
                <c:pt idx="990">
                  <c:v>41534</c:v>
                </c:pt>
                <c:pt idx="991">
                  <c:v>41535</c:v>
                </c:pt>
                <c:pt idx="992">
                  <c:v>41536</c:v>
                </c:pt>
                <c:pt idx="993">
                  <c:v>41537</c:v>
                </c:pt>
                <c:pt idx="994">
                  <c:v>41538</c:v>
                </c:pt>
                <c:pt idx="995">
                  <c:v>41539</c:v>
                </c:pt>
                <c:pt idx="996">
                  <c:v>41540</c:v>
                </c:pt>
                <c:pt idx="997">
                  <c:v>41541</c:v>
                </c:pt>
                <c:pt idx="998">
                  <c:v>41542</c:v>
                </c:pt>
                <c:pt idx="999">
                  <c:v>41543</c:v>
                </c:pt>
                <c:pt idx="1000">
                  <c:v>41544</c:v>
                </c:pt>
                <c:pt idx="1001">
                  <c:v>41545</c:v>
                </c:pt>
                <c:pt idx="1002">
                  <c:v>41546</c:v>
                </c:pt>
                <c:pt idx="1003">
                  <c:v>41547</c:v>
                </c:pt>
                <c:pt idx="1004">
                  <c:v>41548</c:v>
                </c:pt>
                <c:pt idx="1005">
                  <c:v>41549</c:v>
                </c:pt>
                <c:pt idx="1006">
                  <c:v>41550</c:v>
                </c:pt>
                <c:pt idx="1007">
                  <c:v>41551</c:v>
                </c:pt>
                <c:pt idx="1008">
                  <c:v>41552</c:v>
                </c:pt>
                <c:pt idx="1009">
                  <c:v>41553</c:v>
                </c:pt>
                <c:pt idx="1010">
                  <c:v>41554</c:v>
                </c:pt>
                <c:pt idx="1011">
                  <c:v>41555</c:v>
                </c:pt>
                <c:pt idx="1012">
                  <c:v>41556</c:v>
                </c:pt>
                <c:pt idx="1013">
                  <c:v>41557</c:v>
                </c:pt>
                <c:pt idx="1014">
                  <c:v>41558</c:v>
                </c:pt>
                <c:pt idx="1015">
                  <c:v>41559</c:v>
                </c:pt>
                <c:pt idx="1016">
                  <c:v>41560</c:v>
                </c:pt>
                <c:pt idx="1017">
                  <c:v>41561</c:v>
                </c:pt>
                <c:pt idx="1018">
                  <c:v>41562</c:v>
                </c:pt>
                <c:pt idx="1019">
                  <c:v>41563</c:v>
                </c:pt>
                <c:pt idx="1020">
                  <c:v>41564</c:v>
                </c:pt>
                <c:pt idx="1021">
                  <c:v>41565</c:v>
                </c:pt>
                <c:pt idx="1022">
                  <c:v>41566</c:v>
                </c:pt>
                <c:pt idx="1023">
                  <c:v>41567</c:v>
                </c:pt>
                <c:pt idx="1024">
                  <c:v>41568</c:v>
                </c:pt>
                <c:pt idx="1025">
                  <c:v>41569</c:v>
                </c:pt>
                <c:pt idx="1026">
                  <c:v>41570</c:v>
                </c:pt>
                <c:pt idx="1027">
                  <c:v>41571</c:v>
                </c:pt>
                <c:pt idx="1028">
                  <c:v>41572</c:v>
                </c:pt>
                <c:pt idx="1029">
                  <c:v>41573</c:v>
                </c:pt>
                <c:pt idx="1030">
                  <c:v>41574</c:v>
                </c:pt>
                <c:pt idx="1031">
                  <c:v>41575</c:v>
                </c:pt>
                <c:pt idx="1032">
                  <c:v>41576</c:v>
                </c:pt>
                <c:pt idx="1033">
                  <c:v>41577</c:v>
                </c:pt>
                <c:pt idx="1034">
                  <c:v>41578</c:v>
                </c:pt>
                <c:pt idx="1035">
                  <c:v>41579</c:v>
                </c:pt>
                <c:pt idx="1036">
                  <c:v>41580</c:v>
                </c:pt>
                <c:pt idx="1037">
                  <c:v>41581</c:v>
                </c:pt>
                <c:pt idx="1038">
                  <c:v>41582</c:v>
                </c:pt>
                <c:pt idx="1039">
                  <c:v>41583</c:v>
                </c:pt>
                <c:pt idx="1040">
                  <c:v>41584</c:v>
                </c:pt>
                <c:pt idx="1041">
                  <c:v>41585</c:v>
                </c:pt>
                <c:pt idx="1042">
                  <c:v>41586</c:v>
                </c:pt>
                <c:pt idx="1043">
                  <c:v>41587</c:v>
                </c:pt>
                <c:pt idx="1044">
                  <c:v>41588</c:v>
                </c:pt>
                <c:pt idx="1045">
                  <c:v>41589</c:v>
                </c:pt>
                <c:pt idx="1046">
                  <c:v>41590</c:v>
                </c:pt>
                <c:pt idx="1047">
                  <c:v>41591</c:v>
                </c:pt>
                <c:pt idx="1048">
                  <c:v>41592</c:v>
                </c:pt>
                <c:pt idx="1049">
                  <c:v>41593</c:v>
                </c:pt>
                <c:pt idx="1050">
                  <c:v>41594</c:v>
                </c:pt>
                <c:pt idx="1051">
                  <c:v>41595</c:v>
                </c:pt>
                <c:pt idx="1052">
                  <c:v>41596</c:v>
                </c:pt>
                <c:pt idx="1053">
                  <c:v>41597</c:v>
                </c:pt>
                <c:pt idx="1054">
                  <c:v>41598</c:v>
                </c:pt>
                <c:pt idx="1055">
                  <c:v>41599</c:v>
                </c:pt>
                <c:pt idx="1056">
                  <c:v>41600</c:v>
                </c:pt>
                <c:pt idx="1057">
                  <c:v>41601</c:v>
                </c:pt>
                <c:pt idx="1058">
                  <c:v>41602</c:v>
                </c:pt>
                <c:pt idx="1059">
                  <c:v>41603</c:v>
                </c:pt>
                <c:pt idx="1060">
                  <c:v>41604</c:v>
                </c:pt>
                <c:pt idx="1061">
                  <c:v>41605</c:v>
                </c:pt>
                <c:pt idx="1062">
                  <c:v>41606</c:v>
                </c:pt>
                <c:pt idx="1063">
                  <c:v>41607</c:v>
                </c:pt>
                <c:pt idx="1064">
                  <c:v>41608</c:v>
                </c:pt>
                <c:pt idx="1065">
                  <c:v>41609</c:v>
                </c:pt>
                <c:pt idx="1066">
                  <c:v>41610</c:v>
                </c:pt>
                <c:pt idx="1067">
                  <c:v>41611</c:v>
                </c:pt>
                <c:pt idx="1068">
                  <c:v>41612</c:v>
                </c:pt>
                <c:pt idx="1069">
                  <c:v>41613</c:v>
                </c:pt>
                <c:pt idx="1070">
                  <c:v>41614</c:v>
                </c:pt>
                <c:pt idx="1071">
                  <c:v>41615</c:v>
                </c:pt>
                <c:pt idx="1072">
                  <c:v>41616</c:v>
                </c:pt>
                <c:pt idx="1073">
                  <c:v>41617</c:v>
                </c:pt>
                <c:pt idx="1074">
                  <c:v>41618</c:v>
                </c:pt>
                <c:pt idx="1075">
                  <c:v>41619</c:v>
                </c:pt>
                <c:pt idx="1076">
                  <c:v>41620</c:v>
                </c:pt>
                <c:pt idx="1077">
                  <c:v>41621</c:v>
                </c:pt>
                <c:pt idx="1078">
                  <c:v>41622</c:v>
                </c:pt>
                <c:pt idx="1079">
                  <c:v>41623</c:v>
                </c:pt>
                <c:pt idx="1080">
                  <c:v>41624</c:v>
                </c:pt>
                <c:pt idx="1081">
                  <c:v>41625</c:v>
                </c:pt>
                <c:pt idx="1082">
                  <c:v>41626</c:v>
                </c:pt>
                <c:pt idx="1083">
                  <c:v>41627</c:v>
                </c:pt>
                <c:pt idx="1084">
                  <c:v>41628</c:v>
                </c:pt>
                <c:pt idx="1085">
                  <c:v>41629</c:v>
                </c:pt>
                <c:pt idx="1086">
                  <c:v>41630</c:v>
                </c:pt>
                <c:pt idx="1087">
                  <c:v>41631</c:v>
                </c:pt>
                <c:pt idx="1088">
                  <c:v>41632</c:v>
                </c:pt>
                <c:pt idx="1089">
                  <c:v>41633</c:v>
                </c:pt>
                <c:pt idx="1090">
                  <c:v>41634</c:v>
                </c:pt>
                <c:pt idx="1091">
                  <c:v>41635</c:v>
                </c:pt>
                <c:pt idx="1092">
                  <c:v>41636</c:v>
                </c:pt>
                <c:pt idx="1093">
                  <c:v>41637</c:v>
                </c:pt>
                <c:pt idx="1094">
                  <c:v>41638</c:v>
                </c:pt>
                <c:pt idx="1095">
                  <c:v>41639</c:v>
                </c:pt>
                <c:pt idx="1096">
                  <c:v>41640</c:v>
                </c:pt>
                <c:pt idx="1097">
                  <c:v>41641</c:v>
                </c:pt>
                <c:pt idx="1098">
                  <c:v>41642</c:v>
                </c:pt>
                <c:pt idx="1099">
                  <c:v>41643</c:v>
                </c:pt>
                <c:pt idx="1100">
                  <c:v>41644</c:v>
                </c:pt>
                <c:pt idx="1101">
                  <c:v>41645</c:v>
                </c:pt>
                <c:pt idx="1102">
                  <c:v>41646</c:v>
                </c:pt>
                <c:pt idx="1103">
                  <c:v>41647</c:v>
                </c:pt>
                <c:pt idx="1104">
                  <c:v>41648</c:v>
                </c:pt>
                <c:pt idx="1105">
                  <c:v>41649</c:v>
                </c:pt>
                <c:pt idx="1106">
                  <c:v>41650</c:v>
                </c:pt>
                <c:pt idx="1107">
                  <c:v>41651</c:v>
                </c:pt>
                <c:pt idx="1108">
                  <c:v>41652</c:v>
                </c:pt>
                <c:pt idx="1109">
                  <c:v>41653</c:v>
                </c:pt>
                <c:pt idx="1110">
                  <c:v>41654</c:v>
                </c:pt>
                <c:pt idx="1111">
                  <c:v>41655</c:v>
                </c:pt>
                <c:pt idx="1112">
                  <c:v>41656</c:v>
                </c:pt>
                <c:pt idx="1113">
                  <c:v>41657</c:v>
                </c:pt>
                <c:pt idx="1114">
                  <c:v>41658</c:v>
                </c:pt>
                <c:pt idx="1115">
                  <c:v>41659</c:v>
                </c:pt>
                <c:pt idx="1116">
                  <c:v>41660</c:v>
                </c:pt>
                <c:pt idx="1117">
                  <c:v>41661</c:v>
                </c:pt>
                <c:pt idx="1118">
                  <c:v>41662</c:v>
                </c:pt>
                <c:pt idx="1119">
                  <c:v>41663</c:v>
                </c:pt>
                <c:pt idx="1120">
                  <c:v>41664</c:v>
                </c:pt>
                <c:pt idx="1121">
                  <c:v>41665</c:v>
                </c:pt>
                <c:pt idx="1122">
                  <c:v>41666</c:v>
                </c:pt>
                <c:pt idx="1123">
                  <c:v>41667</c:v>
                </c:pt>
                <c:pt idx="1124">
                  <c:v>41668</c:v>
                </c:pt>
                <c:pt idx="1125">
                  <c:v>41669</c:v>
                </c:pt>
                <c:pt idx="1126">
                  <c:v>41670</c:v>
                </c:pt>
                <c:pt idx="1127">
                  <c:v>41671</c:v>
                </c:pt>
                <c:pt idx="1128">
                  <c:v>41672</c:v>
                </c:pt>
                <c:pt idx="1129">
                  <c:v>41673</c:v>
                </c:pt>
                <c:pt idx="1130">
                  <c:v>41674</c:v>
                </c:pt>
                <c:pt idx="1131">
                  <c:v>41675</c:v>
                </c:pt>
                <c:pt idx="1132">
                  <c:v>41676</c:v>
                </c:pt>
                <c:pt idx="1133">
                  <c:v>41677</c:v>
                </c:pt>
                <c:pt idx="1134">
                  <c:v>41678</c:v>
                </c:pt>
                <c:pt idx="1135">
                  <c:v>41679</c:v>
                </c:pt>
                <c:pt idx="1136">
                  <c:v>41680</c:v>
                </c:pt>
                <c:pt idx="1137">
                  <c:v>41681</c:v>
                </c:pt>
                <c:pt idx="1138">
                  <c:v>41682</c:v>
                </c:pt>
                <c:pt idx="1139">
                  <c:v>41683</c:v>
                </c:pt>
                <c:pt idx="1140">
                  <c:v>41684</c:v>
                </c:pt>
                <c:pt idx="1141">
                  <c:v>41685</c:v>
                </c:pt>
                <c:pt idx="1142">
                  <c:v>41686</c:v>
                </c:pt>
                <c:pt idx="1143">
                  <c:v>41687</c:v>
                </c:pt>
                <c:pt idx="1144">
                  <c:v>41688</c:v>
                </c:pt>
                <c:pt idx="1145">
                  <c:v>41689</c:v>
                </c:pt>
                <c:pt idx="1146">
                  <c:v>41690</c:v>
                </c:pt>
                <c:pt idx="1147">
                  <c:v>41691</c:v>
                </c:pt>
                <c:pt idx="1148">
                  <c:v>41692</c:v>
                </c:pt>
                <c:pt idx="1149">
                  <c:v>41693</c:v>
                </c:pt>
                <c:pt idx="1150">
                  <c:v>41694</c:v>
                </c:pt>
                <c:pt idx="1151">
                  <c:v>41695</c:v>
                </c:pt>
                <c:pt idx="1152">
                  <c:v>41696</c:v>
                </c:pt>
                <c:pt idx="1153">
                  <c:v>41697</c:v>
                </c:pt>
                <c:pt idx="1154">
                  <c:v>41698</c:v>
                </c:pt>
                <c:pt idx="1155">
                  <c:v>41699</c:v>
                </c:pt>
                <c:pt idx="1156">
                  <c:v>41700</c:v>
                </c:pt>
                <c:pt idx="1157">
                  <c:v>41701</c:v>
                </c:pt>
                <c:pt idx="1158">
                  <c:v>41702</c:v>
                </c:pt>
                <c:pt idx="1159">
                  <c:v>41703</c:v>
                </c:pt>
                <c:pt idx="1160">
                  <c:v>41704</c:v>
                </c:pt>
                <c:pt idx="1161">
                  <c:v>41705</c:v>
                </c:pt>
                <c:pt idx="1162">
                  <c:v>41706</c:v>
                </c:pt>
                <c:pt idx="1163">
                  <c:v>41707</c:v>
                </c:pt>
                <c:pt idx="1164">
                  <c:v>41708</c:v>
                </c:pt>
                <c:pt idx="1165">
                  <c:v>41709</c:v>
                </c:pt>
                <c:pt idx="1166">
                  <c:v>41710</c:v>
                </c:pt>
                <c:pt idx="1167">
                  <c:v>41711</c:v>
                </c:pt>
                <c:pt idx="1168">
                  <c:v>41712</c:v>
                </c:pt>
                <c:pt idx="1169">
                  <c:v>41713</c:v>
                </c:pt>
                <c:pt idx="1170">
                  <c:v>41714</c:v>
                </c:pt>
                <c:pt idx="1171">
                  <c:v>41715</c:v>
                </c:pt>
                <c:pt idx="1172">
                  <c:v>41716</c:v>
                </c:pt>
                <c:pt idx="1173">
                  <c:v>41717</c:v>
                </c:pt>
                <c:pt idx="1174">
                  <c:v>41718</c:v>
                </c:pt>
                <c:pt idx="1175">
                  <c:v>41719</c:v>
                </c:pt>
                <c:pt idx="1176">
                  <c:v>41720</c:v>
                </c:pt>
                <c:pt idx="1177">
                  <c:v>41721</c:v>
                </c:pt>
                <c:pt idx="1178">
                  <c:v>41722</c:v>
                </c:pt>
                <c:pt idx="1179">
                  <c:v>41723</c:v>
                </c:pt>
                <c:pt idx="1180">
                  <c:v>41724</c:v>
                </c:pt>
                <c:pt idx="1181">
                  <c:v>41725</c:v>
                </c:pt>
                <c:pt idx="1182">
                  <c:v>41726</c:v>
                </c:pt>
                <c:pt idx="1183">
                  <c:v>41727</c:v>
                </c:pt>
                <c:pt idx="1184">
                  <c:v>41728</c:v>
                </c:pt>
                <c:pt idx="1185">
                  <c:v>41729</c:v>
                </c:pt>
                <c:pt idx="1186">
                  <c:v>41730</c:v>
                </c:pt>
                <c:pt idx="1187">
                  <c:v>41731</c:v>
                </c:pt>
                <c:pt idx="1188">
                  <c:v>41732</c:v>
                </c:pt>
                <c:pt idx="1189">
                  <c:v>41733</c:v>
                </c:pt>
                <c:pt idx="1190">
                  <c:v>41734</c:v>
                </c:pt>
                <c:pt idx="1191">
                  <c:v>41735</c:v>
                </c:pt>
                <c:pt idx="1192">
                  <c:v>41736</c:v>
                </c:pt>
                <c:pt idx="1193">
                  <c:v>41737</c:v>
                </c:pt>
                <c:pt idx="1194">
                  <c:v>41738</c:v>
                </c:pt>
                <c:pt idx="1195">
                  <c:v>41739</c:v>
                </c:pt>
                <c:pt idx="1196">
                  <c:v>41740</c:v>
                </c:pt>
                <c:pt idx="1197">
                  <c:v>41741</c:v>
                </c:pt>
                <c:pt idx="1198">
                  <c:v>41742</c:v>
                </c:pt>
                <c:pt idx="1199">
                  <c:v>41743</c:v>
                </c:pt>
                <c:pt idx="1200">
                  <c:v>41744</c:v>
                </c:pt>
                <c:pt idx="1201">
                  <c:v>41745</c:v>
                </c:pt>
                <c:pt idx="1202">
                  <c:v>41746</c:v>
                </c:pt>
                <c:pt idx="1203">
                  <c:v>41747</c:v>
                </c:pt>
                <c:pt idx="1204">
                  <c:v>41748</c:v>
                </c:pt>
                <c:pt idx="1205">
                  <c:v>41749</c:v>
                </c:pt>
                <c:pt idx="1206">
                  <c:v>41750</c:v>
                </c:pt>
                <c:pt idx="1207">
                  <c:v>41751</c:v>
                </c:pt>
                <c:pt idx="1208">
                  <c:v>41752</c:v>
                </c:pt>
                <c:pt idx="1209">
                  <c:v>41753</c:v>
                </c:pt>
                <c:pt idx="1210">
                  <c:v>41754</c:v>
                </c:pt>
                <c:pt idx="1211">
                  <c:v>41755</c:v>
                </c:pt>
                <c:pt idx="1212">
                  <c:v>41756</c:v>
                </c:pt>
                <c:pt idx="1213">
                  <c:v>41757</c:v>
                </c:pt>
                <c:pt idx="1214">
                  <c:v>41758</c:v>
                </c:pt>
                <c:pt idx="1215">
                  <c:v>41759</c:v>
                </c:pt>
                <c:pt idx="1216">
                  <c:v>41760</c:v>
                </c:pt>
                <c:pt idx="1217">
                  <c:v>41761</c:v>
                </c:pt>
                <c:pt idx="1218">
                  <c:v>41762</c:v>
                </c:pt>
                <c:pt idx="1219">
                  <c:v>41763</c:v>
                </c:pt>
                <c:pt idx="1220">
                  <c:v>41764</c:v>
                </c:pt>
                <c:pt idx="1221">
                  <c:v>41765</c:v>
                </c:pt>
                <c:pt idx="1222">
                  <c:v>41766</c:v>
                </c:pt>
                <c:pt idx="1223">
                  <c:v>41767</c:v>
                </c:pt>
                <c:pt idx="1224">
                  <c:v>41768</c:v>
                </c:pt>
                <c:pt idx="1225">
                  <c:v>41769</c:v>
                </c:pt>
                <c:pt idx="1226">
                  <c:v>41770</c:v>
                </c:pt>
                <c:pt idx="1227">
                  <c:v>41771</c:v>
                </c:pt>
                <c:pt idx="1228">
                  <c:v>41772</c:v>
                </c:pt>
                <c:pt idx="1229">
                  <c:v>41773</c:v>
                </c:pt>
                <c:pt idx="1230">
                  <c:v>41774</c:v>
                </c:pt>
                <c:pt idx="1231">
                  <c:v>41775</c:v>
                </c:pt>
                <c:pt idx="1232">
                  <c:v>41776</c:v>
                </c:pt>
                <c:pt idx="1233">
                  <c:v>41777</c:v>
                </c:pt>
                <c:pt idx="1234">
                  <c:v>41778</c:v>
                </c:pt>
                <c:pt idx="1235">
                  <c:v>41779</c:v>
                </c:pt>
                <c:pt idx="1236">
                  <c:v>41780</c:v>
                </c:pt>
                <c:pt idx="1237">
                  <c:v>41781</c:v>
                </c:pt>
                <c:pt idx="1238">
                  <c:v>41782</c:v>
                </c:pt>
                <c:pt idx="1239">
                  <c:v>41783</c:v>
                </c:pt>
                <c:pt idx="1240">
                  <c:v>41784</c:v>
                </c:pt>
                <c:pt idx="1241">
                  <c:v>41785</c:v>
                </c:pt>
                <c:pt idx="1242">
                  <c:v>41786</c:v>
                </c:pt>
                <c:pt idx="1243">
                  <c:v>41787</c:v>
                </c:pt>
                <c:pt idx="1244">
                  <c:v>41788</c:v>
                </c:pt>
                <c:pt idx="1245">
                  <c:v>41789</c:v>
                </c:pt>
                <c:pt idx="1246">
                  <c:v>41790</c:v>
                </c:pt>
                <c:pt idx="1247">
                  <c:v>41791</c:v>
                </c:pt>
                <c:pt idx="1248">
                  <c:v>41792</c:v>
                </c:pt>
                <c:pt idx="1249">
                  <c:v>41793</c:v>
                </c:pt>
                <c:pt idx="1250">
                  <c:v>41794</c:v>
                </c:pt>
                <c:pt idx="1251">
                  <c:v>41795</c:v>
                </c:pt>
                <c:pt idx="1252">
                  <c:v>41796</c:v>
                </c:pt>
                <c:pt idx="1253">
                  <c:v>41797</c:v>
                </c:pt>
                <c:pt idx="1254">
                  <c:v>41798</c:v>
                </c:pt>
                <c:pt idx="1255">
                  <c:v>41799</c:v>
                </c:pt>
                <c:pt idx="1256">
                  <c:v>41800</c:v>
                </c:pt>
                <c:pt idx="1257">
                  <c:v>41801</c:v>
                </c:pt>
                <c:pt idx="1258">
                  <c:v>41802</c:v>
                </c:pt>
                <c:pt idx="1259">
                  <c:v>41803</c:v>
                </c:pt>
                <c:pt idx="1260">
                  <c:v>41804</c:v>
                </c:pt>
                <c:pt idx="1261">
                  <c:v>41805</c:v>
                </c:pt>
                <c:pt idx="1262">
                  <c:v>41806</c:v>
                </c:pt>
                <c:pt idx="1263">
                  <c:v>41807</c:v>
                </c:pt>
                <c:pt idx="1264">
                  <c:v>41808</c:v>
                </c:pt>
                <c:pt idx="1265">
                  <c:v>41809</c:v>
                </c:pt>
                <c:pt idx="1266">
                  <c:v>41810</c:v>
                </c:pt>
                <c:pt idx="1267">
                  <c:v>41811</c:v>
                </c:pt>
                <c:pt idx="1268">
                  <c:v>41812</c:v>
                </c:pt>
                <c:pt idx="1269">
                  <c:v>41813</c:v>
                </c:pt>
                <c:pt idx="1270">
                  <c:v>41814</c:v>
                </c:pt>
                <c:pt idx="1271">
                  <c:v>41815</c:v>
                </c:pt>
                <c:pt idx="1272">
                  <c:v>41816</c:v>
                </c:pt>
                <c:pt idx="1273">
                  <c:v>41817</c:v>
                </c:pt>
                <c:pt idx="1274">
                  <c:v>41818</c:v>
                </c:pt>
                <c:pt idx="1275">
                  <c:v>41819</c:v>
                </c:pt>
                <c:pt idx="1276">
                  <c:v>41820</c:v>
                </c:pt>
                <c:pt idx="1277">
                  <c:v>41821</c:v>
                </c:pt>
                <c:pt idx="1278">
                  <c:v>41822</c:v>
                </c:pt>
                <c:pt idx="1279">
                  <c:v>41823</c:v>
                </c:pt>
                <c:pt idx="1280">
                  <c:v>41824</c:v>
                </c:pt>
                <c:pt idx="1281">
                  <c:v>41825</c:v>
                </c:pt>
                <c:pt idx="1282">
                  <c:v>41826</c:v>
                </c:pt>
                <c:pt idx="1283">
                  <c:v>41827</c:v>
                </c:pt>
                <c:pt idx="1284">
                  <c:v>41828</c:v>
                </c:pt>
                <c:pt idx="1285">
                  <c:v>41829</c:v>
                </c:pt>
                <c:pt idx="1286">
                  <c:v>41830</c:v>
                </c:pt>
                <c:pt idx="1287">
                  <c:v>41831</c:v>
                </c:pt>
                <c:pt idx="1288">
                  <c:v>41832</c:v>
                </c:pt>
                <c:pt idx="1289">
                  <c:v>41833</c:v>
                </c:pt>
                <c:pt idx="1290">
                  <c:v>41834</c:v>
                </c:pt>
                <c:pt idx="1291">
                  <c:v>41835</c:v>
                </c:pt>
                <c:pt idx="1292">
                  <c:v>41836</c:v>
                </c:pt>
                <c:pt idx="1293">
                  <c:v>41837</c:v>
                </c:pt>
                <c:pt idx="1294">
                  <c:v>41838</c:v>
                </c:pt>
                <c:pt idx="1295">
                  <c:v>41839</c:v>
                </c:pt>
                <c:pt idx="1296">
                  <c:v>41840</c:v>
                </c:pt>
                <c:pt idx="1297">
                  <c:v>41841</c:v>
                </c:pt>
                <c:pt idx="1298">
                  <c:v>41842</c:v>
                </c:pt>
                <c:pt idx="1299">
                  <c:v>41843</c:v>
                </c:pt>
                <c:pt idx="1300">
                  <c:v>41844</c:v>
                </c:pt>
                <c:pt idx="1301">
                  <c:v>41845</c:v>
                </c:pt>
                <c:pt idx="1302">
                  <c:v>41846</c:v>
                </c:pt>
                <c:pt idx="1303">
                  <c:v>41847</c:v>
                </c:pt>
                <c:pt idx="1304">
                  <c:v>41848</c:v>
                </c:pt>
                <c:pt idx="1305">
                  <c:v>41849</c:v>
                </c:pt>
                <c:pt idx="1306">
                  <c:v>41850</c:v>
                </c:pt>
                <c:pt idx="1307">
                  <c:v>41851</c:v>
                </c:pt>
                <c:pt idx="1308">
                  <c:v>41852</c:v>
                </c:pt>
                <c:pt idx="1309">
                  <c:v>41853</c:v>
                </c:pt>
                <c:pt idx="1310">
                  <c:v>41854</c:v>
                </c:pt>
                <c:pt idx="1311">
                  <c:v>41855</c:v>
                </c:pt>
                <c:pt idx="1312">
                  <c:v>41856</c:v>
                </c:pt>
                <c:pt idx="1313">
                  <c:v>41857</c:v>
                </c:pt>
                <c:pt idx="1314">
                  <c:v>41858</c:v>
                </c:pt>
                <c:pt idx="1315">
                  <c:v>41859</c:v>
                </c:pt>
                <c:pt idx="1316">
                  <c:v>41860</c:v>
                </c:pt>
                <c:pt idx="1317">
                  <c:v>41861</c:v>
                </c:pt>
                <c:pt idx="1318">
                  <c:v>41862</c:v>
                </c:pt>
                <c:pt idx="1319">
                  <c:v>41863</c:v>
                </c:pt>
                <c:pt idx="1320">
                  <c:v>41864</c:v>
                </c:pt>
                <c:pt idx="1321">
                  <c:v>41865</c:v>
                </c:pt>
                <c:pt idx="1322">
                  <c:v>41866</c:v>
                </c:pt>
                <c:pt idx="1323">
                  <c:v>41867</c:v>
                </c:pt>
                <c:pt idx="1324">
                  <c:v>41868</c:v>
                </c:pt>
                <c:pt idx="1325">
                  <c:v>41869</c:v>
                </c:pt>
                <c:pt idx="1326">
                  <c:v>41870</c:v>
                </c:pt>
                <c:pt idx="1327">
                  <c:v>41871</c:v>
                </c:pt>
                <c:pt idx="1328">
                  <c:v>41872</c:v>
                </c:pt>
                <c:pt idx="1329">
                  <c:v>41873</c:v>
                </c:pt>
                <c:pt idx="1330">
                  <c:v>41874</c:v>
                </c:pt>
                <c:pt idx="1331">
                  <c:v>41875</c:v>
                </c:pt>
                <c:pt idx="1332">
                  <c:v>41876</c:v>
                </c:pt>
                <c:pt idx="1333">
                  <c:v>41877</c:v>
                </c:pt>
                <c:pt idx="1334">
                  <c:v>41878</c:v>
                </c:pt>
                <c:pt idx="1335">
                  <c:v>41879</c:v>
                </c:pt>
                <c:pt idx="1336">
                  <c:v>41880</c:v>
                </c:pt>
                <c:pt idx="1337">
                  <c:v>41881</c:v>
                </c:pt>
                <c:pt idx="1338">
                  <c:v>41882</c:v>
                </c:pt>
                <c:pt idx="1339">
                  <c:v>41883</c:v>
                </c:pt>
                <c:pt idx="1340">
                  <c:v>41884</c:v>
                </c:pt>
                <c:pt idx="1341">
                  <c:v>41885</c:v>
                </c:pt>
                <c:pt idx="1342">
                  <c:v>41886</c:v>
                </c:pt>
                <c:pt idx="1343">
                  <c:v>41887</c:v>
                </c:pt>
                <c:pt idx="1344">
                  <c:v>41888</c:v>
                </c:pt>
                <c:pt idx="1345">
                  <c:v>41889</c:v>
                </c:pt>
                <c:pt idx="1346">
                  <c:v>41890</c:v>
                </c:pt>
                <c:pt idx="1347">
                  <c:v>41891</c:v>
                </c:pt>
                <c:pt idx="1348">
                  <c:v>41892</c:v>
                </c:pt>
                <c:pt idx="1349">
                  <c:v>41893</c:v>
                </c:pt>
                <c:pt idx="1350">
                  <c:v>41894</c:v>
                </c:pt>
                <c:pt idx="1351">
                  <c:v>41895</c:v>
                </c:pt>
                <c:pt idx="1352">
                  <c:v>41896</c:v>
                </c:pt>
                <c:pt idx="1353">
                  <c:v>41897</c:v>
                </c:pt>
                <c:pt idx="1354">
                  <c:v>41898</c:v>
                </c:pt>
                <c:pt idx="1355">
                  <c:v>41899</c:v>
                </c:pt>
                <c:pt idx="1356">
                  <c:v>41900</c:v>
                </c:pt>
                <c:pt idx="1357">
                  <c:v>41901</c:v>
                </c:pt>
                <c:pt idx="1358">
                  <c:v>41902</c:v>
                </c:pt>
                <c:pt idx="1359">
                  <c:v>41903</c:v>
                </c:pt>
                <c:pt idx="1360">
                  <c:v>41904</c:v>
                </c:pt>
                <c:pt idx="1361">
                  <c:v>41905</c:v>
                </c:pt>
                <c:pt idx="1362">
                  <c:v>41906</c:v>
                </c:pt>
                <c:pt idx="1363">
                  <c:v>41907</c:v>
                </c:pt>
                <c:pt idx="1364">
                  <c:v>41908</c:v>
                </c:pt>
                <c:pt idx="1365">
                  <c:v>41909</c:v>
                </c:pt>
                <c:pt idx="1366">
                  <c:v>41910</c:v>
                </c:pt>
                <c:pt idx="1367">
                  <c:v>41911</c:v>
                </c:pt>
                <c:pt idx="1368">
                  <c:v>41912</c:v>
                </c:pt>
                <c:pt idx="1369">
                  <c:v>41913</c:v>
                </c:pt>
                <c:pt idx="1370">
                  <c:v>41914</c:v>
                </c:pt>
                <c:pt idx="1371">
                  <c:v>41915</c:v>
                </c:pt>
                <c:pt idx="1372">
                  <c:v>41916</c:v>
                </c:pt>
                <c:pt idx="1373">
                  <c:v>41917</c:v>
                </c:pt>
                <c:pt idx="1374">
                  <c:v>41918</c:v>
                </c:pt>
                <c:pt idx="1375">
                  <c:v>41919</c:v>
                </c:pt>
                <c:pt idx="1376">
                  <c:v>41920</c:v>
                </c:pt>
                <c:pt idx="1377">
                  <c:v>41921</c:v>
                </c:pt>
                <c:pt idx="1378">
                  <c:v>41922</c:v>
                </c:pt>
                <c:pt idx="1379">
                  <c:v>41923</c:v>
                </c:pt>
                <c:pt idx="1380">
                  <c:v>41924</c:v>
                </c:pt>
                <c:pt idx="1381">
                  <c:v>41925</c:v>
                </c:pt>
                <c:pt idx="1382">
                  <c:v>41926</c:v>
                </c:pt>
                <c:pt idx="1383">
                  <c:v>41927</c:v>
                </c:pt>
                <c:pt idx="1384">
                  <c:v>41928</c:v>
                </c:pt>
                <c:pt idx="1385">
                  <c:v>41929</c:v>
                </c:pt>
                <c:pt idx="1386">
                  <c:v>41930</c:v>
                </c:pt>
                <c:pt idx="1387">
                  <c:v>41931</c:v>
                </c:pt>
                <c:pt idx="1388">
                  <c:v>41932</c:v>
                </c:pt>
                <c:pt idx="1389">
                  <c:v>41933</c:v>
                </c:pt>
                <c:pt idx="1390">
                  <c:v>41934</c:v>
                </c:pt>
                <c:pt idx="1391">
                  <c:v>41935</c:v>
                </c:pt>
                <c:pt idx="1392">
                  <c:v>41936</c:v>
                </c:pt>
                <c:pt idx="1393">
                  <c:v>41937</c:v>
                </c:pt>
                <c:pt idx="1394">
                  <c:v>41938</c:v>
                </c:pt>
                <c:pt idx="1395">
                  <c:v>41939</c:v>
                </c:pt>
                <c:pt idx="1396">
                  <c:v>41940</c:v>
                </c:pt>
                <c:pt idx="1397">
                  <c:v>41941</c:v>
                </c:pt>
                <c:pt idx="1398">
                  <c:v>41942</c:v>
                </c:pt>
                <c:pt idx="1399">
                  <c:v>41943</c:v>
                </c:pt>
                <c:pt idx="1400">
                  <c:v>41944</c:v>
                </c:pt>
                <c:pt idx="1401">
                  <c:v>41945</c:v>
                </c:pt>
                <c:pt idx="1402">
                  <c:v>41946</c:v>
                </c:pt>
                <c:pt idx="1403">
                  <c:v>41947</c:v>
                </c:pt>
                <c:pt idx="1404">
                  <c:v>41948</c:v>
                </c:pt>
                <c:pt idx="1405">
                  <c:v>41949</c:v>
                </c:pt>
                <c:pt idx="1406">
                  <c:v>41950</c:v>
                </c:pt>
                <c:pt idx="1407">
                  <c:v>41951</c:v>
                </c:pt>
                <c:pt idx="1408">
                  <c:v>41952</c:v>
                </c:pt>
                <c:pt idx="1409">
                  <c:v>41953</c:v>
                </c:pt>
                <c:pt idx="1410">
                  <c:v>41954</c:v>
                </c:pt>
                <c:pt idx="1411">
                  <c:v>41955</c:v>
                </c:pt>
                <c:pt idx="1412">
                  <c:v>41956</c:v>
                </c:pt>
                <c:pt idx="1413">
                  <c:v>41957</c:v>
                </c:pt>
                <c:pt idx="1414">
                  <c:v>41958</c:v>
                </c:pt>
                <c:pt idx="1415">
                  <c:v>41959</c:v>
                </c:pt>
                <c:pt idx="1416">
                  <c:v>41960</c:v>
                </c:pt>
                <c:pt idx="1417">
                  <c:v>41961</c:v>
                </c:pt>
                <c:pt idx="1418">
                  <c:v>41962</c:v>
                </c:pt>
                <c:pt idx="1419">
                  <c:v>41963</c:v>
                </c:pt>
                <c:pt idx="1420">
                  <c:v>41964</c:v>
                </c:pt>
                <c:pt idx="1421">
                  <c:v>41965</c:v>
                </c:pt>
                <c:pt idx="1422">
                  <c:v>41966</c:v>
                </c:pt>
                <c:pt idx="1423">
                  <c:v>41967</c:v>
                </c:pt>
                <c:pt idx="1424">
                  <c:v>41968</c:v>
                </c:pt>
                <c:pt idx="1425">
                  <c:v>41969</c:v>
                </c:pt>
                <c:pt idx="1426">
                  <c:v>41970</c:v>
                </c:pt>
                <c:pt idx="1427">
                  <c:v>41971</c:v>
                </c:pt>
                <c:pt idx="1428">
                  <c:v>41972</c:v>
                </c:pt>
                <c:pt idx="1429">
                  <c:v>41973</c:v>
                </c:pt>
                <c:pt idx="1430">
                  <c:v>41974</c:v>
                </c:pt>
                <c:pt idx="1431">
                  <c:v>41975</c:v>
                </c:pt>
                <c:pt idx="1432">
                  <c:v>41976</c:v>
                </c:pt>
                <c:pt idx="1433">
                  <c:v>41977</c:v>
                </c:pt>
                <c:pt idx="1434">
                  <c:v>41978</c:v>
                </c:pt>
                <c:pt idx="1435">
                  <c:v>41979</c:v>
                </c:pt>
                <c:pt idx="1436">
                  <c:v>41980</c:v>
                </c:pt>
                <c:pt idx="1437">
                  <c:v>41981</c:v>
                </c:pt>
                <c:pt idx="1438">
                  <c:v>41982</c:v>
                </c:pt>
                <c:pt idx="1439">
                  <c:v>41983</c:v>
                </c:pt>
                <c:pt idx="1440">
                  <c:v>41984</c:v>
                </c:pt>
                <c:pt idx="1441">
                  <c:v>41985</c:v>
                </c:pt>
                <c:pt idx="1442">
                  <c:v>41986</c:v>
                </c:pt>
                <c:pt idx="1443">
                  <c:v>41987</c:v>
                </c:pt>
                <c:pt idx="1444">
                  <c:v>41988</c:v>
                </c:pt>
                <c:pt idx="1445">
                  <c:v>41989</c:v>
                </c:pt>
                <c:pt idx="1446">
                  <c:v>41990</c:v>
                </c:pt>
                <c:pt idx="1447">
                  <c:v>41991</c:v>
                </c:pt>
                <c:pt idx="1448">
                  <c:v>41992</c:v>
                </c:pt>
                <c:pt idx="1449">
                  <c:v>41993</c:v>
                </c:pt>
                <c:pt idx="1450">
                  <c:v>41994</c:v>
                </c:pt>
                <c:pt idx="1451">
                  <c:v>41995</c:v>
                </c:pt>
                <c:pt idx="1452">
                  <c:v>41996</c:v>
                </c:pt>
                <c:pt idx="1453">
                  <c:v>41997</c:v>
                </c:pt>
                <c:pt idx="1454">
                  <c:v>41998</c:v>
                </c:pt>
                <c:pt idx="1455">
                  <c:v>41999</c:v>
                </c:pt>
                <c:pt idx="1456">
                  <c:v>42000</c:v>
                </c:pt>
                <c:pt idx="1457">
                  <c:v>42001</c:v>
                </c:pt>
                <c:pt idx="1458">
                  <c:v>42002</c:v>
                </c:pt>
                <c:pt idx="1459">
                  <c:v>42003</c:v>
                </c:pt>
                <c:pt idx="1460">
                  <c:v>42004</c:v>
                </c:pt>
                <c:pt idx="1461">
                  <c:v>42005</c:v>
                </c:pt>
                <c:pt idx="1462">
                  <c:v>42006</c:v>
                </c:pt>
                <c:pt idx="1463">
                  <c:v>42007</c:v>
                </c:pt>
                <c:pt idx="1464">
                  <c:v>42008</c:v>
                </c:pt>
                <c:pt idx="1465">
                  <c:v>42009</c:v>
                </c:pt>
                <c:pt idx="1466">
                  <c:v>42010</c:v>
                </c:pt>
                <c:pt idx="1467">
                  <c:v>42011</c:v>
                </c:pt>
                <c:pt idx="1468">
                  <c:v>42012</c:v>
                </c:pt>
                <c:pt idx="1469">
                  <c:v>42013</c:v>
                </c:pt>
                <c:pt idx="1470">
                  <c:v>42014</c:v>
                </c:pt>
                <c:pt idx="1471">
                  <c:v>42015</c:v>
                </c:pt>
                <c:pt idx="1472">
                  <c:v>42016</c:v>
                </c:pt>
                <c:pt idx="1473">
                  <c:v>42017</c:v>
                </c:pt>
                <c:pt idx="1474">
                  <c:v>42018</c:v>
                </c:pt>
                <c:pt idx="1475">
                  <c:v>42019</c:v>
                </c:pt>
                <c:pt idx="1476">
                  <c:v>42020</c:v>
                </c:pt>
                <c:pt idx="1477">
                  <c:v>42021</c:v>
                </c:pt>
                <c:pt idx="1478">
                  <c:v>42022</c:v>
                </c:pt>
                <c:pt idx="1479">
                  <c:v>42023</c:v>
                </c:pt>
                <c:pt idx="1480">
                  <c:v>42024</c:v>
                </c:pt>
                <c:pt idx="1481">
                  <c:v>42025</c:v>
                </c:pt>
                <c:pt idx="1482">
                  <c:v>42026</c:v>
                </c:pt>
                <c:pt idx="1483">
                  <c:v>42027</c:v>
                </c:pt>
                <c:pt idx="1484">
                  <c:v>42028</c:v>
                </c:pt>
                <c:pt idx="1485">
                  <c:v>42029</c:v>
                </c:pt>
                <c:pt idx="1486">
                  <c:v>42030</c:v>
                </c:pt>
                <c:pt idx="1487">
                  <c:v>42031</c:v>
                </c:pt>
                <c:pt idx="1488">
                  <c:v>42032</c:v>
                </c:pt>
                <c:pt idx="1489">
                  <c:v>42033</c:v>
                </c:pt>
                <c:pt idx="1490">
                  <c:v>42034</c:v>
                </c:pt>
                <c:pt idx="1491">
                  <c:v>42035</c:v>
                </c:pt>
                <c:pt idx="1492">
                  <c:v>42036</c:v>
                </c:pt>
                <c:pt idx="1493">
                  <c:v>42037</c:v>
                </c:pt>
                <c:pt idx="1494">
                  <c:v>42038</c:v>
                </c:pt>
                <c:pt idx="1495">
                  <c:v>42039</c:v>
                </c:pt>
                <c:pt idx="1496">
                  <c:v>42040</c:v>
                </c:pt>
                <c:pt idx="1497">
                  <c:v>42041</c:v>
                </c:pt>
                <c:pt idx="1498">
                  <c:v>42042</c:v>
                </c:pt>
                <c:pt idx="1499">
                  <c:v>42043</c:v>
                </c:pt>
                <c:pt idx="1500">
                  <c:v>42044</c:v>
                </c:pt>
                <c:pt idx="1501">
                  <c:v>42045</c:v>
                </c:pt>
                <c:pt idx="1502">
                  <c:v>42046</c:v>
                </c:pt>
                <c:pt idx="1503">
                  <c:v>42047</c:v>
                </c:pt>
                <c:pt idx="1504">
                  <c:v>42048</c:v>
                </c:pt>
                <c:pt idx="1505">
                  <c:v>42049</c:v>
                </c:pt>
                <c:pt idx="1506">
                  <c:v>42050</c:v>
                </c:pt>
                <c:pt idx="1507">
                  <c:v>42051</c:v>
                </c:pt>
                <c:pt idx="1508">
                  <c:v>42052</c:v>
                </c:pt>
                <c:pt idx="1509">
                  <c:v>42053</c:v>
                </c:pt>
                <c:pt idx="1510">
                  <c:v>42054</c:v>
                </c:pt>
                <c:pt idx="1511">
                  <c:v>42055</c:v>
                </c:pt>
                <c:pt idx="1512">
                  <c:v>42056</c:v>
                </c:pt>
                <c:pt idx="1513">
                  <c:v>42057</c:v>
                </c:pt>
                <c:pt idx="1514">
                  <c:v>42058</c:v>
                </c:pt>
                <c:pt idx="1515">
                  <c:v>42059</c:v>
                </c:pt>
                <c:pt idx="1516">
                  <c:v>42060</c:v>
                </c:pt>
                <c:pt idx="1517">
                  <c:v>42061</c:v>
                </c:pt>
                <c:pt idx="1518">
                  <c:v>42062</c:v>
                </c:pt>
                <c:pt idx="1519">
                  <c:v>42063</c:v>
                </c:pt>
                <c:pt idx="1520">
                  <c:v>42064</c:v>
                </c:pt>
                <c:pt idx="1521">
                  <c:v>42065</c:v>
                </c:pt>
                <c:pt idx="1522">
                  <c:v>42066</c:v>
                </c:pt>
                <c:pt idx="1523">
                  <c:v>42067</c:v>
                </c:pt>
                <c:pt idx="1524">
                  <c:v>42068</c:v>
                </c:pt>
                <c:pt idx="1525">
                  <c:v>42069</c:v>
                </c:pt>
                <c:pt idx="1526">
                  <c:v>42070</c:v>
                </c:pt>
                <c:pt idx="1527">
                  <c:v>42071</c:v>
                </c:pt>
                <c:pt idx="1528">
                  <c:v>42072</c:v>
                </c:pt>
                <c:pt idx="1529">
                  <c:v>42073</c:v>
                </c:pt>
                <c:pt idx="1530">
                  <c:v>42074</c:v>
                </c:pt>
                <c:pt idx="1531">
                  <c:v>42075</c:v>
                </c:pt>
                <c:pt idx="1532">
                  <c:v>42076</c:v>
                </c:pt>
                <c:pt idx="1533">
                  <c:v>42077</c:v>
                </c:pt>
                <c:pt idx="1534">
                  <c:v>42078</c:v>
                </c:pt>
                <c:pt idx="1535">
                  <c:v>42079</c:v>
                </c:pt>
                <c:pt idx="1536">
                  <c:v>42080</c:v>
                </c:pt>
                <c:pt idx="1537">
                  <c:v>42081</c:v>
                </c:pt>
                <c:pt idx="1538">
                  <c:v>42082</c:v>
                </c:pt>
                <c:pt idx="1539">
                  <c:v>42083</c:v>
                </c:pt>
                <c:pt idx="1540">
                  <c:v>42084</c:v>
                </c:pt>
                <c:pt idx="1541">
                  <c:v>42085</c:v>
                </c:pt>
                <c:pt idx="1542">
                  <c:v>42086</c:v>
                </c:pt>
                <c:pt idx="1543">
                  <c:v>42087</c:v>
                </c:pt>
                <c:pt idx="1544">
                  <c:v>42088</c:v>
                </c:pt>
                <c:pt idx="1545">
                  <c:v>42089</c:v>
                </c:pt>
                <c:pt idx="1546">
                  <c:v>42090</c:v>
                </c:pt>
                <c:pt idx="1547">
                  <c:v>42091</c:v>
                </c:pt>
                <c:pt idx="1548">
                  <c:v>42092</c:v>
                </c:pt>
                <c:pt idx="1549">
                  <c:v>42093</c:v>
                </c:pt>
                <c:pt idx="1550">
                  <c:v>42094</c:v>
                </c:pt>
                <c:pt idx="1551">
                  <c:v>42095</c:v>
                </c:pt>
                <c:pt idx="1552">
                  <c:v>42096</c:v>
                </c:pt>
                <c:pt idx="1553">
                  <c:v>42097</c:v>
                </c:pt>
                <c:pt idx="1554">
                  <c:v>42098</c:v>
                </c:pt>
                <c:pt idx="1555">
                  <c:v>42099</c:v>
                </c:pt>
                <c:pt idx="1556">
                  <c:v>42100</c:v>
                </c:pt>
                <c:pt idx="1557">
                  <c:v>42101</c:v>
                </c:pt>
                <c:pt idx="1558">
                  <c:v>42102</c:v>
                </c:pt>
                <c:pt idx="1559">
                  <c:v>42103</c:v>
                </c:pt>
                <c:pt idx="1560">
                  <c:v>42104</c:v>
                </c:pt>
                <c:pt idx="1561">
                  <c:v>42105</c:v>
                </c:pt>
                <c:pt idx="1562">
                  <c:v>42106</c:v>
                </c:pt>
                <c:pt idx="1563">
                  <c:v>42107</c:v>
                </c:pt>
                <c:pt idx="1564">
                  <c:v>42108</c:v>
                </c:pt>
                <c:pt idx="1565">
                  <c:v>42109</c:v>
                </c:pt>
                <c:pt idx="1566">
                  <c:v>42110</c:v>
                </c:pt>
                <c:pt idx="1567">
                  <c:v>42111</c:v>
                </c:pt>
                <c:pt idx="1568">
                  <c:v>42112</c:v>
                </c:pt>
                <c:pt idx="1569">
                  <c:v>42113</c:v>
                </c:pt>
                <c:pt idx="1570">
                  <c:v>42114</c:v>
                </c:pt>
                <c:pt idx="1571">
                  <c:v>42115</c:v>
                </c:pt>
                <c:pt idx="1572">
                  <c:v>42116</c:v>
                </c:pt>
                <c:pt idx="1573">
                  <c:v>42117</c:v>
                </c:pt>
                <c:pt idx="1574">
                  <c:v>42118</c:v>
                </c:pt>
                <c:pt idx="1575">
                  <c:v>42119</c:v>
                </c:pt>
                <c:pt idx="1576">
                  <c:v>42120</c:v>
                </c:pt>
                <c:pt idx="1577">
                  <c:v>42121</c:v>
                </c:pt>
                <c:pt idx="1578">
                  <c:v>42122</c:v>
                </c:pt>
                <c:pt idx="1579">
                  <c:v>42123</c:v>
                </c:pt>
                <c:pt idx="1580">
                  <c:v>42124</c:v>
                </c:pt>
                <c:pt idx="1581">
                  <c:v>42125</c:v>
                </c:pt>
                <c:pt idx="1582">
                  <c:v>42126</c:v>
                </c:pt>
                <c:pt idx="1583">
                  <c:v>42127</c:v>
                </c:pt>
                <c:pt idx="1584">
                  <c:v>42128</c:v>
                </c:pt>
                <c:pt idx="1585">
                  <c:v>42129</c:v>
                </c:pt>
                <c:pt idx="1586">
                  <c:v>42130</c:v>
                </c:pt>
                <c:pt idx="1587">
                  <c:v>42131</c:v>
                </c:pt>
                <c:pt idx="1588">
                  <c:v>42132</c:v>
                </c:pt>
                <c:pt idx="1589">
                  <c:v>42133</c:v>
                </c:pt>
                <c:pt idx="1590">
                  <c:v>42134</c:v>
                </c:pt>
                <c:pt idx="1591">
                  <c:v>42135</c:v>
                </c:pt>
                <c:pt idx="1592">
                  <c:v>42136</c:v>
                </c:pt>
                <c:pt idx="1593">
                  <c:v>42137</c:v>
                </c:pt>
                <c:pt idx="1594">
                  <c:v>42138</c:v>
                </c:pt>
                <c:pt idx="1595">
                  <c:v>42139</c:v>
                </c:pt>
                <c:pt idx="1596">
                  <c:v>42140</c:v>
                </c:pt>
                <c:pt idx="1597">
                  <c:v>42141</c:v>
                </c:pt>
                <c:pt idx="1598">
                  <c:v>42142</c:v>
                </c:pt>
                <c:pt idx="1599">
                  <c:v>42143</c:v>
                </c:pt>
                <c:pt idx="1600">
                  <c:v>42144</c:v>
                </c:pt>
                <c:pt idx="1601">
                  <c:v>42145</c:v>
                </c:pt>
                <c:pt idx="1602">
                  <c:v>42146</c:v>
                </c:pt>
                <c:pt idx="1603">
                  <c:v>42147</c:v>
                </c:pt>
                <c:pt idx="1604">
                  <c:v>42148</c:v>
                </c:pt>
                <c:pt idx="1605">
                  <c:v>42149</c:v>
                </c:pt>
                <c:pt idx="1606">
                  <c:v>42150</c:v>
                </c:pt>
                <c:pt idx="1607">
                  <c:v>42151</c:v>
                </c:pt>
                <c:pt idx="1608">
                  <c:v>42152</c:v>
                </c:pt>
                <c:pt idx="1609">
                  <c:v>42153</c:v>
                </c:pt>
                <c:pt idx="1610">
                  <c:v>42154</c:v>
                </c:pt>
                <c:pt idx="1611">
                  <c:v>42155</c:v>
                </c:pt>
                <c:pt idx="1612">
                  <c:v>42156</c:v>
                </c:pt>
                <c:pt idx="1613">
                  <c:v>42157</c:v>
                </c:pt>
                <c:pt idx="1614">
                  <c:v>42158</c:v>
                </c:pt>
                <c:pt idx="1615">
                  <c:v>42159</c:v>
                </c:pt>
                <c:pt idx="1616">
                  <c:v>42160</c:v>
                </c:pt>
                <c:pt idx="1617">
                  <c:v>42161</c:v>
                </c:pt>
                <c:pt idx="1618">
                  <c:v>42162</c:v>
                </c:pt>
                <c:pt idx="1619">
                  <c:v>42163</c:v>
                </c:pt>
                <c:pt idx="1620">
                  <c:v>42164</c:v>
                </c:pt>
                <c:pt idx="1621">
                  <c:v>42165</c:v>
                </c:pt>
                <c:pt idx="1622">
                  <c:v>42166</c:v>
                </c:pt>
                <c:pt idx="1623">
                  <c:v>42167</c:v>
                </c:pt>
                <c:pt idx="1624">
                  <c:v>42168</c:v>
                </c:pt>
                <c:pt idx="1625">
                  <c:v>42169</c:v>
                </c:pt>
                <c:pt idx="1626">
                  <c:v>42170</c:v>
                </c:pt>
                <c:pt idx="1627">
                  <c:v>42171</c:v>
                </c:pt>
                <c:pt idx="1628">
                  <c:v>42172</c:v>
                </c:pt>
                <c:pt idx="1629">
                  <c:v>42173</c:v>
                </c:pt>
                <c:pt idx="1630">
                  <c:v>42174</c:v>
                </c:pt>
                <c:pt idx="1631">
                  <c:v>42175</c:v>
                </c:pt>
                <c:pt idx="1632">
                  <c:v>42176</c:v>
                </c:pt>
                <c:pt idx="1633">
                  <c:v>42177</c:v>
                </c:pt>
                <c:pt idx="1634">
                  <c:v>42178</c:v>
                </c:pt>
                <c:pt idx="1635">
                  <c:v>42179</c:v>
                </c:pt>
                <c:pt idx="1636">
                  <c:v>42180</c:v>
                </c:pt>
                <c:pt idx="1637">
                  <c:v>42181</c:v>
                </c:pt>
                <c:pt idx="1638">
                  <c:v>42182</c:v>
                </c:pt>
                <c:pt idx="1639">
                  <c:v>42183</c:v>
                </c:pt>
                <c:pt idx="1640">
                  <c:v>42184</c:v>
                </c:pt>
                <c:pt idx="1641">
                  <c:v>42185</c:v>
                </c:pt>
                <c:pt idx="1642">
                  <c:v>42186</c:v>
                </c:pt>
                <c:pt idx="1643">
                  <c:v>42187</c:v>
                </c:pt>
                <c:pt idx="1644">
                  <c:v>42188</c:v>
                </c:pt>
                <c:pt idx="1645">
                  <c:v>42189</c:v>
                </c:pt>
                <c:pt idx="1646">
                  <c:v>42190</c:v>
                </c:pt>
                <c:pt idx="1647">
                  <c:v>42191</c:v>
                </c:pt>
                <c:pt idx="1648">
                  <c:v>42192</c:v>
                </c:pt>
                <c:pt idx="1649">
                  <c:v>42193</c:v>
                </c:pt>
                <c:pt idx="1650">
                  <c:v>42194</c:v>
                </c:pt>
                <c:pt idx="1651">
                  <c:v>42195</c:v>
                </c:pt>
                <c:pt idx="1652">
                  <c:v>42196</c:v>
                </c:pt>
                <c:pt idx="1653">
                  <c:v>42197</c:v>
                </c:pt>
                <c:pt idx="1654">
                  <c:v>42198</c:v>
                </c:pt>
                <c:pt idx="1655">
                  <c:v>42199</c:v>
                </c:pt>
                <c:pt idx="1656">
                  <c:v>42200</c:v>
                </c:pt>
                <c:pt idx="1657">
                  <c:v>42201</c:v>
                </c:pt>
                <c:pt idx="1658">
                  <c:v>42202</c:v>
                </c:pt>
                <c:pt idx="1659">
                  <c:v>42203</c:v>
                </c:pt>
                <c:pt idx="1660">
                  <c:v>42204</c:v>
                </c:pt>
                <c:pt idx="1661">
                  <c:v>42205</c:v>
                </c:pt>
                <c:pt idx="1662">
                  <c:v>42206</c:v>
                </c:pt>
                <c:pt idx="1663">
                  <c:v>42207</c:v>
                </c:pt>
                <c:pt idx="1664">
                  <c:v>42208</c:v>
                </c:pt>
                <c:pt idx="1665">
                  <c:v>42209</c:v>
                </c:pt>
                <c:pt idx="1666">
                  <c:v>42210</c:v>
                </c:pt>
                <c:pt idx="1667">
                  <c:v>42211</c:v>
                </c:pt>
                <c:pt idx="1668">
                  <c:v>42212</c:v>
                </c:pt>
                <c:pt idx="1669">
                  <c:v>42213</c:v>
                </c:pt>
                <c:pt idx="1670">
                  <c:v>42214</c:v>
                </c:pt>
                <c:pt idx="1671">
                  <c:v>42215</c:v>
                </c:pt>
                <c:pt idx="1672">
                  <c:v>42216</c:v>
                </c:pt>
                <c:pt idx="1673">
                  <c:v>42217</c:v>
                </c:pt>
                <c:pt idx="1674">
                  <c:v>42218</c:v>
                </c:pt>
                <c:pt idx="1675">
                  <c:v>42219</c:v>
                </c:pt>
                <c:pt idx="1676">
                  <c:v>42220</c:v>
                </c:pt>
                <c:pt idx="1677">
                  <c:v>42221</c:v>
                </c:pt>
                <c:pt idx="1678">
                  <c:v>42222</c:v>
                </c:pt>
                <c:pt idx="1679">
                  <c:v>42223</c:v>
                </c:pt>
                <c:pt idx="1680">
                  <c:v>42224</c:v>
                </c:pt>
                <c:pt idx="1681">
                  <c:v>42225</c:v>
                </c:pt>
                <c:pt idx="1682">
                  <c:v>42226</c:v>
                </c:pt>
                <c:pt idx="1683">
                  <c:v>42227</c:v>
                </c:pt>
                <c:pt idx="1684">
                  <c:v>42228</c:v>
                </c:pt>
                <c:pt idx="1685">
                  <c:v>42229</c:v>
                </c:pt>
                <c:pt idx="1686">
                  <c:v>42230</c:v>
                </c:pt>
                <c:pt idx="1687">
                  <c:v>42231</c:v>
                </c:pt>
                <c:pt idx="1688">
                  <c:v>42232</c:v>
                </c:pt>
                <c:pt idx="1689">
                  <c:v>42233</c:v>
                </c:pt>
                <c:pt idx="1690">
                  <c:v>42234</c:v>
                </c:pt>
                <c:pt idx="1691">
                  <c:v>42235</c:v>
                </c:pt>
                <c:pt idx="1692">
                  <c:v>42236</c:v>
                </c:pt>
                <c:pt idx="1693">
                  <c:v>42237</c:v>
                </c:pt>
                <c:pt idx="1694">
                  <c:v>42238</c:v>
                </c:pt>
                <c:pt idx="1695">
                  <c:v>42239</c:v>
                </c:pt>
                <c:pt idx="1696">
                  <c:v>42240</c:v>
                </c:pt>
                <c:pt idx="1697">
                  <c:v>42241</c:v>
                </c:pt>
                <c:pt idx="1698">
                  <c:v>42242</c:v>
                </c:pt>
                <c:pt idx="1699">
                  <c:v>42243</c:v>
                </c:pt>
                <c:pt idx="1700">
                  <c:v>42244</c:v>
                </c:pt>
                <c:pt idx="1701">
                  <c:v>42245</c:v>
                </c:pt>
                <c:pt idx="1702">
                  <c:v>42246</c:v>
                </c:pt>
                <c:pt idx="1703">
                  <c:v>42247</c:v>
                </c:pt>
                <c:pt idx="1704">
                  <c:v>42248</c:v>
                </c:pt>
                <c:pt idx="1705">
                  <c:v>42249</c:v>
                </c:pt>
                <c:pt idx="1706">
                  <c:v>42250</c:v>
                </c:pt>
                <c:pt idx="1707">
                  <c:v>42251</c:v>
                </c:pt>
                <c:pt idx="1708">
                  <c:v>42252</c:v>
                </c:pt>
                <c:pt idx="1709">
                  <c:v>42253</c:v>
                </c:pt>
                <c:pt idx="1710">
                  <c:v>42254</c:v>
                </c:pt>
                <c:pt idx="1711">
                  <c:v>42255</c:v>
                </c:pt>
                <c:pt idx="1712">
                  <c:v>42256</c:v>
                </c:pt>
                <c:pt idx="1713">
                  <c:v>42257</c:v>
                </c:pt>
                <c:pt idx="1714">
                  <c:v>42258</c:v>
                </c:pt>
                <c:pt idx="1715">
                  <c:v>42259</c:v>
                </c:pt>
                <c:pt idx="1716">
                  <c:v>42260</c:v>
                </c:pt>
                <c:pt idx="1717">
                  <c:v>42261</c:v>
                </c:pt>
                <c:pt idx="1718">
                  <c:v>42262</c:v>
                </c:pt>
                <c:pt idx="1719">
                  <c:v>42263</c:v>
                </c:pt>
                <c:pt idx="1720">
                  <c:v>42264</c:v>
                </c:pt>
                <c:pt idx="1721">
                  <c:v>42265</c:v>
                </c:pt>
                <c:pt idx="1722">
                  <c:v>42266</c:v>
                </c:pt>
                <c:pt idx="1723">
                  <c:v>42267</c:v>
                </c:pt>
                <c:pt idx="1724">
                  <c:v>42268</c:v>
                </c:pt>
                <c:pt idx="1725">
                  <c:v>42269</c:v>
                </c:pt>
                <c:pt idx="1726">
                  <c:v>42270</c:v>
                </c:pt>
                <c:pt idx="1727">
                  <c:v>42271</c:v>
                </c:pt>
                <c:pt idx="1728">
                  <c:v>42272</c:v>
                </c:pt>
                <c:pt idx="1729">
                  <c:v>42273</c:v>
                </c:pt>
                <c:pt idx="1730">
                  <c:v>42274</c:v>
                </c:pt>
                <c:pt idx="1731">
                  <c:v>42275</c:v>
                </c:pt>
                <c:pt idx="1732">
                  <c:v>42276</c:v>
                </c:pt>
                <c:pt idx="1733">
                  <c:v>42277</c:v>
                </c:pt>
                <c:pt idx="1734">
                  <c:v>42278</c:v>
                </c:pt>
                <c:pt idx="1735">
                  <c:v>42279</c:v>
                </c:pt>
                <c:pt idx="1736">
                  <c:v>42280</c:v>
                </c:pt>
                <c:pt idx="1737">
                  <c:v>42281</c:v>
                </c:pt>
                <c:pt idx="1738">
                  <c:v>42282</c:v>
                </c:pt>
                <c:pt idx="1739">
                  <c:v>42283</c:v>
                </c:pt>
                <c:pt idx="1740">
                  <c:v>42284</c:v>
                </c:pt>
                <c:pt idx="1741">
                  <c:v>42285</c:v>
                </c:pt>
                <c:pt idx="1742">
                  <c:v>42286</c:v>
                </c:pt>
                <c:pt idx="1743">
                  <c:v>42287</c:v>
                </c:pt>
                <c:pt idx="1744">
                  <c:v>42288</c:v>
                </c:pt>
                <c:pt idx="1745">
                  <c:v>42289</c:v>
                </c:pt>
                <c:pt idx="1746">
                  <c:v>42290</c:v>
                </c:pt>
                <c:pt idx="1747">
                  <c:v>42291</c:v>
                </c:pt>
                <c:pt idx="1748">
                  <c:v>42292</c:v>
                </c:pt>
                <c:pt idx="1749">
                  <c:v>42293</c:v>
                </c:pt>
                <c:pt idx="1750">
                  <c:v>42294</c:v>
                </c:pt>
                <c:pt idx="1751">
                  <c:v>42295</c:v>
                </c:pt>
                <c:pt idx="1752">
                  <c:v>42296</c:v>
                </c:pt>
                <c:pt idx="1753">
                  <c:v>42297</c:v>
                </c:pt>
                <c:pt idx="1754">
                  <c:v>42298</c:v>
                </c:pt>
                <c:pt idx="1755">
                  <c:v>42299</c:v>
                </c:pt>
                <c:pt idx="1756">
                  <c:v>42300</c:v>
                </c:pt>
                <c:pt idx="1757">
                  <c:v>42301</c:v>
                </c:pt>
                <c:pt idx="1758">
                  <c:v>42302</c:v>
                </c:pt>
                <c:pt idx="1759">
                  <c:v>42303</c:v>
                </c:pt>
                <c:pt idx="1760">
                  <c:v>42304</c:v>
                </c:pt>
                <c:pt idx="1761">
                  <c:v>42305</c:v>
                </c:pt>
                <c:pt idx="1762">
                  <c:v>42306</c:v>
                </c:pt>
                <c:pt idx="1763">
                  <c:v>42307</c:v>
                </c:pt>
                <c:pt idx="1764">
                  <c:v>42308</c:v>
                </c:pt>
                <c:pt idx="1765">
                  <c:v>42309</c:v>
                </c:pt>
                <c:pt idx="1766">
                  <c:v>42310</c:v>
                </c:pt>
                <c:pt idx="1767">
                  <c:v>42311</c:v>
                </c:pt>
                <c:pt idx="1768">
                  <c:v>42312</c:v>
                </c:pt>
                <c:pt idx="1769">
                  <c:v>42313</c:v>
                </c:pt>
                <c:pt idx="1770">
                  <c:v>42314</c:v>
                </c:pt>
                <c:pt idx="1771">
                  <c:v>42315</c:v>
                </c:pt>
                <c:pt idx="1772">
                  <c:v>42316</c:v>
                </c:pt>
                <c:pt idx="1773">
                  <c:v>42317</c:v>
                </c:pt>
                <c:pt idx="1774">
                  <c:v>42318</c:v>
                </c:pt>
                <c:pt idx="1775">
                  <c:v>42319</c:v>
                </c:pt>
                <c:pt idx="1776">
                  <c:v>42320</c:v>
                </c:pt>
                <c:pt idx="1777">
                  <c:v>42321</c:v>
                </c:pt>
                <c:pt idx="1778">
                  <c:v>42322</c:v>
                </c:pt>
                <c:pt idx="1779">
                  <c:v>42323</c:v>
                </c:pt>
                <c:pt idx="1780">
                  <c:v>42324</c:v>
                </c:pt>
                <c:pt idx="1781">
                  <c:v>42325</c:v>
                </c:pt>
                <c:pt idx="1782">
                  <c:v>42326</c:v>
                </c:pt>
                <c:pt idx="1783">
                  <c:v>42327</c:v>
                </c:pt>
                <c:pt idx="1784">
                  <c:v>42328</c:v>
                </c:pt>
                <c:pt idx="1785">
                  <c:v>42329</c:v>
                </c:pt>
                <c:pt idx="1786">
                  <c:v>42330</c:v>
                </c:pt>
                <c:pt idx="1787">
                  <c:v>42331</c:v>
                </c:pt>
                <c:pt idx="1788">
                  <c:v>42332</c:v>
                </c:pt>
                <c:pt idx="1789">
                  <c:v>42333</c:v>
                </c:pt>
                <c:pt idx="1790">
                  <c:v>42334</c:v>
                </c:pt>
                <c:pt idx="1791">
                  <c:v>42335</c:v>
                </c:pt>
                <c:pt idx="1792">
                  <c:v>42336</c:v>
                </c:pt>
                <c:pt idx="1793">
                  <c:v>42337</c:v>
                </c:pt>
                <c:pt idx="1794">
                  <c:v>42338</c:v>
                </c:pt>
                <c:pt idx="1795">
                  <c:v>42339</c:v>
                </c:pt>
                <c:pt idx="1796">
                  <c:v>42340</c:v>
                </c:pt>
                <c:pt idx="1797">
                  <c:v>42341</c:v>
                </c:pt>
                <c:pt idx="1798">
                  <c:v>42342</c:v>
                </c:pt>
                <c:pt idx="1799">
                  <c:v>42343</c:v>
                </c:pt>
                <c:pt idx="1800">
                  <c:v>42344</c:v>
                </c:pt>
                <c:pt idx="1801">
                  <c:v>42345</c:v>
                </c:pt>
                <c:pt idx="1802">
                  <c:v>42346</c:v>
                </c:pt>
                <c:pt idx="1803">
                  <c:v>42347</c:v>
                </c:pt>
                <c:pt idx="1804">
                  <c:v>42348</c:v>
                </c:pt>
                <c:pt idx="1805">
                  <c:v>42349</c:v>
                </c:pt>
                <c:pt idx="1806">
                  <c:v>42350</c:v>
                </c:pt>
                <c:pt idx="1807">
                  <c:v>42351</c:v>
                </c:pt>
                <c:pt idx="1808">
                  <c:v>42352</c:v>
                </c:pt>
                <c:pt idx="1809">
                  <c:v>42353</c:v>
                </c:pt>
                <c:pt idx="1810">
                  <c:v>42354</c:v>
                </c:pt>
                <c:pt idx="1811">
                  <c:v>42355</c:v>
                </c:pt>
                <c:pt idx="1812">
                  <c:v>42356</c:v>
                </c:pt>
                <c:pt idx="1813">
                  <c:v>42357</c:v>
                </c:pt>
                <c:pt idx="1814">
                  <c:v>42358</c:v>
                </c:pt>
                <c:pt idx="1815">
                  <c:v>42359</c:v>
                </c:pt>
                <c:pt idx="1816">
                  <c:v>42360</c:v>
                </c:pt>
                <c:pt idx="1817">
                  <c:v>42361</c:v>
                </c:pt>
                <c:pt idx="1818">
                  <c:v>42362</c:v>
                </c:pt>
                <c:pt idx="1819">
                  <c:v>42363</c:v>
                </c:pt>
                <c:pt idx="1820">
                  <c:v>42364</c:v>
                </c:pt>
                <c:pt idx="1821">
                  <c:v>42365</c:v>
                </c:pt>
                <c:pt idx="1822">
                  <c:v>42366</c:v>
                </c:pt>
                <c:pt idx="1823">
                  <c:v>42367</c:v>
                </c:pt>
                <c:pt idx="1824">
                  <c:v>42368</c:v>
                </c:pt>
                <c:pt idx="1825">
                  <c:v>42369</c:v>
                </c:pt>
                <c:pt idx="1826">
                  <c:v>42370</c:v>
                </c:pt>
                <c:pt idx="1827">
                  <c:v>42371</c:v>
                </c:pt>
                <c:pt idx="1828">
                  <c:v>42372</c:v>
                </c:pt>
                <c:pt idx="1829">
                  <c:v>42373</c:v>
                </c:pt>
                <c:pt idx="1830">
                  <c:v>42374</c:v>
                </c:pt>
                <c:pt idx="1831">
                  <c:v>42375</c:v>
                </c:pt>
                <c:pt idx="1832">
                  <c:v>42376</c:v>
                </c:pt>
                <c:pt idx="1833">
                  <c:v>42377</c:v>
                </c:pt>
                <c:pt idx="1834">
                  <c:v>42378</c:v>
                </c:pt>
                <c:pt idx="1835">
                  <c:v>42379</c:v>
                </c:pt>
                <c:pt idx="1836">
                  <c:v>42380</c:v>
                </c:pt>
                <c:pt idx="1837">
                  <c:v>42381</c:v>
                </c:pt>
                <c:pt idx="1838">
                  <c:v>42382</c:v>
                </c:pt>
                <c:pt idx="1839">
                  <c:v>42383</c:v>
                </c:pt>
                <c:pt idx="1840">
                  <c:v>42384</c:v>
                </c:pt>
                <c:pt idx="1841">
                  <c:v>42385</c:v>
                </c:pt>
                <c:pt idx="1842">
                  <c:v>42386</c:v>
                </c:pt>
                <c:pt idx="1843">
                  <c:v>42387</c:v>
                </c:pt>
                <c:pt idx="1844">
                  <c:v>42388</c:v>
                </c:pt>
                <c:pt idx="1845">
                  <c:v>42389</c:v>
                </c:pt>
                <c:pt idx="1846">
                  <c:v>42390</c:v>
                </c:pt>
                <c:pt idx="1847">
                  <c:v>42391</c:v>
                </c:pt>
                <c:pt idx="1848">
                  <c:v>42392</c:v>
                </c:pt>
                <c:pt idx="1849">
                  <c:v>42393</c:v>
                </c:pt>
                <c:pt idx="1850">
                  <c:v>42394</c:v>
                </c:pt>
                <c:pt idx="1851">
                  <c:v>42395</c:v>
                </c:pt>
                <c:pt idx="1852">
                  <c:v>42396</c:v>
                </c:pt>
                <c:pt idx="1853">
                  <c:v>42397</c:v>
                </c:pt>
                <c:pt idx="1854">
                  <c:v>42398</c:v>
                </c:pt>
                <c:pt idx="1855">
                  <c:v>42399</c:v>
                </c:pt>
                <c:pt idx="1856">
                  <c:v>42400</c:v>
                </c:pt>
                <c:pt idx="1857">
                  <c:v>42401</c:v>
                </c:pt>
                <c:pt idx="1858">
                  <c:v>42402</c:v>
                </c:pt>
                <c:pt idx="1859">
                  <c:v>42403</c:v>
                </c:pt>
                <c:pt idx="1860">
                  <c:v>42404</c:v>
                </c:pt>
                <c:pt idx="1861">
                  <c:v>42405</c:v>
                </c:pt>
                <c:pt idx="1862">
                  <c:v>42406</c:v>
                </c:pt>
                <c:pt idx="1863">
                  <c:v>42407</c:v>
                </c:pt>
                <c:pt idx="1864">
                  <c:v>42408</c:v>
                </c:pt>
                <c:pt idx="1865">
                  <c:v>42409</c:v>
                </c:pt>
                <c:pt idx="1866">
                  <c:v>42410</c:v>
                </c:pt>
                <c:pt idx="1867">
                  <c:v>42411</c:v>
                </c:pt>
                <c:pt idx="1868">
                  <c:v>42412</c:v>
                </c:pt>
                <c:pt idx="1869">
                  <c:v>42413</c:v>
                </c:pt>
                <c:pt idx="1870">
                  <c:v>42414</c:v>
                </c:pt>
                <c:pt idx="1871">
                  <c:v>42415</c:v>
                </c:pt>
                <c:pt idx="1872">
                  <c:v>42416</c:v>
                </c:pt>
                <c:pt idx="1873">
                  <c:v>42417</c:v>
                </c:pt>
                <c:pt idx="1874">
                  <c:v>42418</c:v>
                </c:pt>
                <c:pt idx="1875">
                  <c:v>42419</c:v>
                </c:pt>
                <c:pt idx="1876">
                  <c:v>42420</c:v>
                </c:pt>
                <c:pt idx="1877">
                  <c:v>42421</c:v>
                </c:pt>
                <c:pt idx="1878">
                  <c:v>42422</c:v>
                </c:pt>
                <c:pt idx="1879">
                  <c:v>42423</c:v>
                </c:pt>
                <c:pt idx="1880">
                  <c:v>42424</c:v>
                </c:pt>
                <c:pt idx="1881">
                  <c:v>42425</c:v>
                </c:pt>
                <c:pt idx="1882">
                  <c:v>42426</c:v>
                </c:pt>
                <c:pt idx="1883">
                  <c:v>42427</c:v>
                </c:pt>
                <c:pt idx="1884">
                  <c:v>42428</c:v>
                </c:pt>
                <c:pt idx="1885">
                  <c:v>42429</c:v>
                </c:pt>
                <c:pt idx="1886">
                  <c:v>42430</c:v>
                </c:pt>
                <c:pt idx="1887">
                  <c:v>42431</c:v>
                </c:pt>
                <c:pt idx="1888">
                  <c:v>42432</c:v>
                </c:pt>
                <c:pt idx="1889">
                  <c:v>42433</c:v>
                </c:pt>
                <c:pt idx="1890">
                  <c:v>42434</c:v>
                </c:pt>
                <c:pt idx="1891">
                  <c:v>42435</c:v>
                </c:pt>
                <c:pt idx="1892">
                  <c:v>42436</c:v>
                </c:pt>
                <c:pt idx="1893">
                  <c:v>42437</c:v>
                </c:pt>
                <c:pt idx="1894">
                  <c:v>42438</c:v>
                </c:pt>
                <c:pt idx="1895">
                  <c:v>42439</c:v>
                </c:pt>
                <c:pt idx="1896">
                  <c:v>42440</c:v>
                </c:pt>
                <c:pt idx="1897">
                  <c:v>42441</c:v>
                </c:pt>
                <c:pt idx="1898">
                  <c:v>42442</c:v>
                </c:pt>
                <c:pt idx="1899">
                  <c:v>42443</c:v>
                </c:pt>
                <c:pt idx="1900">
                  <c:v>42444</c:v>
                </c:pt>
                <c:pt idx="1901">
                  <c:v>42445</c:v>
                </c:pt>
                <c:pt idx="1902">
                  <c:v>42446</c:v>
                </c:pt>
                <c:pt idx="1903">
                  <c:v>42447</c:v>
                </c:pt>
                <c:pt idx="1904">
                  <c:v>42448</c:v>
                </c:pt>
                <c:pt idx="1905">
                  <c:v>42449</c:v>
                </c:pt>
                <c:pt idx="1906">
                  <c:v>42450</c:v>
                </c:pt>
                <c:pt idx="1907">
                  <c:v>42451</c:v>
                </c:pt>
                <c:pt idx="1908">
                  <c:v>42452</c:v>
                </c:pt>
                <c:pt idx="1909">
                  <c:v>42453</c:v>
                </c:pt>
                <c:pt idx="1910">
                  <c:v>42454</c:v>
                </c:pt>
                <c:pt idx="1911">
                  <c:v>42455</c:v>
                </c:pt>
                <c:pt idx="1912">
                  <c:v>42456</c:v>
                </c:pt>
                <c:pt idx="1913">
                  <c:v>42457</c:v>
                </c:pt>
                <c:pt idx="1914">
                  <c:v>42458</c:v>
                </c:pt>
                <c:pt idx="1915">
                  <c:v>42459</c:v>
                </c:pt>
                <c:pt idx="1916">
                  <c:v>42460</c:v>
                </c:pt>
                <c:pt idx="1917">
                  <c:v>42461</c:v>
                </c:pt>
                <c:pt idx="1918">
                  <c:v>42462</c:v>
                </c:pt>
                <c:pt idx="1919">
                  <c:v>42463</c:v>
                </c:pt>
                <c:pt idx="1920">
                  <c:v>42464</c:v>
                </c:pt>
                <c:pt idx="1921">
                  <c:v>42465</c:v>
                </c:pt>
                <c:pt idx="1922">
                  <c:v>42466</c:v>
                </c:pt>
                <c:pt idx="1923">
                  <c:v>42467</c:v>
                </c:pt>
                <c:pt idx="1924">
                  <c:v>42468</c:v>
                </c:pt>
                <c:pt idx="1925">
                  <c:v>42469</c:v>
                </c:pt>
                <c:pt idx="1926">
                  <c:v>42470</c:v>
                </c:pt>
                <c:pt idx="1927">
                  <c:v>42471</c:v>
                </c:pt>
                <c:pt idx="1928">
                  <c:v>42472</c:v>
                </c:pt>
                <c:pt idx="1929">
                  <c:v>42473</c:v>
                </c:pt>
                <c:pt idx="1930">
                  <c:v>42474</c:v>
                </c:pt>
                <c:pt idx="1931">
                  <c:v>42475</c:v>
                </c:pt>
                <c:pt idx="1932">
                  <c:v>42476</c:v>
                </c:pt>
                <c:pt idx="1933">
                  <c:v>42477</c:v>
                </c:pt>
                <c:pt idx="1934">
                  <c:v>42478</c:v>
                </c:pt>
                <c:pt idx="1935">
                  <c:v>42479</c:v>
                </c:pt>
                <c:pt idx="1936">
                  <c:v>42480</c:v>
                </c:pt>
                <c:pt idx="1937">
                  <c:v>42481</c:v>
                </c:pt>
                <c:pt idx="1938">
                  <c:v>42482</c:v>
                </c:pt>
                <c:pt idx="1939">
                  <c:v>42483</c:v>
                </c:pt>
                <c:pt idx="1940">
                  <c:v>42484</c:v>
                </c:pt>
                <c:pt idx="1941">
                  <c:v>42485</c:v>
                </c:pt>
                <c:pt idx="1942">
                  <c:v>42486</c:v>
                </c:pt>
                <c:pt idx="1943">
                  <c:v>42487</c:v>
                </c:pt>
                <c:pt idx="1944">
                  <c:v>42488</c:v>
                </c:pt>
                <c:pt idx="1945">
                  <c:v>42489</c:v>
                </c:pt>
                <c:pt idx="1946">
                  <c:v>42490</c:v>
                </c:pt>
                <c:pt idx="1947">
                  <c:v>42491</c:v>
                </c:pt>
                <c:pt idx="1948">
                  <c:v>42492</c:v>
                </c:pt>
                <c:pt idx="1949">
                  <c:v>42493</c:v>
                </c:pt>
                <c:pt idx="1950">
                  <c:v>42494</c:v>
                </c:pt>
                <c:pt idx="1951">
                  <c:v>42495</c:v>
                </c:pt>
                <c:pt idx="1952">
                  <c:v>42496</c:v>
                </c:pt>
                <c:pt idx="1953">
                  <c:v>42497</c:v>
                </c:pt>
                <c:pt idx="1954">
                  <c:v>42498</c:v>
                </c:pt>
                <c:pt idx="1955">
                  <c:v>42499</c:v>
                </c:pt>
                <c:pt idx="1956">
                  <c:v>42500</c:v>
                </c:pt>
                <c:pt idx="1957">
                  <c:v>42501</c:v>
                </c:pt>
                <c:pt idx="1958">
                  <c:v>42502</c:v>
                </c:pt>
                <c:pt idx="1959">
                  <c:v>42503</c:v>
                </c:pt>
                <c:pt idx="1960">
                  <c:v>42504</c:v>
                </c:pt>
                <c:pt idx="1961">
                  <c:v>42505</c:v>
                </c:pt>
                <c:pt idx="1962">
                  <c:v>42506</c:v>
                </c:pt>
                <c:pt idx="1963">
                  <c:v>42507</c:v>
                </c:pt>
                <c:pt idx="1964">
                  <c:v>42508</c:v>
                </c:pt>
                <c:pt idx="1965">
                  <c:v>42509</c:v>
                </c:pt>
                <c:pt idx="1966">
                  <c:v>42510</c:v>
                </c:pt>
                <c:pt idx="1967">
                  <c:v>42511</c:v>
                </c:pt>
                <c:pt idx="1968">
                  <c:v>42512</c:v>
                </c:pt>
                <c:pt idx="1969">
                  <c:v>42513</c:v>
                </c:pt>
                <c:pt idx="1970">
                  <c:v>42514</c:v>
                </c:pt>
                <c:pt idx="1971">
                  <c:v>42515</c:v>
                </c:pt>
                <c:pt idx="1972">
                  <c:v>42516</c:v>
                </c:pt>
                <c:pt idx="1973">
                  <c:v>42517</c:v>
                </c:pt>
                <c:pt idx="1974">
                  <c:v>42518</c:v>
                </c:pt>
                <c:pt idx="1975">
                  <c:v>42519</c:v>
                </c:pt>
                <c:pt idx="1976">
                  <c:v>42520</c:v>
                </c:pt>
                <c:pt idx="1977">
                  <c:v>42521</c:v>
                </c:pt>
                <c:pt idx="1978">
                  <c:v>42522</c:v>
                </c:pt>
                <c:pt idx="1979">
                  <c:v>42523</c:v>
                </c:pt>
                <c:pt idx="1980">
                  <c:v>42524</c:v>
                </c:pt>
                <c:pt idx="1981">
                  <c:v>42525</c:v>
                </c:pt>
                <c:pt idx="1982">
                  <c:v>42526</c:v>
                </c:pt>
                <c:pt idx="1983">
                  <c:v>42527</c:v>
                </c:pt>
                <c:pt idx="1984">
                  <c:v>42528</c:v>
                </c:pt>
                <c:pt idx="1985">
                  <c:v>42529</c:v>
                </c:pt>
                <c:pt idx="1986">
                  <c:v>42530</c:v>
                </c:pt>
                <c:pt idx="1987">
                  <c:v>42531</c:v>
                </c:pt>
                <c:pt idx="1988">
                  <c:v>42532</c:v>
                </c:pt>
                <c:pt idx="1989">
                  <c:v>42533</c:v>
                </c:pt>
                <c:pt idx="1990">
                  <c:v>42534</c:v>
                </c:pt>
                <c:pt idx="1991">
                  <c:v>42535</c:v>
                </c:pt>
                <c:pt idx="1992">
                  <c:v>42536</c:v>
                </c:pt>
                <c:pt idx="1993">
                  <c:v>42537</c:v>
                </c:pt>
                <c:pt idx="1994">
                  <c:v>42538</c:v>
                </c:pt>
                <c:pt idx="1995">
                  <c:v>42539</c:v>
                </c:pt>
                <c:pt idx="1996">
                  <c:v>42540</c:v>
                </c:pt>
                <c:pt idx="1997">
                  <c:v>42541</c:v>
                </c:pt>
                <c:pt idx="1998">
                  <c:v>42542</c:v>
                </c:pt>
                <c:pt idx="1999">
                  <c:v>42543</c:v>
                </c:pt>
                <c:pt idx="2000">
                  <c:v>42544</c:v>
                </c:pt>
                <c:pt idx="2001">
                  <c:v>42545</c:v>
                </c:pt>
                <c:pt idx="2002">
                  <c:v>42546</c:v>
                </c:pt>
                <c:pt idx="2003">
                  <c:v>42547</c:v>
                </c:pt>
                <c:pt idx="2004">
                  <c:v>42548</c:v>
                </c:pt>
                <c:pt idx="2005">
                  <c:v>42549</c:v>
                </c:pt>
                <c:pt idx="2006">
                  <c:v>42550</c:v>
                </c:pt>
                <c:pt idx="2007">
                  <c:v>42551</c:v>
                </c:pt>
                <c:pt idx="2008">
                  <c:v>42552</c:v>
                </c:pt>
                <c:pt idx="2009">
                  <c:v>42553</c:v>
                </c:pt>
                <c:pt idx="2010">
                  <c:v>42554</c:v>
                </c:pt>
                <c:pt idx="2011">
                  <c:v>42555</c:v>
                </c:pt>
                <c:pt idx="2012">
                  <c:v>42556</c:v>
                </c:pt>
                <c:pt idx="2013">
                  <c:v>42557</c:v>
                </c:pt>
                <c:pt idx="2014">
                  <c:v>42558</c:v>
                </c:pt>
                <c:pt idx="2015">
                  <c:v>42559</c:v>
                </c:pt>
                <c:pt idx="2016">
                  <c:v>42560</c:v>
                </c:pt>
                <c:pt idx="2017">
                  <c:v>42561</c:v>
                </c:pt>
                <c:pt idx="2018">
                  <c:v>42562</c:v>
                </c:pt>
                <c:pt idx="2019">
                  <c:v>42563</c:v>
                </c:pt>
                <c:pt idx="2020">
                  <c:v>42564</c:v>
                </c:pt>
                <c:pt idx="2021">
                  <c:v>42565</c:v>
                </c:pt>
                <c:pt idx="2022">
                  <c:v>42566</c:v>
                </c:pt>
                <c:pt idx="2023">
                  <c:v>42567</c:v>
                </c:pt>
                <c:pt idx="2024">
                  <c:v>42568</c:v>
                </c:pt>
                <c:pt idx="2025">
                  <c:v>42569</c:v>
                </c:pt>
                <c:pt idx="2026">
                  <c:v>42570</c:v>
                </c:pt>
                <c:pt idx="2027">
                  <c:v>42571</c:v>
                </c:pt>
                <c:pt idx="2028">
                  <c:v>42572</c:v>
                </c:pt>
                <c:pt idx="2029">
                  <c:v>42573</c:v>
                </c:pt>
                <c:pt idx="2030">
                  <c:v>42574</c:v>
                </c:pt>
                <c:pt idx="2031">
                  <c:v>42575</c:v>
                </c:pt>
                <c:pt idx="2032">
                  <c:v>42576</c:v>
                </c:pt>
                <c:pt idx="2033">
                  <c:v>42577</c:v>
                </c:pt>
                <c:pt idx="2034">
                  <c:v>42578</c:v>
                </c:pt>
                <c:pt idx="2035">
                  <c:v>42579</c:v>
                </c:pt>
                <c:pt idx="2036">
                  <c:v>42580</c:v>
                </c:pt>
                <c:pt idx="2037">
                  <c:v>42581</c:v>
                </c:pt>
                <c:pt idx="2038">
                  <c:v>42582</c:v>
                </c:pt>
                <c:pt idx="2039">
                  <c:v>42583</c:v>
                </c:pt>
                <c:pt idx="2040">
                  <c:v>42584</c:v>
                </c:pt>
                <c:pt idx="2041">
                  <c:v>42585</c:v>
                </c:pt>
                <c:pt idx="2042">
                  <c:v>42586</c:v>
                </c:pt>
                <c:pt idx="2043">
                  <c:v>42587</c:v>
                </c:pt>
                <c:pt idx="2044">
                  <c:v>42588</c:v>
                </c:pt>
                <c:pt idx="2045">
                  <c:v>42589</c:v>
                </c:pt>
                <c:pt idx="2046">
                  <c:v>42590</c:v>
                </c:pt>
                <c:pt idx="2047">
                  <c:v>42591</c:v>
                </c:pt>
                <c:pt idx="2048">
                  <c:v>42592</c:v>
                </c:pt>
                <c:pt idx="2049">
                  <c:v>42593</c:v>
                </c:pt>
                <c:pt idx="2050">
                  <c:v>42594</c:v>
                </c:pt>
                <c:pt idx="2051">
                  <c:v>42595</c:v>
                </c:pt>
                <c:pt idx="2052">
                  <c:v>42596</c:v>
                </c:pt>
                <c:pt idx="2053">
                  <c:v>42597</c:v>
                </c:pt>
                <c:pt idx="2054">
                  <c:v>42598</c:v>
                </c:pt>
                <c:pt idx="2055">
                  <c:v>42599</c:v>
                </c:pt>
                <c:pt idx="2056">
                  <c:v>42600</c:v>
                </c:pt>
                <c:pt idx="2057">
                  <c:v>42601</c:v>
                </c:pt>
                <c:pt idx="2058">
                  <c:v>42602</c:v>
                </c:pt>
                <c:pt idx="2059">
                  <c:v>42603</c:v>
                </c:pt>
                <c:pt idx="2060">
                  <c:v>42604</c:v>
                </c:pt>
                <c:pt idx="2061">
                  <c:v>42605</c:v>
                </c:pt>
                <c:pt idx="2062">
                  <c:v>42606</c:v>
                </c:pt>
                <c:pt idx="2063">
                  <c:v>42607</c:v>
                </c:pt>
                <c:pt idx="2064">
                  <c:v>42608</c:v>
                </c:pt>
                <c:pt idx="2065">
                  <c:v>42609</c:v>
                </c:pt>
                <c:pt idx="2066">
                  <c:v>42610</c:v>
                </c:pt>
                <c:pt idx="2067">
                  <c:v>42611</c:v>
                </c:pt>
                <c:pt idx="2068">
                  <c:v>42612</c:v>
                </c:pt>
                <c:pt idx="2069">
                  <c:v>42613</c:v>
                </c:pt>
                <c:pt idx="2070">
                  <c:v>42614</c:v>
                </c:pt>
                <c:pt idx="2071">
                  <c:v>42615</c:v>
                </c:pt>
                <c:pt idx="2072">
                  <c:v>42616</c:v>
                </c:pt>
                <c:pt idx="2073">
                  <c:v>42617</c:v>
                </c:pt>
                <c:pt idx="2074">
                  <c:v>42618</c:v>
                </c:pt>
                <c:pt idx="2075">
                  <c:v>42619</c:v>
                </c:pt>
                <c:pt idx="2076">
                  <c:v>42620</c:v>
                </c:pt>
                <c:pt idx="2077">
                  <c:v>42621</c:v>
                </c:pt>
                <c:pt idx="2078">
                  <c:v>42622</c:v>
                </c:pt>
                <c:pt idx="2079">
                  <c:v>42623</c:v>
                </c:pt>
                <c:pt idx="2080">
                  <c:v>42624</c:v>
                </c:pt>
                <c:pt idx="2081">
                  <c:v>42625</c:v>
                </c:pt>
                <c:pt idx="2082">
                  <c:v>42626</c:v>
                </c:pt>
                <c:pt idx="2083">
                  <c:v>42627</c:v>
                </c:pt>
                <c:pt idx="2084">
                  <c:v>42628</c:v>
                </c:pt>
                <c:pt idx="2085">
                  <c:v>42629</c:v>
                </c:pt>
                <c:pt idx="2086">
                  <c:v>42630</c:v>
                </c:pt>
                <c:pt idx="2087">
                  <c:v>42631</c:v>
                </c:pt>
                <c:pt idx="2088">
                  <c:v>42632</c:v>
                </c:pt>
                <c:pt idx="2089">
                  <c:v>42633</c:v>
                </c:pt>
                <c:pt idx="2090">
                  <c:v>42634</c:v>
                </c:pt>
                <c:pt idx="2091">
                  <c:v>42635</c:v>
                </c:pt>
                <c:pt idx="2092">
                  <c:v>42636</c:v>
                </c:pt>
                <c:pt idx="2093">
                  <c:v>42637</c:v>
                </c:pt>
                <c:pt idx="2094">
                  <c:v>42638</c:v>
                </c:pt>
                <c:pt idx="2095">
                  <c:v>42639</c:v>
                </c:pt>
                <c:pt idx="2096">
                  <c:v>42640</c:v>
                </c:pt>
                <c:pt idx="2097">
                  <c:v>42641</c:v>
                </c:pt>
                <c:pt idx="2098">
                  <c:v>42642</c:v>
                </c:pt>
                <c:pt idx="2099">
                  <c:v>42643</c:v>
                </c:pt>
                <c:pt idx="2100">
                  <c:v>42644</c:v>
                </c:pt>
                <c:pt idx="2101">
                  <c:v>42645</c:v>
                </c:pt>
                <c:pt idx="2102">
                  <c:v>42646</c:v>
                </c:pt>
                <c:pt idx="2103">
                  <c:v>42647</c:v>
                </c:pt>
                <c:pt idx="2104">
                  <c:v>42648</c:v>
                </c:pt>
                <c:pt idx="2105">
                  <c:v>42649</c:v>
                </c:pt>
                <c:pt idx="2106">
                  <c:v>42650</c:v>
                </c:pt>
                <c:pt idx="2107">
                  <c:v>42651</c:v>
                </c:pt>
                <c:pt idx="2108">
                  <c:v>42652</c:v>
                </c:pt>
                <c:pt idx="2109">
                  <c:v>42653</c:v>
                </c:pt>
                <c:pt idx="2110">
                  <c:v>42654</c:v>
                </c:pt>
                <c:pt idx="2111">
                  <c:v>42655</c:v>
                </c:pt>
                <c:pt idx="2112">
                  <c:v>42656</c:v>
                </c:pt>
                <c:pt idx="2113">
                  <c:v>42657</c:v>
                </c:pt>
                <c:pt idx="2114">
                  <c:v>42658</c:v>
                </c:pt>
                <c:pt idx="2115">
                  <c:v>42659</c:v>
                </c:pt>
                <c:pt idx="2116">
                  <c:v>42660</c:v>
                </c:pt>
                <c:pt idx="2117">
                  <c:v>42661</c:v>
                </c:pt>
                <c:pt idx="2118">
                  <c:v>42662</c:v>
                </c:pt>
                <c:pt idx="2119">
                  <c:v>42663</c:v>
                </c:pt>
                <c:pt idx="2120">
                  <c:v>42664</c:v>
                </c:pt>
                <c:pt idx="2121">
                  <c:v>42665</c:v>
                </c:pt>
                <c:pt idx="2122">
                  <c:v>42666</c:v>
                </c:pt>
                <c:pt idx="2123">
                  <c:v>42667</c:v>
                </c:pt>
                <c:pt idx="2124">
                  <c:v>42668</c:v>
                </c:pt>
                <c:pt idx="2125">
                  <c:v>42669</c:v>
                </c:pt>
                <c:pt idx="2126">
                  <c:v>42670</c:v>
                </c:pt>
                <c:pt idx="2127">
                  <c:v>42671</c:v>
                </c:pt>
                <c:pt idx="2128">
                  <c:v>42672</c:v>
                </c:pt>
                <c:pt idx="2129">
                  <c:v>42673</c:v>
                </c:pt>
                <c:pt idx="2130">
                  <c:v>42674</c:v>
                </c:pt>
                <c:pt idx="2131">
                  <c:v>42675</c:v>
                </c:pt>
                <c:pt idx="2132">
                  <c:v>42676</c:v>
                </c:pt>
                <c:pt idx="2133">
                  <c:v>42677</c:v>
                </c:pt>
                <c:pt idx="2134">
                  <c:v>42678</c:v>
                </c:pt>
                <c:pt idx="2135">
                  <c:v>42679</c:v>
                </c:pt>
                <c:pt idx="2136">
                  <c:v>42680</c:v>
                </c:pt>
                <c:pt idx="2137">
                  <c:v>42681</c:v>
                </c:pt>
                <c:pt idx="2138">
                  <c:v>42682</c:v>
                </c:pt>
                <c:pt idx="2139">
                  <c:v>42683</c:v>
                </c:pt>
                <c:pt idx="2140">
                  <c:v>42684</c:v>
                </c:pt>
                <c:pt idx="2141">
                  <c:v>42685</c:v>
                </c:pt>
                <c:pt idx="2142">
                  <c:v>42686</c:v>
                </c:pt>
                <c:pt idx="2143">
                  <c:v>42687</c:v>
                </c:pt>
                <c:pt idx="2144">
                  <c:v>42688</c:v>
                </c:pt>
                <c:pt idx="2145">
                  <c:v>42689</c:v>
                </c:pt>
                <c:pt idx="2146">
                  <c:v>42690</c:v>
                </c:pt>
                <c:pt idx="2147">
                  <c:v>42691</c:v>
                </c:pt>
                <c:pt idx="2148">
                  <c:v>42692</c:v>
                </c:pt>
                <c:pt idx="2149">
                  <c:v>42693</c:v>
                </c:pt>
                <c:pt idx="2150">
                  <c:v>42694</c:v>
                </c:pt>
                <c:pt idx="2151">
                  <c:v>42695</c:v>
                </c:pt>
                <c:pt idx="2152">
                  <c:v>42696</c:v>
                </c:pt>
                <c:pt idx="2153">
                  <c:v>42697</c:v>
                </c:pt>
                <c:pt idx="2154">
                  <c:v>42698</c:v>
                </c:pt>
                <c:pt idx="2155">
                  <c:v>42699</c:v>
                </c:pt>
                <c:pt idx="2156">
                  <c:v>42700</c:v>
                </c:pt>
                <c:pt idx="2157">
                  <c:v>42701</c:v>
                </c:pt>
                <c:pt idx="2158">
                  <c:v>42702</c:v>
                </c:pt>
                <c:pt idx="2159">
                  <c:v>42703</c:v>
                </c:pt>
                <c:pt idx="2160">
                  <c:v>42704</c:v>
                </c:pt>
                <c:pt idx="2161">
                  <c:v>42705</c:v>
                </c:pt>
                <c:pt idx="2162">
                  <c:v>42706</c:v>
                </c:pt>
                <c:pt idx="2163">
                  <c:v>42707</c:v>
                </c:pt>
                <c:pt idx="2164">
                  <c:v>42708</c:v>
                </c:pt>
                <c:pt idx="2165">
                  <c:v>42709</c:v>
                </c:pt>
                <c:pt idx="2166">
                  <c:v>42710</c:v>
                </c:pt>
                <c:pt idx="2167">
                  <c:v>42711</c:v>
                </c:pt>
                <c:pt idx="2168">
                  <c:v>42712</c:v>
                </c:pt>
                <c:pt idx="2169">
                  <c:v>42713</c:v>
                </c:pt>
                <c:pt idx="2170">
                  <c:v>42714</c:v>
                </c:pt>
                <c:pt idx="2171">
                  <c:v>42715</c:v>
                </c:pt>
                <c:pt idx="2172">
                  <c:v>42716</c:v>
                </c:pt>
                <c:pt idx="2173">
                  <c:v>42717</c:v>
                </c:pt>
                <c:pt idx="2174">
                  <c:v>42718</c:v>
                </c:pt>
                <c:pt idx="2175">
                  <c:v>42719</c:v>
                </c:pt>
                <c:pt idx="2176">
                  <c:v>42720</c:v>
                </c:pt>
                <c:pt idx="2177">
                  <c:v>42721</c:v>
                </c:pt>
                <c:pt idx="2178">
                  <c:v>42722</c:v>
                </c:pt>
                <c:pt idx="2179">
                  <c:v>42723</c:v>
                </c:pt>
                <c:pt idx="2180">
                  <c:v>42724</c:v>
                </c:pt>
                <c:pt idx="2181">
                  <c:v>42725</c:v>
                </c:pt>
                <c:pt idx="2182">
                  <c:v>42726</c:v>
                </c:pt>
                <c:pt idx="2183">
                  <c:v>42727</c:v>
                </c:pt>
                <c:pt idx="2184">
                  <c:v>42728</c:v>
                </c:pt>
                <c:pt idx="2185">
                  <c:v>42729</c:v>
                </c:pt>
                <c:pt idx="2186">
                  <c:v>42730</c:v>
                </c:pt>
                <c:pt idx="2187">
                  <c:v>42731</c:v>
                </c:pt>
                <c:pt idx="2188">
                  <c:v>42732</c:v>
                </c:pt>
                <c:pt idx="2189">
                  <c:v>42733</c:v>
                </c:pt>
                <c:pt idx="2190">
                  <c:v>42734</c:v>
                </c:pt>
                <c:pt idx="2191">
                  <c:v>42735</c:v>
                </c:pt>
                <c:pt idx="2192">
                  <c:v>42736</c:v>
                </c:pt>
                <c:pt idx="2193">
                  <c:v>42737</c:v>
                </c:pt>
                <c:pt idx="2194">
                  <c:v>42738</c:v>
                </c:pt>
                <c:pt idx="2195">
                  <c:v>42739</c:v>
                </c:pt>
                <c:pt idx="2196">
                  <c:v>42740</c:v>
                </c:pt>
                <c:pt idx="2197">
                  <c:v>42741</c:v>
                </c:pt>
                <c:pt idx="2198">
                  <c:v>42742</c:v>
                </c:pt>
                <c:pt idx="2199">
                  <c:v>42743</c:v>
                </c:pt>
                <c:pt idx="2200">
                  <c:v>42744</c:v>
                </c:pt>
                <c:pt idx="2201">
                  <c:v>42745</c:v>
                </c:pt>
                <c:pt idx="2202">
                  <c:v>42746</c:v>
                </c:pt>
                <c:pt idx="2203">
                  <c:v>42747</c:v>
                </c:pt>
                <c:pt idx="2204">
                  <c:v>42748</c:v>
                </c:pt>
                <c:pt idx="2205">
                  <c:v>42749</c:v>
                </c:pt>
                <c:pt idx="2206">
                  <c:v>42750</c:v>
                </c:pt>
                <c:pt idx="2207">
                  <c:v>42751</c:v>
                </c:pt>
                <c:pt idx="2208">
                  <c:v>42752</c:v>
                </c:pt>
                <c:pt idx="2209">
                  <c:v>42753</c:v>
                </c:pt>
                <c:pt idx="2210">
                  <c:v>42754</c:v>
                </c:pt>
                <c:pt idx="2211">
                  <c:v>42755</c:v>
                </c:pt>
                <c:pt idx="2212">
                  <c:v>42756</c:v>
                </c:pt>
                <c:pt idx="2213">
                  <c:v>42757</c:v>
                </c:pt>
                <c:pt idx="2214">
                  <c:v>42758</c:v>
                </c:pt>
                <c:pt idx="2215">
                  <c:v>42759</c:v>
                </c:pt>
                <c:pt idx="2216">
                  <c:v>42760</c:v>
                </c:pt>
                <c:pt idx="2217">
                  <c:v>42761</c:v>
                </c:pt>
                <c:pt idx="2218">
                  <c:v>42762</c:v>
                </c:pt>
                <c:pt idx="2219">
                  <c:v>42763</c:v>
                </c:pt>
                <c:pt idx="2220">
                  <c:v>42764</c:v>
                </c:pt>
                <c:pt idx="2221">
                  <c:v>42765</c:v>
                </c:pt>
                <c:pt idx="2222">
                  <c:v>42766</c:v>
                </c:pt>
                <c:pt idx="2223">
                  <c:v>42767</c:v>
                </c:pt>
                <c:pt idx="2224">
                  <c:v>42768</c:v>
                </c:pt>
                <c:pt idx="2225">
                  <c:v>42769</c:v>
                </c:pt>
                <c:pt idx="2226">
                  <c:v>42770</c:v>
                </c:pt>
                <c:pt idx="2227">
                  <c:v>42771</c:v>
                </c:pt>
                <c:pt idx="2228">
                  <c:v>42772</c:v>
                </c:pt>
                <c:pt idx="2229">
                  <c:v>42773</c:v>
                </c:pt>
                <c:pt idx="2230">
                  <c:v>42774</c:v>
                </c:pt>
                <c:pt idx="2231">
                  <c:v>42775</c:v>
                </c:pt>
                <c:pt idx="2232">
                  <c:v>42776</c:v>
                </c:pt>
                <c:pt idx="2233">
                  <c:v>42777</c:v>
                </c:pt>
                <c:pt idx="2234">
                  <c:v>42778</c:v>
                </c:pt>
                <c:pt idx="2235">
                  <c:v>42779</c:v>
                </c:pt>
                <c:pt idx="2236">
                  <c:v>42780</c:v>
                </c:pt>
                <c:pt idx="2237">
                  <c:v>42781</c:v>
                </c:pt>
                <c:pt idx="2238">
                  <c:v>42782</c:v>
                </c:pt>
                <c:pt idx="2239">
                  <c:v>42783</c:v>
                </c:pt>
                <c:pt idx="2240">
                  <c:v>42784</c:v>
                </c:pt>
                <c:pt idx="2241">
                  <c:v>42785</c:v>
                </c:pt>
                <c:pt idx="2242">
                  <c:v>42786</c:v>
                </c:pt>
                <c:pt idx="2243">
                  <c:v>42787</c:v>
                </c:pt>
                <c:pt idx="2244">
                  <c:v>42788</c:v>
                </c:pt>
                <c:pt idx="2245">
                  <c:v>42789</c:v>
                </c:pt>
                <c:pt idx="2246">
                  <c:v>42790</c:v>
                </c:pt>
                <c:pt idx="2247">
                  <c:v>42791</c:v>
                </c:pt>
                <c:pt idx="2248">
                  <c:v>42792</c:v>
                </c:pt>
                <c:pt idx="2249">
                  <c:v>42793</c:v>
                </c:pt>
                <c:pt idx="2250">
                  <c:v>42794</c:v>
                </c:pt>
                <c:pt idx="2251">
                  <c:v>42795</c:v>
                </c:pt>
                <c:pt idx="2252">
                  <c:v>42796</c:v>
                </c:pt>
                <c:pt idx="2253">
                  <c:v>42797</c:v>
                </c:pt>
                <c:pt idx="2254">
                  <c:v>42798</c:v>
                </c:pt>
                <c:pt idx="2255">
                  <c:v>42799</c:v>
                </c:pt>
                <c:pt idx="2256">
                  <c:v>42800</c:v>
                </c:pt>
                <c:pt idx="2257">
                  <c:v>42801</c:v>
                </c:pt>
                <c:pt idx="2258">
                  <c:v>42802</c:v>
                </c:pt>
                <c:pt idx="2259">
                  <c:v>42803</c:v>
                </c:pt>
                <c:pt idx="2260">
                  <c:v>42804</c:v>
                </c:pt>
                <c:pt idx="2261">
                  <c:v>42805</c:v>
                </c:pt>
                <c:pt idx="2262">
                  <c:v>42806</c:v>
                </c:pt>
                <c:pt idx="2263">
                  <c:v>42807</c:v>
                </c:pt>
                <c:pt idx="2264">
                  <c:v>42808</c:v>
                </c:pt>
                <c:pt idx="2265">
                  <c:v>42809</c:v>
                </c:pt>
                <c:pt idx="2266">
                  <c:v>42810</c:v>
                </c:pt>
                <c:pt idx="2267">
                  <c:v>42811</c:v>
                </c:pt>
                <c:pt idx="2268">
                  <c:v>42812</c:v>
                </c:pt>
                <c:pt idx="2269">
                  <c:v>42813</c:v>
                </c:pt>
                <c:pt idx="2270">
                  <c:v>42814</c:v>
                </c:pt>
                <c:pt idx="2271">
                  <c:v>42815</c:v>
                </c:pt>
                <c:pt idx="2272">
                  <c:v>42816</c:v>
                </c:pt>
                <c:pt idx="2273">
                  <c:v>42817</c:v>
                </c:pt>
                <c:pt idx="2274">
                  <c:v>42818</c:v>
                </c:pt>
                <c:pt idx="2275">
                  <c:v>42819</c:v>
                </c:pt>
                <c:pt idx="2276">
                  <c:v>42820</c:v>
                </c:pt>
                <c:pt idx="2277">
                  <c:v>42821</c:v>
                </c:pt>
                <c:pt idx="2278">
                  <c:v>42822</c:v>
                </c:pt>
                <c:pt idx="2279">
                  <c:v>42823</c:v>
                </c:pt>
                <c:pt idx="2280">
                  <c:v>42824</c:v>
                </c:pt>
                <c:pt idx="2281">
                  <c:v>42825</c:v>
                </c:pt>
                <c:pt idx="2282">
                  <c:v>42826</c:v>
                </c:pt>
                <c:pt idx="2283">
                  <c:v>42827</c:v>
                </c:pt>
                <c:pt idx="2284">
                  <c:v>42828</c:v>
                </c:pt>
                <c:pt idx="2285">
                  <c:v>42829</c:v>
                </c:pt>
                <c:pt idx="2286">
                  <c:v>42830</c:v>
                </c:pt>
                <c:pt idx="2287">
                  <c:v>42831</c:v>
                </c:pt>
                <c:pt idx="2288">
                  <c:v>42832</c:v>
                </c:pt>
                <c:pt idx="2289">
                  <c:v>42833</c:v>
                </c:pt>
                <c:pt idx="2290">
                  <c:v>42834</c:v>
                </c:pt>
                <c:pt idx="2291">
                  <c:v>42835</c:v>
                </c:pt>
                <c:pt idx="2292">
                  <c:v>42836</c:v>
                </c:pt>
                <c:pt idx="2293">
                  <c:v>42837</c:v>
                </c:pt>
                <c:pt idx="2294">
                  <c:v>42838</c:v>
                </c:pt>
                <c:pt idx="2295">
                  <c:v>42839</c:v>
                </c:pt>
                <c:pt idx="2296">
                  <c:v>42840</c:v>
                </c:pt>
                <c:pt idx="2297">
                  <c:v>42841</c:v>
                </c:pt>
                <c:pt idx="2298">
                  <c:v>42842</c:v>
                </c:pt>
                <c:pt idx="2299">
                  <c:v>42843</c:v>
                </c:pt>
                <c:pt idx="2300">
                  <c:v>42844</c:v>
                </c:pt>
                <c:pt idx="2301">
                  <c:v>42845</c:v>
                </c:pt>
                <c:pt idx="2302">
                  <c:v>42846</c:v>
                </c:pt>
                <c:pt idx="2303">
                  <c:v>42847</c:v>
                </c:pt>
                <c:pt idx="2304">
                  <c:v>42848</c:v>
                </c:pt>
                <c:pt idx="2305">
                  <c:v>42849</c:v>
                </c:pt>
                <c:pt idx="2306">
                  <c:v>42850</c:v>
                </c:pt>
                <c:pt idx="2307">
                  <c:v>42851</c:v>
                </c:pt>
                <c:pt idx="2308">
                  <c:v>42852</c:v>
                </c:pt>
                <c:pt idx="2309">
                  <c:v>42853</c:v>
                </c:pt>
                <c:pt idx="2310">
                  <c:v>42854</c:v>
                </c:pt>
                <c:pt idx="2311">
                  <c:v>42855</c:v>
                </c:pt>
                <c:pt idx="2312">
                  <c:v>42856</c:v>
                </c:pt>
                <c:pt idx="2313">
                  <c:v>42857</c:v>
                </c:pt>
                <c:pt idx="2314">
                  <c:v>42858</c:v>
                </c:pt>
                <c:pt idx="2315">
                  <c:v>42859</c:v>
                </c:pt>
                <c:pt idx="2316">
                  <c:v>42860</c:v>
                </c:pt>
                <c:pt idx="2317">
                  <c:v>42861</c:v>
                </c:pt>
                <c:pt idx="2318">
                  <c:v>42862</c:v>
                </c:pt>
                <c:pt idx="2319">
                  <c:v>42863</c:v>
                </c:pt>
                <c:pt idx="2320">
                  <c:v>42864</c:v>
                </c:pt>
                <c:pt idx="2321">
                  <c:v>42865</c:v>
                </c:pt>
                <c:pt idx="2322">
                  <c:v>42866</c:v>
                </c:pt>
                <c:pt idx="2323">
                  <c:v>42867</c:v>
                </c:pt>
                <c:pt idx="2324">
                  <c:v>42868</c:v>
                </c:pt>
                <c:pt idx="2325">
                  <c:v>42869</c:v>
                </c:pt>
                <c:pt idx="2326">
                  <c:v>42870</c:v>
                </c:pt>
                <c:pt idx="2327">
                  <c:v>42871</c:v>
                </c:pt>
                <c:pt idx="2328">
                  <c:v>42872</c:v>
                </c:pt>
                <c:pt idx="2329">
                  <c:v>42873</c:v>
                </c:pt>
                <c:pt idx="2330">
                  <c:v>42874</c:v>
                </c:pt>
                <c:pt idx="2331">
                  <c:v>42875</c:v>
                </c:pt>
                <c:pt idx="2332">
                  <c:v>42876</c:v>
                </c:pt>
                <c:pt idx="2333">
                  <c:v>42877</c:v>
                </c:pt>
                <c:pt idx="2334">
                  <c:v>42878</c:v>
                </c:pt>
                <c:pt idx="2335">
                  <c:v>42879</c:v>
                </c:pt>
                <c:pt idx="2336">
                  <c:v>42880</c:v>
                </c:pt>
                <c:pt idx="2337">
                  <c:v>42881</c:v>
                </c:pt>
                <c:pt idx="2338">
                  <c:v>42882</c:v>
                </c:pt>
                <c:pt idx="2339">
                  <c:v>42883</c:v>
                </c:pt>
                <c:pt idx="2340">
                  <c:v>42884</c:v>
                </c:pt>
                <c:pt idx="2341">
                  <c:v>42885</c:v>
                </c:pt>
                <c:pt idx="2342">
                  <c:v>42886</c:v>
                </c:pt>
                <c:pt idx="2343">
                  <c:v>42887</c:v>
                </c:pt>
                <c:pt idx="2344">
                  <c:v>42888</c:v>
                </c:pt>
                <c:pt idx="2345">
                  <c:v>42889</c:v>
                </c:pt>
                <c:pt idx="2346">
                  <c:v>42890</c:v>
                </c:pt>
                <c:pt idx="2347">
                  <c:v>42891</c:v>
                </c:pt>
                <c:pt idx="2348">
                  <c:v>42892</c:v>
                </c:pt>
                <c:pt idx="2349">
                  <c:v>42893</c:v>
                </c:pt>
                <c:pt idx="2350">
                  <c:v>42894</c:v>
                </c:pt>
                <c:pt idx="2351">
                  <c:v>42895</c:v>
                </c:pt>
                <c:pt idx="2352">
                  <c:v>42896</c:v>
                </c:pt>
                <c:pt idx="2353">
                  <c:v>42897</c:v>
                </c:pt>
                <c:pt idx="2354">
                  <c:v>42898</c:v>
                </c:pt>
                <c:pt idx="2355">
                  <c:v>42899</c:v>
                </c:pt>
                <c:pt idx="2356">
                  <c:v>42900</c:v>
                </c:pt>
                <c:pt idx="2357">
                  <c:v>42901</c:v>
                </c:pt>
                <c:pt idx="2358">
                  <c:v>42902</c:v>
                </c:pt>
                <c:pt idx="2359">
                  <c:v>42903</c:v>
                </c:pt>
                <c:pt idx="2360">
                  <c:v>42904</c:v>
                </c:pt>
                <c:pt idx="2361">
                  <c:v>42905</c:v>
                </c:pt>
                <c:pt idx="2362">
                  <c:v>42906</c:v>
                </c:pt>
                <c:pt idx="2363">
                  <c:v>42907</c:v>
                </c:pt>
                <c:pt idx="2364">
                  <c:v>42908</c:v>
                </c:pt>
                <c:pt idx="2365">
                  <c:v>42909</c:v>
                </c:pt>
                <c:pt idx="2366">
                  <c:v>42910</c:v>
                </c:pt>
                <c:pt idx="2367">
                  <c:v>42911</c:v>
                </c:pt>
                <c:pt idx="2368">
                  <c:v>42912</c:v>
                </c:pt>
                <c:pt idx="2369">
                  <c:v>42913</c:v>
                </c:pt>
                <c:pt idx="2370">
                  <c:v>42914</c:v>
                </c:pt>
                <c:pt idx="2371">
                  <c:v>42915</c:v>
                </c:pt>
                <c:pt idx="2372">
                  <c:v>42916</c:v>
                </c:pt>
                <c:pt idx="2373">
                  <c:v>42917</c:v>
                </c:pt>
                <c:pt idx="2374">
                  <c:v>42918</c:v>
                </c:pt>
                <c:pt idx="2375">
                  <c:v>42919</c:v>
                </c:pt>
                <c:pt idx="2376">
                  <c:v>42920</c:v>
                </c:pt>
                <c:pt idx="2377">
                  <c:v>42921</c:v>
                </c:pt>
                <c:pt idx="2378">
                  <c:v>42922</c:v>
                </c:pt>
                <c:pt idx="2379">
                  <c:v>42923</c:v>
                </c:pt>
                <c:pt idx="2380">
                  <c:v>42924</c:v>
                </c:pt>
                <c:pt idx="2381">
                  <c:v>42925</c:v>
                </c:pt>
                <c:pt idx="2382">
                  <c:v>42926</c:v>
                </c:pt>
                <c:pt idx="2383">
                  <c:v>42927</c:v>
                </c:pt>
                <c:pt idx="2384">
                  <c:v>42928</c:v>
                </c:pt>
                <c:pt idx="2385">
                  <c:v>42929</c:v>
                </c:pt>
                <c:pt idx="2386">
                  <c:v>42930</c:v>
                </c:pt>
                <c:pt idx="2387">
                  <c:v>42931</c:v>
                </c:pt>
                <c:pt idx="2388">
                  <c:v>42932</c:v>
                </c:pt>
                <c:pt idx="2389">
                  <c:v>42933</c:v>
                </c:pt>
                <c:pt idx="2390">
                  <c:v>42934</c:v>
                </c:pt>
                <c:pt idx="2391">
                  <c:v>42935</c:v>
                </c:pt>
                <c:pt idx="2392">
                  <c:v>42936</c:v>
                </c:pt>
                <c:pt idx="2393">
                  <c:v>42937</c:v>
                </c:pt>
                <c:pt idx="2394">
                  <c:v>42938</c:v>
                </c:pt>
                <c:pt idx="2395">
                  <c:v>42939</c:v>
                </c:pt>
                <c:pt idx="2396">
                  <c:v>42940</c:v>
                </c:pt>
                <c:pt idx="2397">
                  <c:v>42941</c:v>
                </c:pt>
                <c:pt idx="2398">
                  <c:v>42942</c:v>
                </c:pt>
                <c:pt idx="2399">
                  <c:v>42943</c:v>
                </c:pt>
                <c:pt idx="2400">
                  <c:v>42944</c:v>
                </c:pt>
                <c:pt idx="2401">
                  <c:v>42945</c:v>
                </c:pt>
                <c:pt idx="2402">
                  <c:v>42946</c:v>
                </c:pt>
                <c:pt idx="2403">
                  <c:v>42947</c:v>
                </c:pt>
                <c:pt idx="2404">
                  <c:v>42948</c:v>
                </c:pt>
                <c:pt idx="2405">
                  <c:v>42949</c:v>
                </c:pt>
                <c:pt idx="2406">
                  <c:v>42950</c:v>
                </c:pt>
                <c:pt idx="2407">
                  <c:v>42951</c:v>
                </c:pt>
                <c:pt idx="2408">
                  <c:v>42952</c:v>
                </c:pt>
                <c:pt idx="2409">
                  <c:v>42953</c:v>
                </c:pt>
                <c:pt idx="2410">
                  <c:v>42954</c:v>
                </c:pt>
                <c:pt idx="2411">
                  <c:v>42955</c:v>
                </c:pt>
                <c:pt idx="2412">
                  <c:v>42956</c:v>
                </c:pt>
                <c:pt idx="2413">
                  <c:v>42957</c:v>
                </c:pt>
                <c:pt idx="2414">
                  <c:v>42958</c:v>
                </c:pt>
                <c:pt idx="2415">
                  <c:v>42959</c:v>
                </c:pt>
                <c:pt idx="2416">
                  <c:v>42960</c:v>
                </c:pt>
                <c:pt idx="2417">
                  <c:v>42961</c:v>
                </c:pt>
                <c:pt idx="2418">
                  <c:v>42962</c:v>
                </c:pt>
                <c:pt idx="2419">
                  <c:v>42963</c:v>
                </c:pt>
                <c:pt idx="2420">
                  <c:v>42964</c:v>
                </c:pt>
                <c:pt idx="2421">
                  <c:v>42965</c:v>
                </c:pt>
                <c:pt idx="2422">
                  <c:v>42966</c:v>
                </c:pt>
                <c:pt idx="2423">
                  <c:v>42967</c:v>
                </c:pt>
                <c:pt idx="2424">
                  <c:v>42968</c:v>
                </c:pt>
                <c:pt idx="2425">
                  <c:v>42969</c:v>
                </c:pt>
                <c:pt idx="2426">
                  <c:v>42970</c:v>
                </c:pt>
                <c:pt idx="2427">
                  <c:v>42971</c:v>
                </c:pt>
                <c:pt idx="2428">
                  <c:v>42972</c:v>
                </c:pt>
                <c:pt idx="2429">
                  <c:v>42973</c:v>
                </c:pt>
                <c:pt idx="2430">
                  <c:v>42974</c:v>
                </c:pt>
                <c:pt idx="2431">
                  <c:v>42975</c:v>
                </c:pt>
                <c:pt idx="2432">
                  <c:v>42976</c:v>
                </c:pt>
                <c:pt idx="2433">
                  <c:v>42977</c:v>
                </c:pt>
                <c:pt idx="2434">
                  <c:v>42978</c:v>
                </c:pt>
                <c:pt idx="2435">
                  <c:v>42979</c:v>
                </c:pt>
                <c:pt idx="2436">
                  <c:v>42980</c:v>
                </c:pt>
                <c:pt idx="2437">
                  <c:v>42981</c:v>
                </c:pt>
                <c:pt idx="2438">
                  <c:v>42982</c:v>
                </c:pt>
                <c:pt idx="2439">
                  <c:v>42983</c:v>
                </c:pt>
                <c:pt idx="2440">
                  <c:v>42984</c:v>
                </c:pt>
                <c:pt idx="2441">
                  <c:v>42985</c:v>
                </c:pt>
                <c:pt idx="2442">
                  <c:v>42986</c:v>
                </c:pt>
                <c:pt idx="2443">
                  <c:v>42987</c:v>
                </c:pt>
                <c:pt idx="2444">
                  <c:v>42988</c:v>
                </c:pt>
                <c:pt idx="2445">
                  <c:v>42989</c:v>
                </c:pt>
                <c:pt idx="2446">
                  <c:v>42990</c:v>
                </c:pt>
                <c:pt idx="2447">
                  <c:v>42991</c:v>
                </c:pt>
                <c:pt idx="2448">
                  <c:v>42992</c:v>
                </c:pt>
                <c:pt idx="2449">
                  <c:v>42993</c:v>
                </c:pt>
                <c:pt idx="2450">
                  <c:v>42994</c:v>
                </c:pt>
                <c:pt idx="2451">
                  <c:v>42995</c:v>
                </c:pt>
                <c:pt idx="2452">
                  <c:v>42996</c:v>
                </c:pt>
                <c:pt idx="2453">
                  <c:v>42997</c:v>
                </c:pt>
                <c:pt idx="2454">
                  <c:v>42998</c:v>
                </c:pt>
                <c:pt idx="2455">
                  <c:v>42999</c:v>
                </c:pt>
                <c:pt idx="2456">
                  <c:v>43000</c:v>
                </c:pt>
                <c:pt idx="2457">
                  <c:v>43001</c:v>
                </c:pt>
                <c:pt idx="2458">
                  <c:v>43002</c:v>
                </c:pt>
                <c:pt idx="2459">
                  <c:v>43003</c:v>
                </c:pt>
                <c:pt idx="2460">
                  <c:v>43004</c:v>
                </c:pt>
                <c:pt idx="2461">
                  <c:v>43005</c:v>
                </c:pt>
                <c:pt idx="2462">
                  <c:v>43006</c:v>
                </c:pt>
                <c:pt idx="2463">
                  <c:v>43007</c:v>
                </c:pt>
                <c:pt idx="2464">
                  <c:v>43008</c:v>
                </c:pt>
                <c:pt idx="2465">
                  <c:v>43009</c:v>
                </c:pt>
                <c:pt idx="2466">
                  <c:v>43010</c:v>
                </c:pt>
                <c:pt idx="2467">
                  <c:v>43011</c:v>
                </c:pt>
                <c:pt idx="2468">
                  <c:v>43012</c:v>
                </c:pt>
                <c:pt idx="2469">
                  <c:v>43013</c:v>
                </c:pt>
                <c:pt idx="2470">
                  <c:v>43014</c:v>
                </c:pt>
                <c:pt idx="2471">
                  <c:v>43015</c:v>
                </c:pt>
                <c:pt idx="2472">
                  <c:v>43016</c:v>
                </c:pt>
                <c:pt idx="2473">
                  <c:v>43017</c:v>
                </c:pt>
                <c:pt idx="2474">
                  <c:v>43018</c:v>
                </c:pt>
                <c:pt idx="2475">
                  <c:v>43019</c:v>
                </c:pt>
                <c:pt idx="2476">
                  <c:v>43020</c:v>
                </c:pt>
                <c:pt idx="2477">
                  <c:v>43021</c:v>
                </c:pt>
                <c:pt idx="2478">
                  <c:v>43022</c:v>
                </c:pt>
                <c:pt idx="2479">
                  <c:v>43023</c:v>
                </c:pt>
                <c:pt idx="2480">
                  <c:v>43024</c:v>
                </c:pt>
                <c:pt idx="2481">
                  <c:v>43025</c:v>
                </c:pt>
                <c:pt idx="2482">
                  <c:v>43026</c:v>
                </c:pt>
                <c:pt idx="2483">
                  <c:v>43027</c:v>
                </c:pt>
                <c:pt idx="2484">
                  <c:v>43028</c:v>
                </c:pt>
                <c:pt idx="2485">
                  <c:v>43029</c:v>
                </c:pt>
                <c:pt idx="2486">
                  <c:v>43030</c:v>
                </c:pt>
                <c:pt idx="2487">
                  <c:v>43031</c:v>
                </c:pt>
                <c:pt idx="2488">
                  <c:v>43032</c:v>
                </c:pt>
                <c:pt idx="2489">
                  <c:v>43033</c:v>
                </c:pt>
                <c:pt idx="2490">
                  <c:v>43034</c:v>
                </c:pt>
                <c:pt idx="2491">
                  <c:v>43035</c:v>
                </c:pt>
                <c:pt idx="2492">
                  <c:v>43036</c:v>
                </c:pt>
                <c:pt idx="2493">
                  <c:v>43037</c:v>
                </c:pt>
                <c:pt idx="2494">
                  <c:v>43038</c:v>
                </c:pt>
                <c:pt idx="2495">
                  <c:v>43039</c:v>
                </c:pt>
                <c:pt idx="2496">
                  <c:v>43040</c:v>
                </c:pt>
                <c:pt idx="2497">
                  <c:v>43041</c:v>
                </c:pt>
                <c:pt idx="2498">
                  <c:v>43042</c:v>
                </c:pt>
                <c:pt idx="2499">
                  <c:v>43043</c:v>
                </c:pt>
                <c:pt idx="2500">
                  <c:v>43044</c:v>
                </c:pt>
                <c:pt idx="2501">
                  <c:v>43045</c:v>
                </c:pt>
                <c:pt idx="2502">
                  <c:v>43046</c:v>
                </c:pt>
                <c:pt idx="2503">
                  <c:v>43047</c:v>
                </c:pt>
                <c:pt idx="2504">
                  <c:v>43048</c:v>
                </c:pt>
                <c:pt idx="2505">
                  <c:v>43049</c:v>
                </c:pt>
                <c:pt idx="2506">
                  <c:v>43050</c:v>
                </c:pt>
                <c:pt idx="2507">
                  <c:v>43051</c:v>
                </c:pt>
                <c:pt idx="2508">
                  <c:v>43052</c:v>
                </c:pt>
                <c:pt idx="2509">
                  <c:v>43053</c:v>
                </c:pt>
                <c:pt idx="2510">
                  <c:v>43054</c:v>
                </c:pt>
                <c:pt idx="2511">
                  <c:v>43055</c:v>
                </c:pt>
                <c:pt idx="2512">
                  <c:v>43056</c:v>
                </c:pt>
                <c:pt idx="2513">
                  <c:v>43057</c:v>
                </c:pt>
                <c:pt idx="2514">
                  <c:v>43058</c:v>
                </c:pt>
                <c:pt idx="2515">
                  <c:v>43059</c:v>
                </c:pt>
                <c:pt idx="2516">
                  <c:v>43060</c:v>
                </c:pt>
                <c:pt idx="2517">
                  <c:v>43061</c:v>
                </c:pt>
                <c:pt idx="2518">
                  <c:v>43062</c:v>
                </c:pt>
                <c:pt idx="2519">
                  <c:v>43063</c:v>
                </c:pt>
                <c:pt idx="2520">
                  <c:v>43064</c:v>
                </c:pt>
                <c:pt idx="2521">
                  <c:v>43065</c:v>
                </c:pt>
                <c:pt idx="2522">
                  <c:v>43066</c:v>
                </c:pt>
                <c:pt idx="2523">
                  <c:v>43067</c:v>
                </c:pt>
                <c:pt idx="2524">
                  <c:v>43068</c:v>
                </c:pt>
                <c:pt idx="2525">
                  <c:v>43069</c:v>
                </c:pt>
                <c:pt idx="2526">
                  <c:v>43070</c:v>
                </c:pt>
                <c:pt idx="2527">
                  <c:v>43071</c:v>
                </c:pt>
                <c:pt idx="2528">
                  <c:v>43072</c:v>
                </c:pt>
                <c:pt idx="2529">
                  <c:v>43073</c:v>
                </c:pt>
                <c:pt idx="2530">
                  <c:v>43074</c:v>
                </c:pt>
                <c:pt idx="2531">
                  <c:v>43075</c:v>
                </c:pt>
                <c:pt idx="2532">
                  <c:v>43076</c:v>
                </c:pt>
                <c:pt idx="2533">
                  <c:v>43077</c:v>
                </c:pt>
                <c:pt idx="2534">
                  <c:v>43078</c:v>
                </c:pt>
                <c:pt idx="2535">
                  <c:v>43079</c:v>
                </c:pt>
                <c:pt idx="2536">
                  <c:v>43080</c:v>
                </c:pt>
                <c:pt idx="2537">
                  <c:v>43081</c:v>
                </c:pt>
                <c:pt idx="2538">
                  <c:v>43082</c:v>
                </c:pt>
                <c:pt idx="2539">
                  <c:v>43083</c:v>
                </c:pt>
                <c:pt idx="2540">
                  <c:v>43084</c:v>
                </c:pt>
                <c:pt idx="2541">
                  <c:v>43085</c:v>
                </c:pt>
                <c:pt idx="2542">
                  <c:v>43086</c:v>
                </c:pt>
                <c:pt idx="2543">
                  <c:v>43087</c:v>
                </c:pt>
                <c:pt idx="2544">
                  <c:v>43088</c:v>
                </c:pt>
                <c:pt idx="2545">
                  <c:v>43089</c:v>
                </c:pt>
                <c:pt idx="2546">
                  <c:v>43090</c:v>
                </c:pt>
                <c:pt idx="2547">
                  <c:v>43091</c:v>
                </c:pt>
                <c:pt idx="2548">
                  <c:v>43092</c:v>
                </c:pt>
                <c:pt idx="2549">
                  <c:v>43093</c:v>
                </c:pt>
                <c:pt idx="2550">
                  <c:v>43094</c:v>
                </c:pt>
                <c:pt idx="2551">
                  <c:v>43095</c:v>
                </c:pt>
                <c:pt idx="2552">
                  <c:v>43096</c:v>
                </c:pt>
                <c:pt idx="2553">
                  <c:v>43097</c:v>
                </c:pt>
                <c:pt idx="2554">
                  <c:v>43098</c:v>
                </c:pt>
                <c:pt idx="2555">
                  <c:v>43099</c:v>
                </c:pt>
                <c:pt idx="2556">
                  <c:v>43100</c:v>
                </c:pt>
              </c:numCache>
            </c:numRef>
          </c:cat>
          <c:val>
            <c:numRef>
              <c:f>Sheet1!$R$2:$R$2558</c:f>
              <c:numCache>
                <c:formatCode>General</c:formatCode>
                <c:ptCount val="2557"/>
                <c:pt idx="1600">
                  <c:v>9049335</c:v>
                </c:pt>
                <c:pt idx="1601">
                  <c:v>9053348</c:v>
                </c:pt>
                <c:pt idx="1602">
                  <c:v>9057382</c:v>
                </c:pt>
                <c:pt idx="1603">
                  <c:v>9061450</c:v>
                </c:pt>
                <c:pt idx="1604">
                  <c:v>9064786</c:v>
                </c:pt>
                <c:pt idx="1605">
                  <c:v>9064786</c:v>
                </c:pt>
                <c:pt idx="1606">
                  <c:v>9070591</c:v>
                </c:pt>
                <c:pt idx="1607">
                  <c:v>9073900</c:v>
                </c:pt>
                <c:pt idx="1608">
                  <c:v>9076609</c:v>
                </c:pt>
                <c:pt idx="1609">
                  <c:v>9087486</c:v>
                </c:pt>
                <c:pt idx="1610">
                  <c:v>9117904</c:v>
                </c:pt>
                <c:pt idx="1611">
                  <c:v>9139199</c:v>
                </c:pt>
                <c:pt idx="1612">
                  <c:v>9168127</c:v>
                </c:pt>
                <c:pt idx="1613">
                  <c:v>9168127</c:v>
                </c:pt>
                <c:pt idx="1614">
                  <c:v>9236035</c:v>
                </c:pt>
                <c:pt idx="1615">
                  <c:v>9275881</c:v>
                </c:pt>
                <c:pt idx="1616">
                  <c:v>9275881</c:v>
                </c:pt>
                <c:pt idx="1617">
                  <c:v>9295287</c:v>
                </c:pt>
                <c:pt idx="1618">
                  <c:v>9296854</c:v>
                </c:pt>
                <c:pt idx="1619">
                  <c:v>9297707</c:v>
                </c:pt>
                <c:pt idx="1620">
                  <c:v>9297707</c:v>
                </c:pt>
                <c:pt idx="1621">
                  <c:v>9301139</c:v>
                </c:pt>
                <c:pt idx="1622">
                  <c:v>9303119</c:v>
                </c:pt>
                <c:pt idx="1623">
                  <c:v>9307535</c:v>
                </c:pt>
                <c:pt idx="1624">
                  <c:v>9309482</c:v>
                </c:pt>
                <c:pt idx="1625">
                  <c:v>9310895</c:v>
                </c:pt>
                <c:pt idx="1626">
                  <c:v>9311657</c:v>
                </c:pt>
                <c:pt idx="1627">
                  <c:v>9311657</c:v>
                </c:pt>
                <c:pt idx="1628">
                  <c:v>9316698</c:v>
                </c:pt>
                <c:pt idx="1629">
                  <c:v>9322092</c:v>
                </c:pt>
                <c:pt idx="1630">
                  <c:v>9327106</c:v>
                </c:pt>
                <c:pt idx="1631">
                  <c:v>9334542</c:v>
                </c:pt>
                <c:pt idx="1632">
                  <c:v>9347158</c:v>
                </c:pt>
                <c:pt idx="1633">
                  <c:v>9369186</c:v>
                </c:pt>
                <c:pt idx="1634">
                  <c:v>9369186</c:v>
                </c:pt>
                <c:pt idx="1635">
                  <c:v>9369186</c:v>
                </c:pt>
                <c:pt idx="1636">
                  <c:v>9403076</c:v>
                </c:pt>
                <c:pt idx="1637">
                  <c:v>9429267</c:v>
                </c:pt>
                <c:pt idx="1638">
                  <c:v>9441734</c:v>
                </c:pt>
                <c:pt idx="1639">
                  <c:v>9451606</c:v>
                </c:pt>
                <c:pt idx="1640">
                  <c:v>9460524</c:v>
                </c:pt>
                <c:pt idx="1641">
                  <c:v>9460524</c:v>
                </c:pt>
                <c:pt idx="1642">
                  <c:v>9460524</c:v>
                </c:pt>
                <c:pt idx="1643">
                  <c:v>9460524</c:v>
                </c:pt>
                <c:pt idx="1644">
                  <c:v>9469197</c:v>
                </c:pt>
                <c:pt idx="1645">
                  <c:v>9482278</c:v>
                </c:pt>
                <c:pt idx="1646">
                  <c:v>9486131</c:v>
                </c:pt>
                <c:pt idx="1647">
                  <c:v>9490615</c:v>
                </c:pt>
                <c:pt idx="1648">
                  <c:v>9490615</c:v>
                </c:pt>
                <c:pt idx="1649">
                  <c:v>9499731</c:v>
                </c:pt>
                <c:pt idx="1650">
                  <c:v>9506100</c:v>
                </c:pt>
                <c:pt idx="1651">
                  <c:v>9511893</c:v>
                </c:pt>
                <c:pt idx="1652">
                  <c:v>9551231</c:v>
                </c:pt>
                <c:pt idx="1653">
                  <c:v>9575875</c:v>
                </c:pt>
                <c:pt idx="1654">
                  <c:v>9598637</c:v>
                </c:pt>
                <c:pt idx="1655">
                  <c:v>9598637</c:v>
                </c:pt>
                <c:pt idx="1656">
                  <c:v>9659912</c:v>
                </c:pt>
                <c:pt idx="1657">
                  <c:v>9697518</c:v>
                </c:pt>
                <c:pt idx="1658">
                  <c:v>9749236</c:v>
                </c:pt>
                <c:pt idx="1659">
                  <c:v>9781402</c:v>
                </c:pt>
                <c:pt idx="1660">
                  <c:v>9820542</c:v>
                </c:pt>
                <c:pt idx="1661">
                  <c:v>9863761</c:v>
                </c:pt>
                <c:pt idx="1662">
                  <c:v>9863761</c:v>
                </c:pt>
                <c:pt idx="1663">
                  <c:v>9901626</c:v>
                </c:pt>
                <c:pt idx="1664">
                  <c:v>9904507</c:v>
                </c:pt>
                <c:pt idx="1665">
                  <c:v>9907899</c:v>
                </c:pt>
                <c:pt idx="1666">
                  <c:v>9924256</c:v>
                </c:pt>
                <c:pt idx="1667">
                  <c:v>9935825</c:v>
                </c:pt>
                <c:pt idx="1668">
                  <c:v>9949566</c:v>
                </c:pt>
                <c:pt idx="1669">
                  <c:v>9949566</c:v>
                </c:pt>
                <c:pt idx="1670">
                  <c:v>9963223</c:v>
                </c:pt>
                <c:pt idx="1671">
                  <c:v>9990190</c:v>
                </c:pt>
                <c:pt idx="1672">
                  <c:v>10019607</c:v>
                </c:pt>
                <c:pt idx="1673">
                  <c:v>10043257</c:v>
                </c:pt>
                <c:pt idx="1674">
                  <c:v>10053550</c:v>
                </c:pt>
                <c:pt idx="1675">
                  <c:v>10055396</c:v>
                </c:pt>
                <c:pt idx="1676">
                  <c:v>10055396</c:v>
                </c:pt>
                <c:pt idx="1677">
                  <c:v>10055396</c:v>
                </c:pt>
                <c:pt idx="1678">
                  <c:v>10063121</c:v>
                </c:pt>
                <c:pt idx="1679">
                  <c:v>10066123</c:v>
                </c:pt>
                <c:pt idx="1680">
                  <c:v>10069265</c:v>
                </c:pt>
                <c:pt idx="1681">
                  <c:v>10072200</c:v>
                </c:pt>
                <c:pt idx="1682">
                  <c:v>10074335</c:v>
                </c:pt>
                <c:pt idx="1683">
                  <c:v>10074335</c:v>
                </c:pt>
                <c:pt idx="1684">
                  <c:v>10079798</c:v>
                </c:pt>
                <c:pt idx="1685">
                  <c:v>10082852</c:v>
                </c:pt>
                <c:pt idx="1686">
                  <c:v>10085865</c:v>
                </c:pt>
                <c:pt idx="1687">
                  <c:v>10087427</c:v>
                </c:pt>
                <c:pt idx="1688">
                  <c:v>10089717</c:v>
                </c:pt>
                <c:pt idx="1689">
                  <c:v>10091647</c:v>
                </c:pt>
                <c:pt idx="1690">
                  <c:v>10091647</c:v>
                </c:pt>
                <c:pt idx="1691">
                  <c:v>10096403</c:v>
                </c:pt>
                <c:pt idx="1692">
                  <c:v>10099058</c:v>
                </c:pt>
                <c:pt idx="1693">
                  <c:v>10101977</c:v>
                </c:pt>
                <c:pt idx="1694">
                  <c:v>10104780</c:v>
                </c:pt>
                <c:pt idx="1695">
                  <c:v>10107124</c:v>
                </c:pt>
                <c:pt idx="1696">
                  <c:v>10108688</c:v>
                </c:pt>
                <c:pt idx="1697">
                  <c:v>10108688</c:v>
                </c:pt>
                <c:pt idx="1698">
                  <c:v>10110545</c:v>
                </c:pt>
                <c:pt idx="1699">
                  <c:v>10113423</c:v>
                </c:pt>
                <c:pt idx="1700">
                  <c:v>10119982</c:v>
                </c:pt>
                <c:pt idx="1701">
                  <c:v>10122663</c:v>
                </c:pt>
                <c:pt idx="1702">
                  <c:v>10124944</c:v>
                </c:pt>
                <c:pt idx="1703">
                  <c:v>10126335</c:v>
                </c:pt>
                <c:pt idx="1704">
                  <c:v>10126335</c:v>
                </c:pt>
                <c:pt idx="1705">
                  <c:v>10122940</c:v>
                </c:pt>
                <c:pt idx="1706">
                  <c:v>10125427</c:v>
                </c:pt>
                <c:pt idx="1707">
                  <c:v>10127931</c:v>
                </c:pt>
                <c:pt idx="1708">
                  <c:v>10130381</c:v>
                </c:pt>
                <c:pt idx="1709">
                  <c:v>10131626</c:v>
                </c:pt>
                <c:pt idx="1710">
                  <c:v>10132545</c:v>
                </c:pt>
                <c:pt idx="1711">
                  <c:v>10132545</c:v>
                </c:pt>
                <c:pt idx="1712">
                  <c:v>10132545</c:v>
                </c:pt>
                <c:pt idx="1713">
                  <c:v>10136925</c:v>
                </c:pt>
                <c:pt idx="1714">
                  <c:v>10139073</c:v>
                </c:pt>
                <c:pt idx="1715">
                  <c:v>10137341</c:v>
                </c:pt>
                <c:pt idx="1716">
                  <c:v>10139111</c:v>
                </c:pt>
                <c:pt idx="1717">
                  <c:v>10140112</c:v>
                </c:pt>
                <c:pt idx="1718">
                  <c:v>10140112</c:v>
                </c:pt>
                <c:pt idx="1719">
                  <c:v>10143228</c:v>
                </c:pt>
                <c:pt idx="1720">
                  <c:v>10146337</c:v>
                </c:pt>
                <c:pt idx="1721">
                  <c:v>10148662</c:v>
                </c:pt>
                <c:pt idx="1722">
                  <c:v>10151218</c:v>
                </c:pt>
                <c:pt idx="1723">
                  <c:v>10153485</c:v>
                </c:pt>
                <c:pt idx="1724">
                  <c:v>10154679</c:v>
                </c:pt>
                <c:pt idx="1725">
                  <c:v>10154679</c:v>
                </c:pt>
                <c:pt idx="1726">
                  <c:v>10159193</c:v>
                </c:pt>
                <c:pt idx="1727">
                  <c:v>10162372</c:v>
                </c:pt>
                <c:pt idx="1728">
                  <c:v>10165604</c:v>
                </c:pt>
                <c:pt idx="1729">
                  <c:v>10168269</c:v>
                </c:pt>
                <c:pt idx="1730">
                  <c:v>10170624</c:v>
                </c:pt>
                <c:pt idx="1731">
                  <c:v>10172675</c:v>
                </c:pt>
                <c:pt idx="1732">
                  <c:v>10172675</c:v>
                </c:pt>
                <c:pt idx="1733">
                  <c:v>10177384</c:v>
                </c:pt>
                <c:pt idx="1734">
                  <c:v>10179962</c:v>
                </c:pt>
                <c:pt idx="1735">
                  <c:v>10182620</c:v>
                </c:pt>
                <c:pt idx="1736">
                  <c:v>10184676</c:v>
                </c:pt>
                <c:pt idx="1737">
                  <c:v>10179399</c:v>
                </c:pt>
                <c:pt idx="1738">
                  <c:v>10180460</c:v>
                </c:pt>
                <c:pt idx="1739">
                  <c:v>10180460</c:v>
                </c:pt>
                <c:pt idx="1740">
                  <c:v>10183603</c:v>
                </c:pt>
                <c:pt idx="1741">
                  <c:v>10185787</c:v>
                </c:pt>
                <c:pt idx="1742">
                  <c:v>10188029</c:v>
                </c:pt>
                <c:pt idx="1743">
                  <c:v>10190604</c:v>
                </c:pt>
                <c:pt idx="1744">
                  <c:v>10192519</c:v>
                </c:pt>
                <c:pt idx="1745">
                  <c:v>10194080</c:v>
                </c:pt>
                <c:pt idx="1746">
                  <c:v>10194080</c:v>
                </c:pt>
                <c:pt idx="1747">
                  <c:v>10198380</c:v>
                </c:pt>
                <c:pt idx="1748">
                  <c:v>10200958</c:v>
                </c:pt>
                <c:pt idx="1749">
                  <c:v>10203335</c:v>
                </c:pt>
                <c:pt idx="1750">
                  <c:v>10203335</c:v>
                </c:pt>
                <c:pt idx="1751">
                  <c:v>10208091</c:v>
                </c:pt>
                <c:pt idx="1752">
                  <c:v>10209492</c:v>
                </c:pt>
                <c:pt idx="1753">
                  <c:v>10209492</c:v>
                </c:pt>
                <c:pt idx="1754">
                  <c:v>10211337</c:v>
                </c:pt>
                <c:pt idx="1755">
                  <c:v>10216888</c:v>
                </c:pt>
                <c:pt idx="1756">
                  <c:v>10219739</c:v>
                </c:pt>
                <c:pt idx="1757">
                  <c:v>10222282</c:v>
                </c:pt>
                <c:pt idx="1758">
                  <c:v>10224508</c:v>
                </c:pt>
                <c:pt idx="1759">
                  <c:v>10226433</c:v>
                </c:pt>
                <c:pt idx="1760">
                  <c:v>10226433</c:v>
                </c:pt>
                <c:pt idx="1761">
                  <c:v>10230988</c:v>
                </c:pt>
                <c:pt idx="1762">
                  <c:v>10233612</c:v>
                </c:pt>
                <c:pt idx="1763">
                  <c:v>10236684</c:v>
                </c:pt>
                <c:pt idx="1764">
                  <c:v>10239313</c:v>
                </c:pt>
                <c:pt idx="1765">
                  <c:v>10241751</c:v>
                </c:pt>
                <c:pt idx="1766">
                  <c:v>10243340</c:v>
                </c:pt>
                <c:pt idx="1767">
                  <c:v>10243340</c:v>
                </c:pt>
                <c:pt idx="1768">
                  <c:v>10245344</c:v>
                </c:pt>
                <c:pt idx="1769">
                  <c:v>10250508</c:v>
                </c:pt>
                <c:pt idx="1770">
                  <c:v>10253059</c:v>
                </c:pt>
                <c:pt idx="1771">
                  <c:v>10255496</c:v>
                </c:pt>
                <c:pt idx="1772">
                  <c:v>10257657</c:v>
                </c:pt>
                <c:pt idx="1773">
                  <c:v>10259286</c:v>
                </c:pt>
                <c:pt idx="1774">
                  <c:v>10259286</c:v>
                </c:pt>
                <c:pt idx="1775">
                  <c:v>10259286</c:v>
                </c:pt>
                <c:pt idx="1776">
                  <c:v>10265360</c:v>
                </c:pt>
                <c:pt idx="1777">
                  <c:v>10267734</c:v>
                </c:pt>
                <c:pt idx="1778">
                  <c:v>10269854</c:v>
                </c:pt>
                <c:pt idx="1779">
                  <c:v>10271876</c:v>
                </c:pt>
                <c:pt idx="1780">
                  <c:v>10273333</c:v>
                </c:pt>
                <c:pt idx="1781">
                  <c:v>10273333</c:v>
                </c:pt>
                <c:pt idx="1782">
                  <c:v>10276816</c:v>
                </c:pt>
                <c:pt idx="1783">
                  <c:v>10279355</c:v>
                </c:pt>
                <c:pt idx="1784">
                  <c:v>10281607</c:v>
                </c:pt>
                <c:pt idx="1785">
                  <c:v>10281607</c:v>
                </c:pt>
                <c:pt idx="1786">
                  <c:v>10285913</c:v>
                </c:pt>
                <c:pt idx="1787">
                  <c:v>10287369</c:v>
                </c:pt>
                <c:pt idx="1788">
                  <c:v>10287369</c:v>
                </c:pt>
                <c:pt idx="1789">
                  <c:v>10289803</c:v>
                </c:pt>
                <c:pt idx="1790">
                  <c:v>10292131</c:v>
                </c:pt>
                <c:pt idx="1791">
                  <c:v>10294128</c:v>
                </c:pt>
                <c:pt idx="1792">
                  <c:v>10295955</c:v>
                </c:pt>
                <c:pt idx="1793">
                  <c:v>10297734</c:v>
                </c:pt>
                <c:pt idx="1794">
                  <c:v>10299259</c:v>
                </c:pt>
                <c:pt idx="1795">
                  <c:v>10299259</c:v>
                </c:pt>
                <c:pt idx="1796">
                  <c:v>10301575</c:v>
                </c:pt>
                <c:pt idx="1797">
                  <c:v>10304238</c:v>
                </c:pt>
                <c:pt idx="1798">
                  <c:v>10304238</c:v>
                </c:pt>
                <c:pt idx="1799">
                  <c:v>10309334</c:v>
                </c:pt>
                <c:pt idx="1800">
                  <c:v>10309334</c:v>
                </c:pt>
                <c:pt idx="1801">
                  <c:v>10309334</c:v>
                </c:pt>
                <c:pt idx="1802">
                  <c:v>10310150</c:v>
                </c:pt>
                <c:pt idx="1803">
                  <c:v>10310150</c:v>
                </c:pt>
                <c:pt idx="1804">
                  <c:v>10310150</c:v>
                </c:pt>
                <c:pt idx="1805">
                  <c:v>10316140</c:v>
                </c:pt>
                <c:pt idx="1806">
                  <c:v>10317502</c:v>
                </c:pt>
                <c:pt idx="1807">
                  <c:v>10319728</c:v>
                </c:pt>
                <c:pt idx="1808">
                  <c:v>10322380</c:v>
                </c:pt>
                <c:pt idx="1809">
                  <c:v>10322380</c:v>
                </c:pt>
                <c:pt idx="1810">
                  <c:v>10322380</c:v>
                </c:pt>
                <c:pt idx="1811">
                  <c:v>10325310</c:v>
                </c:pt>
                <c:pt idx="1812">
                  <c:v>10326866</c:v>
                </c:pt>
                <c:pt idx="1813">
                  <c:v>10329980</c:v>
                </c:pt>
                <c:pt idx="1814">
                  <c:v>10331356</c:v>
                </c:pt>
                <c:pt idx="1815">
                  <c:v>10332213</c:v>
                </c:pt>
                <c:pt idx="1816">
                  <c:v>10332213</c:v>
                </c:pt>
                <c:pt idx="1817">
                  <c:v>10334331</c:v>
                </c:pt>
                <c:pt idx="1818">
                  <c:v>10335598</c:v>
                </c:pt>
                <c:pt idx="1819">
                  <c:v>10336757</c:v>
                </c:pt>
                <c:pt idx="1820">
                  <c:v>10337584</c:v>
                </c:pt>
                <c:pt idx="1821">
                  <c:v>10338288</c:v>
                </c:pt>
                <c:pt idx="1822">
                  <c:v>10338990</c:v>
                </c:pt>
                <c:pt idx="1823">
                  <c:v>10338990</c:v>
                </c:pt>
                <c:pt idx="1824">
                  <c:v>10340905</c:v>
                </c:pt>
                <c:pt idx="1825">
                  <c:v>10343894</c:v>
                </c:pt>
                <c:pt idx="1826">
                  <c:v>10348107</c:v>
                </c:pt>
                <c:pt idx="1827">
                  <c:v>10352425</c:v>
                </c:pt>
                <c:pt idx="1828">
                  <c:v>10353189</c:v>
                </c:pt>
                <c:pt idx="1829">
                  <c:v>10353945</c:v>
                </c:pt>
                <c:pt idx="1830">
                  <c:v>10353945</c:v>
                </c:pt>
                <c:pt idx="1831">
                  <c:v>10356380</c:v>
                </c:pt>
                <c:pt idx="1832">
                  <c:v>10357942</c:v>
                </c:pt>
                <c:pt idx="1833">
                  <c:v>10359468</c:v>
                </c:pt>
                <c:pt idx="1834">
                  <c:v>10358194</c:v>
                </c:pt>
                <c:pt idx="1835">
                  <c:v>10359608</c:v>
                </c:pt>
                <c:pt idx="1836">
                  <c:v>10360482</c:v>
                </c:pt>
                <c:pt idx="1837">
                  <c:v>10360482</c:v>
                </c:pt>
                <c:pt idx="1838">
                  <c:v>10343606</c:v>
                </c:pt>
                <c:pt idx="1839">
                  <c:v>10345613</c:v>
                </c:pt>
                <c:pt idx="1840">
                  <c:v>10347395</c:v>
                </c:pt>
                <c:pt idx="1841">
                  <c:v>10342032</c:v>
                </c:pt>
                <c:pt idx="1842">
                  <c:v>10343439</c:v>
                </c:pt>
                <c:pt idx="1843">
                  <c:v>10344305</c:v>
                </c:pt>
                <c:pt idx="1844">
                  <c:v>10344305</c:v>
                </c:pt>
                <c:pt idx="1845">
                  <c:v>10346938</c:v>
                </c:pt>
                <c:pt idx="1846">
                  <c:v>10348689</c:v>
                </c:pt>
                <c:pt idx="1847">
                  <c:v>10350539</c:v>
                </c:pt>
                <c:pt idx="1848">
                  <c:v>10350539</c:v>
                </c:pt>
                <c:pt idx="1849">
                  <c:v>10353588</c:v>
                </c:pt>
                <c:pt idx="1850">
                  <c:v>10354569</c:v>
                </c:pt>
                <c:pt idx="1851">
                  <c:v>10354569</c:v>
                </c:pt>
                <c:pt idx="1852">
                  <c:v>10357660</c:v>
                </c:pt>
                <c:pt idx="1853">
                  <c:v>10357660</c:v>
                </c:pt>
                <c:pt idx="1854">
                  <c:v>10359344</c:v>
                </c:pt>
                <c:pt idx="1855">
                  <c:v>10360904</c:v>
                </c:pt>
                <c:pt idx="1856">
                  <c:v>10364662</c:v>
                </c:pt>
                <c:pt idx="1857">
                  <c:v>10365773</c:v>
                </c:pt>
                <c:pt idx="1858">
                  <c:v>10365773</c:v>
                </c:pt>
                <c:pt idx="1859">
                  <c:v>10366310</c:v>
                </c:pt>
                <c:pt idx="1860">
                  <c:v>10368049</c:v>
                </c:pt>
                <c:pt idx="1861">
                  <c:v>10369745</c:v>
                </c:pt>
                <c:pt idx="1862">
                  <c:v>10371751</c:v>
                </c:pt>
                <c:pt idx="1863">
                  <c:v>10375206</c:v>
                </c:pt>
                <c:pt idx="1864">
                  <c:v>10376032</c:v>
                </c:pt>
                <c:pt idx="1865">
                  <c:v>10376032</c:v>
                </c:pt>
                <c:pt idx="1866">
                  <c:v>10377262</c:v>
                </c:pt>
                <c:pt idx="1867">
                  <c:v>10381592</c:v>
                </c:pt>
                <c:pt idx="1868">
                  <c:v>10316304</c:v>
                </c:pt>
                <c:pt idx="1869">
                  <c:v>10384977</c:v>
                </c:pt>
                <c:pt idx="1870">
                  <c:v>10386638</c:v>
                </c:pt>
                <c:pt idx="1871">
                  <c:v>10387566</c:v>
                </c:pt>
                <c:pt idx="1872">
                  <c:v>10387566</c:v>
                </c:pt>
                <c:pt idx="1873">
                  <c:v>10390678</c:v>
                </c:pt>
                <c:pt idx="1874">
                  <c:v>10392791</c:v>
                </c:pt>
                <c:pt idx="1875">
                  <c:v>10394910</c:v>
                </c:pt>
                <c:pt idx="1876">
                  <c:v>10396892</c:v>
                </c:pt>
                <c:pt idx="1877">
                  <c:v>10398605</c:v>
                </c:pt>
                <c:pt idx="1878">
                  <c:v>10399703</c:v>
                </c:pt>
                <c:pt idx="1879">
                  <c:v>10399703</c:v>
                </c:pt>
                <c:pt idx="1880">
                  <c:v>10400803</c:v>
                </c:pt>
                <c:pt idx="1881">
                  <c:v>10404884</c:v>
                </c:pt>
                <c:pt idx="1882">
                  <c:v>10406838</c:v>
                </c:pt>
                <c:pt idx="1883">
                  <c:v>10408615</c:v>
                </c:pt>
                <c:pt idx="1884">
                  <c:v>10410241</c:v>
                </c:pt>
                <c:pt idx="1885">
                  <c:v>10411327</c:v>
                </c:pt>
                <c:pt idx="1886">
                  <c:v>10411327</c:v>
                </c:pt>
                <c:pt idx="1887">
                  <c:v>10413937</c:v>
                </c:pt>
                <c:pt idx="1888">
                  <c:v>10416009</c:v>
                </c:pt>
                <c:pt idx="1889">
                  <c:v>10416009</c:v>
                </c:pt>
                <c:pt idx="1890">
                  <c:v>10418165</c:v>
                </c:pt>
                <c:pt idx="1891">
                  <c:v>10421974</c:v>
                </c:pt>
                <c:pt idx="1892">
                  <c:v>10423052</c:v>
                </c:pt>
                <c:pt idx="1893">
                  <c:v>10423052</c:v>
                </c:pt>
                <c:pt idx="1894">
                  <c:v>10424806</c:v>
                </c:pt>
                <c:pt idx="1895">
                  <c:v>10427021</c:v>
                </c:pt>
                <c:pt idx="1896">
                  <c:v>10431080</c:v>
                </c:pt>
                <c:pt idx="1897">
                  <c:v>10432866</c:v>
                </c:pt>
                <c:pt idx="1898">
                  <c:v>10435014</c:v>
                </c:pt>
                <c:pt idx="1899">
                  <c:v>10436723</c:v>
                </c:pt>
                <c:pt idx="1900">
                  <c:v>10436723</c:v>
                </c:pt>
                <c:pt idx="1901">
                  <c:v>10440073</c:v>
                </c:pt>
                <c:pt idx="1902">
                  <c:v>7844341</c:v>
                </c:pt>
                <c:pt idx="1903">
                  <c:v>7846291</c:v>
                </c:pt>
                <c:pt idx="1904">
                  <c:v>7853670</c:v>
                </c:pt>
                <c:pt idx="1905">
                  <c:v>7855181</c:v>
                </c:pt>
                <c:pt idx="1906">
                  <c:v>7856107</c:v>
                </c:pt>
                <c:pt idx="1907">
                  <c:v>7856107</c:v>
                </c:pt>
                <c:pt idx="1908">
                  <c:v>7858598</c:v>
                </c:pt>
                <c:pt idx="1909">
                  <c:v>7860397</c:v>
                </c:pt>
                <c:pt idx="1910">
                  <c:v>7862217</c:v>
                </c:pt>
                <c:pt idx="1911">
                  <c:v>7863803</c:v>
                </c:pt>
                <c:pt idx="1912">
                  <c:v>7865045</c:v>
                </c:pt>
                <c:pt idx="1913">
                  <c:v>7865929</c:v>
                </c:pt>
                <c:pt idx="1914">
                  <c:v>7865929</c:v>
                </c:pt>
                <c:pt idx="1915">
                  <c:v>7867040</c:v>
                </c:pt>
                <c:pt idx="1916">
                  <c:v>7870819</c:v>
                </c:pt>
                <c:pt idx="1917">
                  <c:v>7872849</c:v>
                </c:pt>
                <c:pt idx="1918">
                  <c:v>7874989</c:v>
                </c:pt>
                <c:pt idx="1919">
                  <c:v>7876569</c:v>
                </c:pt>
                <c:pt idx="1920">
                  <c:v>7877531</c:v>
                </c:pt>
                <c:pt idx="1921">
                  <c:v>7877531</c:v>
                </c:pt>
                <c:pt idx="1922">
                  <c:v>7880558</c:v>
                </c:pt>
                <c:pt idx="1923">
                  <c:v>7876479</c:v>
                </c:pt>
                <c:pt idx="1924">
                  <c:v>7878322</c:v>
                </c:pt>
                <c:pt idx="1925">
                  <c:v>7880107</c:v>
                </c:pt>
                <c:pt idx="1926">
                  <c:v>7881596</c:v>
                </c:pt>
                <c:pt idx="1927">
                  <c:v>7882462</c:v>
                </c:pt>
                <c:pt idx="1928">
                  <c:v>7882462</c:v>
                </c:pt>
                <c:pt idx="1929">
                  <c:v>7885184</c:v>
                </c:pt>
                <c:pt idx="1930">
                  <c:v>7886931</c:v>
                </c:pt>
                <c:pt idx="1931">
                  <c:v>7888960</c:v>
                </c:pt>
                <c:pt idx="1932">
                  <c:v>7890752</c:v>
                </c:pt>
                <c:pt idx="1933">
                  <c:v>7892251</c:v>
                </c:pt>
                <c:pt idx="1934">
                  <c:v>7893150</c:v>
                </c:pt>
                <c:pt idx="1935">
                  <c:v>7893150</c:v>
                </c:pt>
                <c:pt idx="1936">
                  <c:v>7895991</c:v>
                </c:pt>
                <c:pt idx="1937">
                  <c:v>7895991</c:v>
                </c:pt>
                <c:pt idx="1938">
                  <c:v>7899796</c:v>
                </c:pt>
                <c:pt idx="1939">
                  <c:v>7901499</c:v>
                </c:pt>
                <c:pt idx="1940">
                  <c:v>7896712</c:v>
                </c:pt>
                <c:pt idx="1941">
                  <c:v>7897602</c:v>
                </c:pt>
                <c:pt idx="1942">
                  <c:v>7897602</c:v>
                </c:pt>
                <c:pt idx="1943">
                  <c:v>7900578</c:v>
                </c:pt>
                <c:pt idx="1944">
                  <c:v>7902628</c:v>
                </c:pt>
                <c:pt idx="1945">
                  <c:v>7536654</c:v>
                </c:pt>
                <c:pt idx="1946">
                  <c:v>7538343</c:v>
                </c:pt>
                <c:pt idx="1947">
                  <c:v>7539892</c:v>
                </c:pt>
                <c:pt idx="1948">
                  <c:v>7540780</c:v>
                </c:pt>
                <c:pt idx="1949">
                  <c:v>7540780</c:v>
                </c:pt>
                <c:pt idx="1950">
                  <c:v>7541728</c:v>
                </c:pt>
                <c:pt idx="1951">
                  <c:v>7545009</c:v>
                </c:pt>
                <c:pt idx="1952">
                  <c:v>7546518</c:v>
                </c:pt>
                <c:pt idx="1953">
                  <c:v>7548152</c:v>
                </c:pt>
                <c:pt idx="1954">
                  <c:v>7549527</c:v>
                </c:pt>
                <c:pt idx="1955">
                  <c:v>7550626</c:v>
                </c:pt>
                <c:pt idx="1956">
                  <c:v>7550626</c:v>
                </c:pt>
                <c:pt idx="1957">
                  <c:v>7553638</c:v>
                </c:pt>
                <c:pt idx="1958">
                  <c:v>7555367</c:v>
                </c:pt>
                <c:pt idx="1959">
                  <c:v>7557059</c:v>
                </c:pt>
                <c:pt idx="1960">
                  <c:v>7558703</c:v>
                </c:pt>
                <c:pt idx="1961">
                  <c:v>7560010</c:v>
                </c:pt>
                <c:pt idx="1962">
                  <c:v>7560783</c:v>
                </c:pt>
                <c:pt idx="1963">
                  <c:v>7560783</c:v>
                </c:pt>
                <c:pt idx="1964">
                  <c:v>7563244</c:v>
                </c:pt>
                <c:pt idx="1965">
                  <c:v>7565118</c:v>
                </c:pt>
                <c:pt idx="1966">
                  <c:v>7568433</c:v>
                </c:pt>
                <c:pt idx="1967">
                  <c:v>7570101</c:v>
                </c:pt>
                <c:pt idx="1968">
                  <c:v>7571538</c:v>
                </c:pt>
                <c:pt idx="1969">
                  <c:v>7572328</c:v>
                </c:pt>
                <c:pt idx="1970">
                  <c:v>7572328</c:v>
                </c:pt>
                <c:pt idx="1971">
                  <c:v>7574697</c:v>
                </c:pt>
                <c:pt idx="1972">
                  <c:v>7576376</c:v>
                </c:pt>
                <c:pt idx="1973">
                  <c:v>7578497</c:v>
                </c:pt>
                <c:pt idx="1974">
                  <c:v>7580164</c:v>
                </c:pt>
                <c:pt idx="1975">
                  <c:v>7581389</c:v>
                </c:pt>
                <c:pt idx="1976">
                  <c:v>7582202</c:v>
                </c:pt>
                <c:pt idx="1977">
                  <c:v>7582202</c:v>
                </c:pt>
                <c:pt idx="1978">
                  <c:v>7584448</c:v>
                </c:pt>
                <c:pt idx="1979">
                  <c:v>7585997</c:v>
                </c:pt>
                <c:pt idx="1980">
                  <c:v>7587636</c:v>
                </c:pt>
                <c:pt idx="1981">
                  <c:v>7589237</c:v>
                </c:pt>
                <c:pt idx="1982">
                  <c:v>7590729</c:v>
                </c:pt>
                <c:pt idx="1983">
                  <c:v>7591630</c:v>
                </c:pt>
                <c:pt idx="1984">
                  <c:v>7592616</c:v>
                </c:pt>
                <c:pt idx="1985">
                  <c:v>7594243</c:v>
                </c:pt>
                <c:pt idx="1986">
                  <c:v>7595880</c:v>
                </c:pt>
                <c:pt idx="1987">
                  <c:v>7597472</c:v>
                </c:pt>
                <c:pt idx="1988">
                  <c:v>7488790</c:v>
                </c:pt>
                <c:pt idx="1989">
                  <c:v>7490049</c:v>
                </c:pt>
                <c:pt idx="1990">
                  <c:v>7490766</c:v>
                </c:pt>
                <c:pt idx="1991">
                  <c:v>7490766</c:v>
                </c:pt>
                <c:pt idx="1992">
                  <c:v>7491532</c:v>
                </c:pt>
                <c:pt idx="1993">
                  <c:v>7492976</c:v>
                </c:pt>
                <c:pt idx="1994">
                  <c:v>7494675</c:v>
                </c:pt>
                <c:pt idx="1995">
                  <c:v>7497819</c:v>
                </c:pt>
                <c:pt idx="1996">
                  <c:v>7499082</c:v>
                </c:pt>
                <c:pt idx="1997">
                  <c:v>7499867</c:v>
                </c:pt>
                <c:pt idx="1998">
                  <c:v>7499867</c:v>
                </c:pt>
                <c:pt idx="1999">
                  <c:v>7502351</c:v>
                </c:pt>
                <c:pt idx="2000">
                  <c:v>7502420</c:v>
                </c:pt>
                <c:pt idx="2001">
                  <c:v>0</c:v>
                </c:pt>
                <c:pt idx="2002">
                  <c:v>7505954</c:v>
                </c:pt>
                <c:pt idx="2003">
                  <c:v>7507371</c:v>
                </c:pt>
                <c:pt idx="2004">
                  <c:v>7508261</c:v>
                </c:pt>
                <c:pt idx="2005">
                  <c:v>7508261</c:v>
                </c:pt>
                <c:pt idx="2006">
                  <c:v>871068</c:v>
                </c:pt>
                <c:pt idx="2007">
                  <c:v>886583</c:v>
                </c:pt>
                <c:pt idx="2008">
                  <c:v>892366</c:v>
                </c:pt>
                <c:pt idx="2009">
                  <c:v>893595</c:v>
                </c:pt>
                <c:pt idx="2010">
                  <c:v>894663</c:v>
                </c:pt>
                <c:pt idx="2011">
                  <c:v>895239</c:v>
                </c:pt>
                <c:pt idx="2012">
                  <c:v>895239</c:v>
                </c:pt>
                <c:pt idx="2013">
                  <c:v>896953</c:v>
                </c:pt>
                <c:pt idx="2014">
                  <c:v>899765</c:v>
                </c:pt>
                <c:pt idx="2015">
                  <c:v>901127</c:v>
                </c:pt>
                <c:pt idx="2016">
                  <c:v>902373</c:v>
                </c:pt>
                <c:pt idx="2017">
                  <c:v>903389</c:v>
                </c:pt>
                <c:pt idx="2018">
                  <c:v>904062</c:v>
                </c:pt>
                <c:pt idx="2019">
                  <c:v>904062</c:v>
                </c:pt>
                <c:pt idx="2020">
                  <c:v>906233</c:v>
                </c:pt>
                <c:pt idx="2021">
                  <c:v>906233</c:v>
                </c:pt>
                <c:pt idx="2022">
                  <c:v>909451</c:v>
                </c:pt>
                <c:pt idx="2023">
                  <c:v>909451</c:v>
                </c:pt>
                <c:pt idx="2024">
                  <c:v>908578</c:v>
                </c:pt>
                <c:pt idx="2025">
                  <c:v>909189</c:v>
                </c:pt>
                <c:pt idx="2026">
                  <c:v>909189</c:v>
                </c:pt>
                <c:pt idx="2027">
                  <c:v>911512</c:v>
                </c:pt>
                <c:pt idx="2028">
                  <c:v>911512</c:v>
                </c:pt>
                <c:pt idx="2029">
                  <c:v>914537</c:v>
                </c:pt>
                <c:pt idx="2030">
                  <c:v>915783</c:v>
                </c:pt>
                <c:pt idx="2031">
                  <c:v>916767</c:v>
                </c:pt>
                <c:pt idx="2032">
                  <c:v>917526</c:v>
                </c:pt>
                <c:pt idx="2033">
                  <c:v>917526</c:v>
                </c:pt>
                <c:pt idx="2034">
                  <c:v>919412</c:v>
                </c:pt>
                <c:pt idx="2035">
                  <c:v>920790</c:v>
                </c:pt>
                <c:pt idx="2036">
                  <c:v>922213</c:v>
                </c:pt>
                <c:pt idx="2037">
                  <c:v>923502</c:v>
                </c:pt>
                <c:pt idx="2038">
                  <c:v>924437</c:v>
                </c:pt>
                <c:pt idx="2039">
                  <c:v>925082</c:v>
                </c:pt>
                <c:pt idx="2040">
                  <c:v>925082</c:v>
                </c:pt>
                <c:pt idx="2041">
                  <c:v>926645</c:v>
                </c:pt>
                <c:pt idx="2042">
                  <c:v>927938</c:v>
                </c:pt>
                <c:pt idx="2043">
                  <c:v>929189</c:v>
                </c:pt>
                <c:pt idx="2044">
                  <c:v>929189</c:v>
                </c:pt>
                <c:pt idx="2045">
                  <c:v>931503</c:v>
                </c:pt>
                <c:pt idx="2046">
                  <c:v>932093</c:v>
                </c:pt>
                <c:pt idx="2047">
                  <c:v>932093</c:v>
                </c:pt>
                <c:pt idx="2048">
                  <c:v>934023</c:v>
                </c:pt>
                <c:pt idx="2049">
                  <c:v>935368</c:v>
                </c:pt>
                <c:pt idx="2050">
                  <c:v>936482</c:v>
                </c:pt>
                <c:pt idx="2051">
                  <c:v>937631</c:v>
                </c:pt>
                <c:pt idx="2052">
                  <c:v>938736</c:v>
                </c:pt>
                <c:pt idx="2053">
                  <c:v>939531</c:v>
                </c:pt>
                <c:pt idx="2054">
                  <c:v>939531</c:v>
                </c:pt>
                <c:pt idx="2055">
                  <c:v>941433</c:v>
                </c:pt>
                <c:pt idx="2056">
                  <c:v>942683</c:v>
                </c:pt>
                <c:pt idx="2057">
                  <c:v>943898</c:v>
                </c:pt>
                <c:pt idx="2058">
                  <c:v>945161</c:v>
                </c:pt>
                <c:pt idx="2059">
                  <c:v>946243</c:v>
                </c:pt>
                <c:pt idx="2060">
                  <c:v>946887</c:v>
                </c:pt>
                <c:pt idx="2061">
                  <c:v>946887</c:v>
                </c:pt>
                <c:pt idx="2062">
                  <c:v>948854</c:v>
                </c:pt>
                <c:pt idx="2063">
                  <c:v>950092</c:v>
                </c:pt>
                <c:pt idx="2064">
                  <c:v>951344</c:v>
                </c:pt>
                <c:pt idx="2065">
                  <c:v>952511</c:v>
                </c:pt>
                <c:pt idx="2066">
                  <c:v>953568</c:v>
                </c:pt>
                <c:pt idx="2067">
                  <c:v>954268</c:v>
                </c:pt>
                <c:pt idx="2068">
                  <c:v>954268</c:v>
                </c:pt>
                <c:pt idx="2069">
                  <c:v>956173</c:v>
                </c:pt>
                <c:pt idx="2070">
                  <c:v>957433</c:v>
                </c:pt>
                <c:pt idx="2071">
                  <c:v>958668</c:v>
                </c:pt>
                <c:pt idx="2072">
                  <c:v>958244</c:v>
                </c:pt>
                <c:pt idx="2073">
                  <c:v>959349</c:v>
                </c:pt>
                <c:pt idx="2074">
                  <c:v>960082</c:v>
                </c:pt>
                <c:pt idx="2075">
                  <c:v>960082</c:v>
                </c:pt>
                <c:pt idx="2076">
                  <c:v>961836</c:v>
                </c:pt>
                <c:pt idx="2077">
                  <c:v>963345</c:v>
                </c:pt>
                <c:pt idx="2078">
                  <c:v>964751</c:v>
                </c:pt>
                <c:pt idx="2079">
                  <c:v>966101</c:v>
                </c:pt>
                <c:pt idx="2080">
                  <c:v>967115</c:v>
                </c:pt>
                <c:pt idx="2081">
                  <c:v>967851</c:v>
                </c:pt>
                <c:pt idx="2082">
                  <c:v>968548</c:v>
                </c:pt>
                <c:pt idx="2083">
                  <c:v>969694</c:v>
                </c:pt>
                <c:pt idx="2084">
                  <c:v>970827</c:v>
                </c:pt>
                <c:pt idx="2085">
                  <c:v>970827</c:v>
                </c:pt>
                <c:pt idx="2086">
                  <c:v>973316</c:v>
                </c:pt>
                <c:pt idx="2087">
                  <c:v>974508</c:v>
                </c:pt>
                <c:pt idx="2088">
                  <c:v>975220</c:v>
                </c:pt>
                <c:pt idx="2089">
                  <c:v>976096</c:v>
                </c:pt>
                <c:pt idx="2090">
                  <c:v>976096</c:v>
                </c:pt>
                <c:pt idx="2091">
                  <c:v>978679</c:v>
                </c:pt>
                <c:pt idx="2092">
                  <c:v>980012</c:v>
                </c:pt>
                <c:pt idx="2093">
                  <c:v>980012</c:v>
                </c:pt>
                <c:pt idx="2094">
                  <c:v>982569</c:v>
                </c:pt>
                <c:pt idx="2095">
                  <c:v>983196</c:v>
                </c:pt>
                <c:pt idx="2096">
                  <c:v>984014</c:v>
                </c:pt>
                <c:pt idx="2097">
                  <c:v>985143</c:v>
                </c:pt>
                <c:pt idx="2098">
                  <c:v>986024</c:v>
                </c:pt>
                <c:pt idx="2099">
                  <c:v>987274</c:v>
                </c:pt>
                <c:pt idx="2100">
                  <c:v>988330</c:v>
                </c:pt>
                <c:pt idx="2101">
                  <c:v>989175</c:v>
                </c:pt>
                <c:pt idx="2102">
                  <c:v>989724</c:v>
                </c:pt>
                <c:pt idx="2103">
                  <c:v>990375</c:v>
                </c:pt>
                <c:pt idx="2104">
                  <c:v>991410</c:v>
                </c:pt>
                <c:pt idx="2105">
                  <c:v>992472</c:v>
                </c:pt>
                <c:pt idx="2106">
                  <c:v>993702</c:v>
                </c:pt>
                <c:pt idx="2107">
                  <c:v>994745</c:v>
                </c:pt>
                <c:pt idx="2108">
                  <c:v>995667</c:v>
                </c:pt>
                <c:pt idx="2109">
                  <c:v>996254</c:v>
                </c:pt>
                <c:pt idx="2110">
                  <c:v>996801</c:v>
                </c:pt>
                <c:pt idx="2111">
                  <c:v>997698</c:v>
                </c:pt>
                <c:pt idx="2112">
                  <c:v>997698</c:v>
                </c:pt>
                <c:pt idx="2113">
                  <c:v>999546</c:v>
                </c:pt>
                <c:pt idx="2114">
                  <c:v>1000508</c:v>
                </c:pt>
                <c:pt idx="2115">
                  <c:v>1001407</c:v>
                </c:pt>
                <c:pt idx="2116">
                  <c:v>1002124</c:v>
                </c:pt>
                <c:pt idx="2117">
                  <c:v>1002733</c:v>
                </c:pt>
                <c:pt idx="2118">
                  <c:v>1003678</c:v>
                </c:pt>
                <c:pt idx="2119">
                  <c:v>1004780</c:v>
                </c:pt>
                <c:pt idx="2120">
                  <c:v>1004780</c:v>
                </c:pt>
                <c:pt idx="2121">
                  <c:v>1007110</c:v>
                </c:pt>
                <c:pt idx="2122">
                  <c:v>1008141</c:v>
                </c:pt>
                <c:pt idx="2123">
                  <c:v>1008141</c:v>
                </c:pt>
                <c:pt idx="2124">
                  <c:v>1009548</c:v>
                </c:pt>
                <c:pt idx="2125">
                  <c:v>1010671</c:v>
                </c:pt>
                <c:pt idx="2126">
                  <c:v>916037</c:v>
                </c:pt>
                <c:pt idx="2127">
                  <c:v>916595</c:v>
                </c:pt>
                <c:pt idx="2128">
                  <c:v>917657</c:v>
                </c:pt>
                <c:pt idx="2129">
                  <c:v>918756</c:v>
                </c:pt>
                <c:pt idx="2130">
                  <c:v>919331</c:v>
                </c:pt>
                <c:pt idx="2131">
                  <c:v>919964</c:v>
                </c:pt>
                <c:pt idx="2132">
                  <c:v>920928</c:v>
                </c:pt>
                <c:pt idx="2133">
                  <c:v>921862</c:v>
                </c:pt>
                <c:pt idx="2134">
                  <c:v>922875</c:v>
                </c:pt>
                <c:pt idx="2135">
                  <c:v>922875</c:v>
                </c:pt>
                <c:pt idx="2136">
                  <c:v>924844</c:v>
                </c:pt>
                <c:pt idx="2137">
                  <c:v>925450</c:v>
                </c:pt>
                <c:pt idx="2138">
                  <c:v>926087</c:v>
                </c:pt>
                <c:pt idx="2139">
                  <c:v>927115</c:v>
                </c:pt>
                <c:pt idx="2140">
                  <c:v>928072</c:v>
                </c:pt>
                <c:pt idx="2141">
                  <c:v>928888</c:v>
                </c:pt>
                <c:pt idx="2142">
                  <c:v>929905</c:v>
                </c:pt>
                <c:pt idx="2143">
                  <c:v>930699</c:v>
                </c:pt>
                <c:pt idx="2144">
                  <c:v>931285</c:v>
                </c:pt>
                <c:pt idx="2145">
                  <c:v>932003</c:v>
                </c:pt>
                <c:pt idx="2146">
                  <c:v>932003</c:v>
                </c:pt>
                <c:pt idx="2147">
                  <c:v>934016</c:v>
                </c:pt>
                <c:pt idx="2148">
                  <c:v>935033</c:v>
                </c:pt>
                <c:pt idx="2149">
                  <c:v>935997</c:v>
                </c:pt>
                <c:pt idx="2150">
                  <c:v>936869</c:v>
                </c:pt>
                <c:pt idx="2151">
                  <c:v>937486</c:v>
                </c:pt>
                <c:pt idx="2152">
                  <c:v>938285</c:v>
                </c:pt>
                <c:pt idx="2153">
                  <c:v>939455</c:v>
                </c:pt>
                <c:pt idx="2154">
                  <c:v>940434</c:v>
                </c:pt>
                <c:pt idx="2155">
                  <c:v>941360</c:v>
                </c:pt>
                <c:pt idx="2156">
                  <c:v>942245</c:v>
                </c:pt>
                <c:pt idx="2157">
                  <c:v>942914</c:v>
                </c:pt>
                <c:pt idx="2158">
                  <c:v>943510</c:v>
                </c:pt>
                <c:pt idx="2159">
                  <c:v>945409</c:v>
                </c:pt>
                <c:pt idx="2160">
                  <c:v>945178</c:v>
                </c:pt>
                <c:pt idx="2161">
                  <c:v>945178</c:v>
                </c:pt>
                <c:pt idx="2162">
                  <c:v>945178</c:v>
                </c:pt>
                <c:pt idx="2163">
                  <c:v>945178</c:v>
                </c:pt>
                <c:pt idx="2164">
                  <c:v>945178</c:v>
                </c:pt>
                <c:pt idx="2165">
                  <c:v>948823</c:v>
                </c:pt>
                <c:pt idx="2166">
                  <c:v>950217</c:v>
                </c:pt>
                <c:pt idx="2167">
                  <c:v>950217</c:v>
                </c:pt>
                <c:pt idx="2168">
                  <c:v>952434</c:v>
                </c:pt>
                <c:pt idx="2169">
                  <c:v>953574</c:v>
                </c:pt>
                <c:pt idx="2170">
                  <c:v>954678</c:v>
                </c:pt>
                <c:pt idx="2171">
                  <c:v>955597</c:v>
                </c:pt>
                <c:pt idx="2172">
                  <c:v>956316</c:v>
                </c:pt>
                <c:pt idx="2173">
                  <c:v>957113</c:v>
                </c:pt>
                <c:pt idx="2174">
                  <c:v>958025</c:v>
                </c:pt>
                <c:pt idx="2175">
                  <c:v>959097</c:v>
                </c:pt>
                <c:pt idx="2176">
                  <c:v>960176</c:v>
                </c:pt>
                <c:pt idx="2177">
                  <c:v>960176</c:v>
                </c:pt>
                <c:pt idx="2178">
                  <c:v>961898</c:v>
                </c:pt>
                <c:pt idx="2179">
                  <c:v>962482</c:v>
                </c:pt>
                <c:pt idx="2180">
                  <c:v>963235</c:v>
                </c:pt>
                <c:pt idx="2181">
                  <c:v>964248</c:v>
                </c:pt>
                <c:pt idx="2182">
                  <c:v>965085</c:v>
                </c:pt>
                <c:pt idx="2183">
                  <c:v>965983</c:v>
                </c:pt>
                <c:pt idx="2184">
                  <c:v>966906</c:v>
                </c:pt>
                <c:pt idx="2185">
                  <c:v>967545</c:v>
                </c:pt>
                <c:pt idx="2186">
                  <c:v>968065</c:v>
                </c:pt>
                <c:pt idx="2187">
                  <c:v>968634</c:v>
                </c:pt>
                <c:pt idx="2188">
                  <c:v>969335</c:v>
                </c:pt>
                <c:pt idx="2189">
                  <c:v>970049</c:v>
                </c:pt>
                <c:pt idx="2190">
                  <c:v>970932</c:v>
                </c:pt>
                <c:pt idx="2191">
                  <c:v>971689</c:v>
                </c:pt>
                <c:pt idx="2192">
                  <c:v>972278</c:v>
                </c:pt>
                <c:pt idx="2193">
                  <c:v>972705</c:v>
                </c:pt>
                <c:pt idx="2194">
                  <c:v>973290</c:v>
                </c:pt>
                <c:pt idx="2195">
                  <c:v>973980</c:v>
                </c:pt>
                <c:pt idx="2196">
                  <c:v>975048</c:v>
                </c:pt>
                <c:pt idx="2197">
                  <c:v>976247</c:v>
                </c:pt>
                <c:pt idx="2198">
                  <c:v>977113</c:v>
                </c:pt>
                <c:pt idx="2199">
                  <c:v>978607</c:v>
                </c:pt>
                <c:pt idx="2200">
                  <c:v>979258</c:v>
                </c:pt>
                <c:pt idx="2201">
                  <c:v>980013</c:v>
                </c:pt>
                <c:pt idx="2202">
                  <c:v>981022</c:v>
                </c:pt>
                <c:pt idx="2203">
                  <c:v>982037</c:v>
                </c:pt>
                <c:pt idx="2204">
                  <c:v>983095</c:v>
                </c:pt>
                <c:pt idx="2205">
                  <c:v>988046</c:v>
                </c:pt>
                <c:pt idx="2206">
                  <c:v>988046</c:v>
                </c:pt>
                <c:pt idx="2207">
                  <c:v>1001053</c:v>
                </c:pt>
                <c:pt idx="2208">
                  <c:v>1005492</c:v>
                </c:pt>
                <c:pt idx="2209">
                  <c:v>1007677</c:v>
                </c:pt>
                <c:pt idx="2210">
                  <c:v>1008032</c:v>
                </c:pt>
                <c:pt idx="2211">
                  <c:v>1008947</c:v>
                </c:pt>
                <c:pt idx="2212">
                  <c:v>1009992</c:v>
                </c:pt>
                <c:pt idx="2213">
                  <c:v>1010988</c:v>
                </c:pt>
                <c:pt idx="2214">
                  <c:v>1011734</c:v>
                </c:pt>
                <c:pt idx="2215">
                  <c:v>992087</c:v>
                </c:pt>
                <c:pt idx="2216">
                  <c:v>992087</c:v>
                </c:pt>
                <c:pt idx="2217">
                  <c:v>994240</c:v>
                </c:pt>
                <c:pt idx="2218">
                  <c:v>995190</c:v>
                </c:pt>
                <c:pt idx="2219">
                  <c:v>995190</c:v>
                </c:pt>
                <c:pt idx="2220">
                  <c:v>996936</c:v>
                </c:pt>
                <c:pt idx="2221">
                  <c:v>997525</c:v>
                </c:pt>
                <c:pt idx="2222">
                  <c:v>997525</c:v>
                </c:pt>
                <c:pt idx="2223">
                  <c:v>999202</c:v>
                </c:pt>
                <c:pt idx="2224">
                  <c:v>999202</c:v>
                </c:pt>
                <c:pt idx="2225">
                  <c:v>999998</c:v>
                </c:pt>
                <c:pt idx="2226">
                  <c:v>1001810</c:v>
                </c:pt>
                <c:pt idx="2227">
                  <c:v>1002579</c:v>
                </c:pt>
                <c:pt idx="2228">
                  <c:v>1003269</c:v>
                </c:pt>
                <c:pt idx="2229">
                  <c:v>1003952</c:v>
                </c:pt>
                <c:pt idx="2230">
                  <c:v>1004827</c:v>
                </c:pt>
                <c:pt idx="2231">
                  <c:v>1004827</c:v>
                </c:pt>
                <c:pt idx="2232">
                  <c:v>1006686</c:v>
                </c:pt>
                <c:pt idx="2233">
                  <c:v>1007548</c:v>
                </c:pt>
                <c:pt idx="2234">
                  <c:v>1008266</c:v>
                </c:pt>
                <c:pt idx="2235">
                  <c:v>1008266</c:v>
                </c:pt>
                <c:pt idx="2236">
                  <c:v>1009749</c:v>
                </c:pt>
                <c:pt idx="2237">
                  <c:v>1010683</c:v>
                </c:pt>
                <c:pt idx="2238">
                  <c:v>1011534</c:v>
                </c:pt>
                <c:pt idx="2239">
                  <c:v>1012483</c:v>
                </c:pt>
                <c:pt idx="2240">
                  <c:v>1013534</c:v>
                </c:pt>
                <c:pt idx="2241">
                  <c:v>1014378</c:v>
                </c:pt>
                <c:pt idx="2242">
                  <c:v>1014847</c:v>
                </c:pt>
                <c:pt idx="2243">
                  <c:v>1015533</c:v>
                </c:pt>
                <c:pt idx="2244">
                  <c:v>1016298</c:v>
                </c:pt>
                <c:pt idx="2245">
                  <c:v>1017098</c:v>
                </c:pt>
                <c:pt idx="2246">
                  <c:v>1017850</c:v>
                </c:pt>
                <c:pt idx="2247">
                  <c:v>1018703</c:v>
                </c:pt>
                <c:pt idx="2248">
                  <c:v>1019467</c:v>
                </c:pt>
                <c:pt idx="2249">
                  <c:v>1019467</c:v>
                </c:pt>
                <c:pt idx="2250">
                  <c:v>1020823</c:v>
                </c:pt>
                <c:pt idx="2251">
                  <c:v>1021794</c:v>
                </c:pt>
                <c:pt idx="2252">
                  <c:v>1022646</c:v>
                </c:pt>
                <c:pt idx="2253">
                  <c:v>1023605</c:v>
                </c:pt>
                <c:pt idx="2254">
                  <c:v>1024284</c:v>
                </c:pt>
                <c:pt idx="2255">
                  <c:v>1024950</c:v>
                </c:pt>
                <c:pt idx="2256">
                  <c:v>1024950</c:v>
                </c:pt>
                <c:pt idx="2257">
                  <c:v>1026048</c:v>
                </c:pt>
                <c:pt idx="2258">
                  <c:v>1027199</c:v>
                </c:pt>
                <c:pt idx="2259">
                  <c:v>1028242</c:v>
                </c:pt>
                <c:pt idx="2260">
                  <c:v>1028986</c:v>
                </c:pt>
                <c:pt idx="2261">
                  <c:v>1029819</c:v>
                </c:pt>
                <c:pt idx="2262">
                  <c:v>1030513</c:v>
                </c:pt>
                <c:pt idx="2263">
                  <c:v>1030987</c:v>
                </c:pt>
                <c:pt idx="2264">
                  <c:v>1031491</c:v>
                </c:pt>
                <c:pt idx="2265">
                  <c:v>1032235</c:v>
                </c:pt>
                <c:pt idx="2266">
                  <c:v>1033017</c:v>
                </c:pt>
                <c:pt idx="2267">
                  <c:v>1033892</c:v>
                </c:pt>
                <c:pt idx="2268">
                  <c:v>1034637</c:v>
                </c:pt>
                <c:pt idx="2269">
                  <c:v>1035300</c:v>
                </c:pt>
                <c:pt idx="2270">
                  <c:v>1035826</c:v>
                </c:pt>
                <c:pt idx="2271">
                  <c:v>1035826</c:v>
                </c:pt>
                <c:pt idx="2272">
                  <c:v>1037237</c:v>
                </c:pt>
                <c:pt idx="2273">
                  <c:v>1037924</c:v>
                </c:pt>
                <c:pt idx="2274">
                  <c:v>1038719</c:v>
                </c:pt>
                <c:pt idx="2275">
                  <c:v>1039550</c:v>
                </c:pt>
                <c:pt idx="2276">
                  <c:v>1040243</c:v>
                </c:pt>
                <c:pt idx="2277">
                  <c:v>1040809</c:v>
                </c:pt>
                <c:pt idx="2278">
                  <c:v>1041505</c:v>
                </c:pt>
                <c:pt idx="2279">
                  <c:v>1042199</c:v>
                </c:pt>
                <c:pt idx="2280">
                  <c:v>1042987</c:v>
                </c:pt>
                <c:pt idx="2281">
                  <c:v>1043727</c:v>
                </c:pt>
                <c:pt idx="2282">
                  <c:v>1044508</c:v>
                </c:pt>
                <c:pt idx="2283">
                  <c:v>1045101</c:v>
                </c:pt>
                <c:pt idx="2284">
                  <c:v>1045622</c:v>
                </c:pt>
                <c:pt idx="2285">
                  <c:v>1046131</c:v>
                </c:pt>
                <c:pt idx="2286">
                  <c:v>1046878</c:v>
                </c:pt>
                <c:pt idx="2287">
                  <c:v>1047808</c:v>
                </c:pt>
                <c:pt idx="2288">
                  <c:v>1048607</c:v>
                </c:pt>
                <c:pt idx="2289">
                  <c:v>1049352</c:v>
                </c:pt>
                <c:pt idx="2290">
                  <c:v>1049917</c:v>
                </c:pt>
                <c:pt idx="2291">
                  <c:v>1050514</c:v>
                </c:pt>
                <c:pt idx="2292">
                  <c:v>1051053</c:v>
                </c:pt>
                <c:pt idx="2293">
                  <c:v>1051053</c:v>
                </c:pt>
                <c:pt idx="2294">
                  <c:v>1052468</c:v>
                </c:pt>
                <c:pt idx="2295">
                  <c:v>1053182</c:v>
                </c:pt>
                <c:pt idx="2296">
                  <c:v>1053778</c:v>
                </c:pt>
                <c:pt idx="2297">
                  <c:v>1054278</c:v>
                </c:pt>
                <c:pt idx="2298">
                  <c:v>1054751</c:v>
                </c:pt>
                <c:pt idx="2299">
                  <c:v>1055216</c:v>
                </c:pt>
                <c:pt idx="2300">
                  <c:v>1055930</c:v>
                </c:pt>
                <c:pt idx="2301">
                  <c:v>1056621</c:v>
                </c:pt>
                <c:pt idx="2302">
                  <c:v>1057365</c:v>
                </c:pt>
                <c:pt idx="2303">
                  <c:v>1058087</c:v>
                </c:pt>
                <c:pt idx="2304">
                  <c:v>1058725</c:v>
                </c:pt>
                <c:pt idx="2305">
                  <c:v>1059360</c:v>
                </c:pt>
                <c:pt idx="2306">
                  <c:v>1059360</c:v>
                </c:pt>
                <c:pt idx="2307">
                  <c:v>1059848</c:v>
                </c:pt>
                <c:pt idx="2308">
                  <c:v>1061434</c:v>
                </c:pt>
                <c:pt idx="2309">
                  <c:v>1061434</c:v>
                </c:pt>
                <c:pt idx="2310">
                  <c:v>1062808</c:v>
                </c:pt>
                <c:pt idx="2311">
                  <c:v>1063414</c:v>
                </c:pt>
                <c:pt idx="2312">
                  <c:v>1063898</c:v>
                </c:pt>
                <c:pt idx="2313">
                  <c:v>1064297</c:v>
                </c:pt>
                <c:pt idx="2314">
                  <c:v>1064297</c:v>
                </c:pt>
                <c:pt idx="2315">
                  <c:v>1065556</c:v>
                </c:pt>
                <c:pt idx="2316">
                  <c:v>1066362</c:v>
                </c:pt>
                <c:pt idx="2317">
                  <c:v>1067013</c:v>
                </c:pt>
                <c:pt idx="2318">
                  <c:v>1067587</c:v>
                </c:pt>
                <c:pt idx="2319">
                  <c:v>1067976</c:v>
                </c:pt>
                <c:pt idx="2320">
                  <c:v>1068408</c:v>
                </c:pt>
                <c:pt idx="2321">
                  <c:v>1069066</c:v>
                </c:pt>
                <c:pt idx="2322">
                  <c:v>1069749</c:v>
                </c:pt>
                <c:pt idx="2323">
                  <c:v>1070140</c:v>
                </c:pt>
                <c:pt idx="2324">
                  <c:v>1071228</c:v>
                </c:pt>
                <c:pt idx="2325">
                  <c:v>1072313</c:v>
                </c:pt>
                <c:pt idx="2326">
                  <c:v>1074700</c:v>
                </c:pt>
                <c:pt idx="2327">
                  <c:v>1082146</c:v>
                </c:pt>
                <c:pt idx="2328">
                  <c:v>1086484</c:v>
                </c:pt>
                <c:pt idx="2329">
                  <c:v>1088501</c:v>
                </c:pt>
                <c:pt idx="2330">
                  <c:v>1090002</c:v>
                </c:pt>
                <c:pt idx="2331">
                  <c:v>1091219</c:v>
                </c:pt>
                <c:pt idx="2332">
                  <c:v>1092278</c:v>
                </c:pt>
                <c:pt idx="2333">
                  <c:v>1092988</c:v>
                </c:pt>
                <c:pt idx="2334">
                  <c:v>1093659</c:v>
                </c:pt>
                <c:pt idx="2335">
                  <c:v>1094599</c:v>
                </c:pt>
                <c:pt idx="2336">
                  <c:v>1095466</c:v>
                </c:pt>
                <c:pt idx="2337">
                  <c:v>1096269</c:v>
                </c:pt>
                <c:pt idx="2338">
                  <c:v>1096968</c:v>
                </c:pt>
                <c:pt idx="2339">
                  <c:v>1097673</c:v>
                </c:pt>
                <c:pt idx="2340">
                  <c:v>1098177</c:v>
                </c:pt>
                <c:pt idx="2341">
                  <c:v>1098767</c:v>
                </c:pt>
                <c:pt idx="2342">
                  <c:v>1099352</c:v>
                </c:pt>
                <c:pt idx="2343">
                  <c:v>1099963</c:v>
                </c:pt>
                <c:pt idx="2344">
                  <c:v>1100670</c:v>
                </c:pt>
                <c:pt idx="2345">
                  <c:v>1101317</c:v>
                </c:pt>
                <c:pt idx="2346">
                  <c:v>1101317</c:v>
                </c:pt>
                <c:pt idx="2347">
                  <c:v>1102561</c:v>
                </c:pt>
                <c:pt idx="2348">
                  <c:v>1103114</c:v>
                </c:pt>
                <c:pt idx="2349">
                  <c:v>1103844</c:v>
                </c:pt>
                <c:pt idx="2350">
                  <c:v>1104657</c:v>
                </c:pt>
                <c:pt idx="2351">
                  <c:v>1105511</c:v>
                </c:pt>
                <c:pt idx="2352">
                  <c:v>1106460</c:v>
                </c:pt>
                <c:pt idx="2353">
                  <c:v>1107080</c:v>
                </c:pt>
                <c:pt idx="2354">
                  <c:v>1107605</c:v>
                </c:pt>
                <c:pt idx="2355">
                  <c:v>1108167</c:v>
                </c:pt>
                <c:pt idx="2356">
                  <c:v>1109039</c:v>
                </c:pt>
                <c:pt idx="2357">
                  <c:v>1109961</c:v>
                </c:pt>
                <c:pt idx="2358">
                  <c:v>1110910</c:v>
                </c:pt>
                <c:pt idx="2359">
                  <c:v>1111697</c:v>
                </c:pt>
                <c:pt idx="2360">
                  <c:v>1112309</c:v>
                </c:pt>
                <c:pt idx="2361">
                  <c:v>1112912</c:v>
                </c:pt>
                <c:pt idx="2362">
                  <c:v>1113445</c:v>
                </c:pt>
                <c:pt idx="2363">
                  <c:v>1114171</c:v>
                </c:pt>
                <c:pt idx="2364">
                  <c:v>1114171</c:v>
                </c:pt>
                <c:pt idx="2365">
                  <c:v>1115675</c:v>
                </c:pt>
                <c:pt idx="2366">
                  <c:v>1116328</c:v>
                </c:pt>
                <c:pt idx="2367">
                  <c:v>1089719</c:v>
                </c:pt>
                <c:pt idx="2368">
                  <c:v>1090226</c:v>
                </c:pt>
                <c:pt idx="2369">
                  <c:v>1090728</c:v>
                </c:pt>
                <c:pt idx="2370">
                  <c:v>1091412</c:v>
                </c:pt>
                <c:pt idx="2371">
                  <c:v>1092153</c:v>
                </c:pt>
                <c:pt idx="2372">
                  <c:v>1093034</c:v>
                </c:pt>
                <c:pt idx="2373">
                  <c:v>1093034</c:v>
                </c:pt>
                <c:pt idx="2374">
                  <c:v>1094624</c:v>
                </c:pt>
                <c:pt idx="2375">
                  <c:v>1095108</c:v>
                </c:pt>
                <c:pt idx="2376">
                  <c:v>1095579</c:v>
                </c:pt>
                <c:pt idx="2377">
                  <c:v>1096440</c:v>
                </c:pt>
                <c:pt idx="2378">
                  <c:v>1097079</c:v>
                </c:pt>
                <c:pt idx="2379">
                  <c:v>1097907</c:v>
                </c:pt>
                <c:pt idx="2380">
                  <c:v>1098654</c:v>
                </c:pt>
                <c:pt idx="2381">
                  <c:v>1099520</c:v>
                </c:pt>
                <c:pt idx="2382">
                  <c:v>1100094</c:v>
                </c:pt>
                <c:pt idx="2383">
                  <c:v>1100611</c:v>
                </c:pt>
                <c:pt idx="2384">
                  <c:v>1101401</c:v>
                </c:pt>
                <c:pt idx="2385">
                  <c:v>1101401</c:v>
                </c:pt>
                <c:pt idx="2386">
                  <c:v>1102897</c:v>
                </c:pt>
                <c:pt idx="2387">
                  <c:v>1102897</c:v>
                </c:pt>
                <c:pt idx="2388">
                  <c:v>1103582</c:v>
                </c:pt>
                <c:pt idx="2389">
                  <c:v>1104099</c:v>
                </c:pt>
                <c:pt idx="2390">
                  <c:v>1104579</c:v>
                </c:pt>
                <c:pt idx="2391">
                  <c:v>1104811</c:v>
                </c:pt>
                <c:pt idx="2392">
                  <c:v>1105549</c:v>
                </c:pt>
                <c:pt idx="2393">
                  <c:v>1106282</c:v>
                </c:pt>
                <c:pt idx="2394">
                  <c:v>1106959</c:v>
                </c:pt>
                <c:pt idx="2395">
                  <c:v>1107576</c:v>
                </c:pt>
                <c:pt idx="2396">
                  <c:v>1108017</c:v>
                </c:pt>
                <c:pt idx="2397">
                  <c:v>1108452</c:v>
                </c:pt>
                <c:pt idx="2398">
                  <c:v>1109136</c:v>
                </c:pt>
                <c:pt idx="2399">
                  <c:v>1109815</c:v>
                </c:pt>
                <c:pt idx="2400">
                  <c:v>1110477</c:v>
                </c:pt>
                <c:pt idx="2401">
                  <c:v>1111194</c:v>
                </c:pt>
                <c:pt idx="2402">
                  <c:v>1111773</c:v>
                </c:pt>
                <c:pt idx="2403">
                  <c:v>1112278</c:v>
                </c:pt>
                <c:pt idx="2404">
                  <c:v>1112669</c:v>
                </c:pt>
                <c:pt idx="2405">
                  <c:v>1113268</c:v>
                </c:pt>
                <c:pt idx="2406">
                  <c:v>1113896</c:v>
                </c:pt>
                <c:pt idx="2407">
                  <c:v>1114524</c:v>
                </c:pt>
                <c:pt idx="2408">
                  <c:v>1115160</c:v>
                </c:pt>
                <c:pt idx="2409">
                  <c:v>1115865</c:v>
                </c:pt>
                <c:pt idx="2410">
                  <c:v>1116401</c:v>
                </c:pt>
                <c:pt idx="2411">
                  <c:v>1116927</c:v>
                </c:pt>
                <c:pt idx="2412">
                  <c:v>1117579</c:v>
                </c:pt>
                <c:pt idx="2413">
                  <c:v>1118227</c:v>
                </c:pt>
                <c:pt idx="2414">
                  <c:v>1116923</c:v>
                </c:pt>
                <c:pt idx="2415">
                  <c:v>1117557</c:v>
                </c:pt>
                <c:pt idx="2416">
                  <c:v>1118105</c:v>
                </c:pt>
                <c:pt idx="2417">
                  <c:v>1118520</c:v>
                </c:pt>
                <c:pt idx="2418">
                  <c:v>1118975</c:v>
                </c:pt>
                <c:pt idx="2419">
                  <c:v>1119504</c:v>
                </c:pt>
                <c:pt idx="2420">
                  <c:v>1119504</c:v>
                </c:pt>
                <c:pt idx="2421">
                  <c:v>1120774</c:v>
                </c:pt>
                <c:pt idx="2422">
                  <c:v>1120774</c:v>
                </c:pt>
                <c:pt idx="2423">
                  <c:v>1121960</c:v>
                </c:pt>
                <c:pt idx="2424">
                  <c:v>1122382</c:v>
                </c:pt>
                <c:pt idx="2425">
                  <c:v>1122809</c:v>
                </c:pt>
                <c:pt idx="2426">
                  <c:v>1122809</c:v>
                </c:pt>
                <c:pt idx="2427">
                  <c:v>1123386</c:v>
                </c:pt>
                <c:pt idx="2428">
                  <c:v>1123955</c:v>
                </c:pt>
                <c:pt idx="2429">
                  <c:v>1125094</c:v>
                </c:pt>
                <c:pt idx="2430">
                  <c:v>1125558</c:v>
                </c:pt>
                <c:pt idx="2431">
                  <c:v>1125943</c:v>
                </c:pt>
                <c:pt idx="2432">
                  <c:v>1126350</c:v>
                </c:pt>
                <c:pt idx="2433">
                  <c:v>1127015</c:v>
                </c:pt>
                <c:pt idx="2434">
                  <c:v>1127747</c:v>
                </c:pt>
                <c:pt idx="2435">
                  <c:v>1128393</c:v>
                </c:pt>
                <c:pt idx="2436">
                  <c:v>1128916</c:v>
                </c:pt>
                <c:pt idx="2437">
                  <c:v>350428</c:v>
                </c:pt>
                <c:pt idx="2438">
                  <c:v>350734</c:v>
                </c:pt>
                <c:pt idx="2439">
                  <c:v>351009</c:v>
                </c:pt>
                <c:pt idx="2440">
                  <c:v>351365</c:v>
                </c:pt>
                <c:pt idx="2441">
                  <c:v>351722</c:v>
                </c:pt>
                <c:pt idx="2442">
                  <c:v>352129</c:v>
                </c:pt>
                <c:pt idx="2443">
                  <c:v>352637</c:v>
                </c:pt>
                <c:pt idx="2444">
                  <c:v>352637</c:v>
                </c:pt>
                <c:pt idx="2445">
                  <c:v>353376</c:v>
                </c:pt>
                <c:pt idx="2446">
                  <c:v>353772</c:v>
                </c:pt>
                <c:pt idx="2447">
                  <c:v>354168</c:v>
                </c:pt>
                <c:pt idx="2448">
                  <c:v>354690</c:v>
                </c:pt>
                <c:pt idx="2449">
                  <c:v>355150</c:v>
                </c:pt>
                <c:pt idx="2450">
                  <c:v>355610</c:v>
                </c:pt>
                <c:pt idx="2451">
                  <c:v>355947</c:v>
                </c:pt>
                <c:pt idx="2452">
                  <c:v>356199</c:v>
                </c:pt>
                <c:pt idx="2453">
                  <c:v>356489</c:v>
                </c:pt>
                <c:pt idx="2454">
                  <c:v>356921</c:v>
                </c:pt>
                <c:pt idx="2455">
                  <c:v>357288</c:v>
                </c:pt>
                <c:pt idx="2456">
                  <c:v>357715</c:v>
                </c:pt>
                <c:pt idx="2457">
                  <c:v>358009</c:v>
                </c:pt>
                <c:pt idx="2458">
                  <c:v>358428</c:v>
                </c:pt>
                <c:pt idx="2459">
                  <c:v>358671</c:v>
                </c:pt>
                <c:pt idx="2460">
                  <c:v>358975</c:v>
                </c:pt>
                <c:pt idx="2461">
                  <c:v>359311</c:v>
                </c:pt>
                <c:pt idx="2462">
                  <c:v>359730</c:v>
                </c:pt>
                <c:pt idx="2463">
                  <c:v>360050</c:v>
                </c:pt>
                <c:pt idx="2464">
                  <c:v>360050</c:v>
                </c:pt>
                <c:pt idx="2465">
                  <c:v>360755</c:v>
                </c:pt>
                <c:pt idx="2466">
                  <c:v>361037</c:v>
                </c:pt>
                <c:pt idx="2467">
                  <c:v>361276</c:v>
                </c:pt>
                <c:pt idx="2468">
                  <c:v>361276</c:v>
                </c:pt>
                <c:pt idx="2469">
                  <c:v>362078</c:v>
                </c:pt>
                <c:pt idx="2470">
                  <c:v>362480</c:v>
                </c:pt>
                <c:pt idx="2471">
                  <c:v>362480</c:v>
                </c:pt>
                <c:pt idx="2472">
                  <c:v>362773</c:v>
                </c:pt>
                <c:pt idx="2473">
                  <c:v>363429</c:v>
                </c:pt>
                <c:pt idx="2474">
                  <c:v>363713</c:v>
                </c:pt>
                <c:pt idx="2475">
                  <c:v>364127</c:v>
                </c:pt>
                <c:pt idx="2476">
                  <c:v>364537</c:v>
                </c:pt>
                <c:pt idx="2477">
                  <c:v>365009</c:v>
                </c:pt>
                <c:pt idx="2478">
                  <c:v>365469</c:v>
                </c:pt>
                <c:pt idx="2479">
                  <c:v>365751</c:v>
                </c:pt>
                <c:pt idx="2480">
                  <c:v>366017</c:v>
                </c:pt>
                <c:pt idx="2481">
                  <c:v>366250</c:v>
                </c:pt>
                <c:pt idx="2482">
                  <c:v>366616</c:v>
                </c:pt>
                <c:pt idx="2483">
                  <c:v>367055</c:v>
                </c:pt>
                <c:pt idx="2484">
                  <c:v>367476</c:v>
                </c:pt>
                <c:pt idx="2485">
                  <c:v>367938</c:v>
                </c:pt>
                <c:pt idx="2486">
                  <c:v>368375</c:v>
                </c:pt>
                <c:pt idx="2487">
                  <c:v>368693</c:v>
                </c:pt>
                <c:pt idx="2488">
                  <c:v>368956</c:v>
                </c:pt>
                <c:pt idx="2489">
                  <c:v>369331</c:v>
                </c:pt>
                <c:pt idx="2490">
                  <c:v>369682</c:v>
                </c:pt>
                <c:pt idx="2491">
                  <c:v>370086</c:v>
                </c:pt>
                <c:pt idx="2492">
                  <c:v>370495</c:v>
                </c:pt>
                <c:pt idx="2493">
                  <c:v>371028</c:v>
                </c:pt>
                <c:pt idx="2494">
                  <c:v>371366</c:v>
                </c:pt>
                <c:pt idx="2495">
                  <c:v>371687</c:v>
                </c:pt>
                <c:pt idx="2496">
                  <c:v>372192</c:v>
                </c:pt>
                <c:pt idx="2497">
                  <c:v>372652</c:v>
                </c:pt>
                <c:pt idx="2498">
                  <c:v>373020</c:v>
                </c:pt>
                <c:pt idx="2499">
                  <c:v>373362</c:v>
                </c:pt>
                <c:pt idx="2500">
                  <c:v>373768</c:v>
                </c:pt>
                <c:pt idx="2501">
                  <c:v>374053</c:v>
                </c:pt>
                <c:pt idx="2502">
                  <c:v>374353</c:v>
                </c:pt>
                <c:pt idx="2503">
                  <c:v>375021</c:v>
                </c:pt>
                <c:pt idx="2504">
                  <c:v>375435</c:v>
                </c:pt>
                <c:pt idx="2505">
                  <c:v>375962</c:v>
                </c:pt>
                <c:pt idx="2506">
                  <c:v>376381</c:v>
                </c:pt>
                <c:pt idx="2507">
                  <c:v>376676</c:v>
                </c:pt>
                <c:pt idx="2508">
                  <c:v>376883</c:v>
                </c:pt>
                <c:pt idx="2509">
                  <c:v>377210</c:v>
                </c:pt>
                <c:pt idx="2510">
                  <c:v>378052</c:v>
                </c:pt>
                <c:pt idx="2511">
                  <c:v>378445</c:v>
                </c:pt>
                <c:pt idx="2512">
                  <c:v>378857</c:v>
                </c:pt>
                <c:pt idx="2513">
                  <c:v>379133</c:v>
                </c:pt>
                <c:pt idx="2514">
                  <c:v>379395</c:v>
                </c:pt>
                <c:pt idx="2515">
                  <c:v>379663</c:v>
                </c:pt>
                <c:pt idx="2516">
                  <c:v>380015</c:v>
                </c:pt>
                <c:pt idx="2517">
                  <c:v>380368</c:v>
                </c:pt>
                <c:pt idx="2518">
                  <c:v>380772</c:v>
                </c:pt>
                <c:pt idx="2519">
                  <c:v>381142</c:v>
                </c:pt>
                <c:pt idx="2520">
                  <c:v>381408</c:v>
                </c:pt>
                <c:pt idx="2521">
                  <c:v>381674</c:v>
                </c:pt>
                <c:pt idx="2522">
                  <c:v>382014</c:v>
                </c:pt>
                <c:pt idx="2523">
                  <c:v>382454</c:v>
                </c:pt>
                <c:pt idx="2524">
                  <c:v>382839</c:v>
                </c:pt>
                <c:pt idx="2525">
                  <c:v>383225</c:v>
                </c:pt>
                <c:pt idx="2526">
                  <c:v>383655</c:v>
                </c:pt>
                <c:pt idx="2527">
                  <c:v>383968</c:v>
                </c:pt>
                <c:pt idx="2528">
                  <c:v>384249</c:v>
                </c:pt>
                <c:pt idx="2529">
                  <c:v>384697</c:v>
                </c:pt>
                <c:pt idx="2530">
                  <c:v>385074</c:v>
                </c:pt>
                <c:pt idx="2531">
                  <c:v>385439</c:v>
                </c:pt>
                <c:pt idx="2532">
                  <c:v>385843</c:v>
                </c:pt>
                <c:pt idx="2533">
                  <c:v>386158</c:v>
                </c:pt>
                <c:pt idx="2534">
                  <c:v>386514</c:v>
                </c:pt>
                <c:pt idx="2535">
                  <c:v>386835</c:v>
                </c:pt>
                <c:pt idx="2536">
                  <c:v>387148</c:v>
                </c:pt>
                <c:pt idx="2537">
                  <c:v>387493</c:v>
                </c:pt>
                <c:pt idx="2538">
                  <c:v>387862</c:v>
                </c:pt>
                <c:pt idx="2539">
                  <c:v>388126</c:v>
                </c:pt>
                <c:pt idx="2540">
                  <c:v>388437</c:v>
                </c:pt>
                <c:pt idx="2541">
                  <c:v>388944</c:v>
                </c:pt>
                <c:pt idx="2542">
                  <c:v>389221</c:v>
                </c:pt>
                <c:pt idx="2543">
                  <c:v>389521</c:v>
                </c:pt>
                <c:pt idx="2544">
                  <c:v>389896</c:v>
                </c:pt>
                <c:pt idx="2545">
                  <c:v>390266</c:v>
                </c:pt>
                <c:pt idx="2546">
                  <c:v>390686</c:v>
                </c:pt>
                <c:pt idx="2547">
                  <c:v>390996</c:v>
                </c:pt>
                <c:pt idx="2548">
                  <c:v>391233</c:v>
                </c:pt>
                <c:pt idx="2549">
                  <c:v>391497</c:v>
                </c:pt>
                <c:pt idx="2550">
                  <c:v>391773</c:v>
                </c:pt>
                <c:pt idx="2551">
                  <c:v>392071</c:v>
                </c:pt>
                <c:pt idx="2552">
                  <c:v>392372</c:v>
                </c:pt>
                <c:pt idx="2553">
                  <c:v>392678</c:v>
                </c:pt>
                <c:pt idx="2554">
                  <c:v>392991</c:v>
                </c:pt>
                <c:pt idx="2555">
                  <c:v>393215</c:v>
                </c:pt>
                <c:pt idx="2556">
                  <c:v>393439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72CB-4970-BDDF-83CB9039A07D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Travelers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Sheet1!$A$2:$A$2558</c:f>
              <c:numCache>
                <c:formatCode>m/d/yyyy</c:formatCode>
                <c:ptCount val="2557"/>
                <c:pt idx="0">
                  <c:v>40544</c:v>
                </c:pt>
                <c:pt idx="1">
                  <c:v>40545</c:v>
                </c:pt>
                <c:pt idx="2">
                  <c:v>40546</c:v>
                </c:pt>
                <c:pt idx="3">
                  <c:v>40547</c:v>
                </c:pt>
                <c:pt idx="4">
                  <c:v>40548</c:v>
                </c:pt>
                <c:pt idx="5">
                  <c:v>40549</c:v>
                </c:pt>
                <c:pt idx="6">
                  <c:v>40550</c:v>
                </c:pt>
                <c:pt idx="7">
                  <c:v>40551</c:v>
                </c:pt>
                <c:pt idx="8">
                  <c:v>40552</c:v>
                </c:pt>
                <c:pt idx="9">
                  <c:v>40553</c:v>
                </c:pt>
                <c:pt idx="10">
                  <c:v>40554</c:v>
                </c:pt>
                <c:pt idx="11">
                  <c:v>40555</c:v>
                </c:pt>
                <c:pt idx="12">
                  <c:v>40556</c:v>
                </c:pt>
                <c:pt idx="13">
                  <c:v>40557</c:v>
                </c:pt>
                <c:pt idx="14">
                  <c:v>40558</c:v>
                </c:pt>
                <c:pt idx="15">
                  <c:v>40559</c:v>
                </c:pt>
                <c:pt idx="16">
                  <c:v>40560</c:v>
                </c:pt>
                <c:pt idx="17">
                  <c:v>40561</c:v>
                </c:pt>
                <c:pt idx="18">
                  <c:v>40562</c:v>
                </c:pt>
                <c:pt idx="19">
                  <c:v>40563</c:v>
                </c:pt>
                <c:pt idx="20">
                  <c:v>40564</c:v>
                </c:pt>
                <c:pt idx="21">
                  <c:v>40565</c:v>
                </c:pt>
                <c:pt idx="22">
                  <c:v>40566</c:v>
                </c:pt>
                <c:pt idx="23">
                  <c:v>40567</c:v>
                </c:pt>
                <c:pt idx="24">
                  <c:v>40568</c:v>
                </c:pt>
                <c:pt idx="25">
                  <c:v>40569</c:v>
                </c:pt>
                <c:pt idx="26">
                  <c:v>40570</c:v>
                </c:pt>
                <c:pt idx="27">
                  <c:v>40571</c:v>
                </c:pt>
                <c:pt idx="28">
                  <c:v>40572</c:v>
                </c:pt>
                <c:pt idx="29">
                  <c:v>40573</c:v>
                </c:pt>
                <c:pt idx="30">
                  <c:v>40574</c:v>
                </c:pt>
                <c:pt idx="31">
                  <c:v>40575</c:v>
                </c:pt>
                <c:pt idx="32">
                  <c:v>40576</c:v>
                </c:pt>
                <c:pt idx="33">
                  <c:v>40577</c:v>
                </c:pt>
                <c:pt idx="34">
                  <c:v>40578</c:v>
                </c:pt>
                <c:pt idx="35">
                  <c:v>40579</c:v>
                </c:pt>
                <c:pt idx="36">
                  <c:v>40580</c:v>
                </c:pt>
                <c:pt idx="37">
                  <c:v>40581</c:v>
                </c:pt>
                <c:pt idx="38">
                  <c:v>40582</c:v>
                </c:pt>
                <c:pt idx="39">
                  <c:v>40583</c:v>
                </c:pt>
                <c:pt idx="40">
                  <c:v>40584</c:v>
                </c:pt>
                <c:pt idx="41">
                  <c:v>40585</c:v>
                </c:pt>
                <c:pt idx="42">
                  <c:v>40586</c:v>
                </c:pt>
                <c:pt idx="43">
                  <c:v>40587</c:v>
                </c:pt>
                <c:pt idx="44">
                  <c:v>40588</c:v>
                </c:pt>
                <c:pt idx="45">
                  <c:v>40589</c:v>
                </c:pt>
                <c:pt idx="46">
                  <c:v>40590</c:v>
                </c:pt>
                <c:pt idx="47">
                  <c:v>40591</c:v>
                </c:pt>
                <c:pt idx="48">
                  <c:v>40592</c:v>
                </c:pt>
                <c:pt idx="49">
                  <c:v>40593</c:v>
                </c:pt>
                <c:pt idx="50">
                  <c:v>40594</c:v>
                </c:pt>
                <c:pt idx="51">
                  <c:v>40595</c:v>
                </c:pt>
                <c:pt idx="52">
                  <c:v>40596</c:v>
                </c:pt>
                <c:pt idx="53">
                  <c:v>40597</c:v>
                </c:pt>
                <c:pt idx="54">
                  <c:v>40598</c:v>
                </c:pt>
                <c:pt idx="55">
                  <c:v>40599</c:v>
                </c:pt>
                <c:pt idx="56">
                  <c:v>40600</c:v>
                </c:pt>
                <c:pt idx="57">
                  <c:v>40601</c:v>
                </c:pt>
                <c:pt idx="58">
                  <c:v>40602</c:v>
                </c:pt>
                <c:pt idx="59">
                  <c:v>40603</c:v>
                </c:pt>
                <c:pt idx="60">
                  <c:v>40604</c:v>
                </c:pt>
                <c:pt idx="61">
                  <c:v>40605</c:v>
                </c:pt>
                <c:pt idx="62">
                  <c:v>40606</c:v>
                </c:pt>
                <c:pt idx="63">
                  <c:v>40607</c:v>
                </c:pt>
                <c:pt idx="64">
                  <c:v>40608</c:v>
                </c:pt>
                <c:pt idx="65">
                  <c:v>40609</c:v>
                </c:pt>
                <c:pt idx="66">
                  <c:v>40610</c:v>
                </c:pt>
                <c:pt idx="67">
                  <c:v>40611</c:v>
                </c:pt>
                <c:pt idx="68">
                  <c:v>40612</c:v>
                </c:pt>
                <c:pt idx="69">
                  <c:v>40613</c:v>
                </c:pt>
                <c:pt idx="70">
                  <c:v>40614</c:v>
                </c:pt>
                <c:pt idx="71">
                  <c:v>40615</c:v>
                </c:pt>
                <c:pt idx="72">
                  <c:v>40616</c:v>
                </c:pt>
                <c:pt idx="73">
                  <c:v>40617</c:v>
                </c:pt>
                <c:pt idx="74">
                  <c:v>40618</c:v>
                </c:pt>
                <c:pt idx="75">
                  <c:v>40619</c:v>
                </c:pt>
                <c:pt idx="76">
                  <c:v>40620</c:v>
                </c:pt>
                <c:pt idx="77">
                  <c:v>40621</c:v>
                </c:pt>
                <c:pt idx="78">
                  <c:v>40622</c:v>
                </c:pt>
                <c:pt idx="79">
                  <c:v>40623</c:v>
                </c:pt>
                <c:pt idx="80">
                  <c:v>40624</c:v>
                </c:pt>
                <c:pt idx="81">
                  <c:v>40625</c:v>
                </c:pt>
                <c:pt idx="82">
                  <c:v>40626</c:v>
                </c:pt>
                <c:pt idx="83">
                  <c:v>40627</c:v>
                </c:pt>
                <c:pt idx="84">
                  <c:v>40628</c:v>
                </c:pt>
                <c:pt idx="85">
                  <c:v>40629</c:v>
                </c:pt>
                <c:pt idx="86">
                  <c:v>40630</c:v>
                </c:pt>
                <c:pt idx="87">
                  <c:v>40631</c:v>
                </c:pt>
                <c:pt idx="88">
                  <c:v>40632</c:v>
                </c:pt>
                <c:pt idx="89">
                  <c:v>40633</c:v>
                </c:pt>
                <c:pt idx="90">
                  <c:v>40634</c:v>
                </c:pt>
                <c:pt idx="91">
                  <c:v>40635</c:v>
                </c:pt>
                <c:pt idx="92">
                  <c:v>40636</c:v>
                </c:pt>
                <c:pt idx="93">
                  <c:v>40637</c:v>
                </c:pt>
                <c:pt idx="94">
                  <c:v>40638</c:v>
                </c:pt>
                <c:pt idx="95">
                  <c:v>40639</c:v>
                </c:pt>
                <c:pt idx="96">
                  <c:v>40640</c:v>
                </c:pt>
                <c:pt idx="97">
                  <c:v>40641</c:v>
                </c:pt>
                <c:pt idx="98">
                  <c:v>40642</c:v>
                </c:pt>
                <c:pt idx="99">
                  <c:v>40643</c:v>
                </c:pt>
                <c:pt idx="100">
                  <c:v>40644</c:v>
                </c:pt>
                <c:pt idx="101">
                  <c:v>40645</c:v>
                </c:pt>
                <c:pt idx="102">
                  <c:v>40646</c:v>
                </c:pt>
                <c:pt idx="103">
                  <c:v>40647</c:v>
                </c:pt>
                <c:pt idx="104">
                  <c:v>40648</c:v>
                </c:pt>
                <c:pt idx="105">
                  <c:v>40649</c:v>
                </c:pt>
                <c:pt idx="106">
                  <c:v>40650</c:v>
                </c:pt>
                <c:pt idx="107">
                  <c:v>40651</c:v>
                </c:pt>
                <c:pt idx="108">
                  <c:v>40652</c:v>
                </c:pt>
                <c:pt idx="109">
                  <c:v>40653</c:v>
                </c:pt>
                <c:pt idx="110">
                  <c:v>40654</c:v>
                </c:pt>
                <c:pt idx="111">
                  <c:v>40655</c:v>
                </c:pt>
                <c:pt idx="112">
                  <c:v>40656</c:v>
                </c:pt>
                <c:pt idx="113">
                  <c:v>40657</c:v>
                </c:pt>
                <c:pt idx="114">
                  <c:v>40658</c:v>
                </c:pt>
                <c:pt idx="115">
                  <c:v>40659</c:v>
                </c:pt>
                <c:pt idx="116">
                  <c:v>40660</c:v>
                </c:pt>
                <c:pt idx="117">
                  <c:v>40661</c:v>
                </c:pt>
                <c:pt idx="118">
                  <c:v>40662</c:v>
                </c:pt>
                <c:pt idx="119">
                  <c:v>40663</c:v>
                </c:pt>
                <c:pt idx="120">
                  <c:v>40664</c:v>
                </c:pt>
                <c:pt idx="121">
                  <c:v>40665</c:v>
                </c:pt>
                <c:pt idx="122">
                  <c:v>40666</c:v>
                </c:pt>
                <c:pt idx="123">
                  <c:v>40667</c:v>
                </c:pt>
                <c:pt idx="124">
                  <c:v>40668</c:v>
                </c:pt>
                <c:pt idx="125">
                  <c:v>40669</c:v>
                </c:pt>
                <c:pt idx="126">
                  <c:v>40670</c:v>
                </c:pt>
                <c:pt idx="127">
                  <c:v>40671</c:v>
                </c:pt>
                <c:pt idx="128">
                  <c:v>40672</c:v>
                </c:pt>
                <c:pt idx="129">
                  <c:v>40673</c:v>
                </c:pt>
                <c:pt idx="130">
                  <c:v>40674</c:v>
                </c:pt>
                <c:pt idx="131">
                  <c:v>40675</c:v>
                </c:pt>
                <c:pt idx="132">
                  <c:v>40676</c:v>
                </c:pt>
                <c:pt idx="133">
                  <c:v>40677</c:v>
                </c:pt>
                <c:pt idx="134">
                  <c:v>40678</c:v>
                </c:pt>
                <c:pt idx="135">
                  <c:v>40679</c:v>
                </c:pt>
                <c:pt idx="136">
                  <c:v>40680</c:v>
                </c:pt>
                <c:pt idx="137">
                  <c:v>40681</c:v>
                </c:pt>
                <c:pt idx="138">
                  <c:v>40682</c:v>
                </c:pt>
                <c:pt idx="139">
                  <c:v>40683</c:v>
                </c:pt>
                <c:pt idx="140">
                  <c:v>40684</c:v>
                </c:pt>
                <c:pt idx="141">
                  <c:v>40685</c:v>
                </c:pt>
                <c:pt idx="142">
                  <c:v>40686</c:v>
                </c:pt>
                <c:pt idx="143">
                  <c:v>40687</c:v>
                </c:pt>
                <c:pt idx="144">
                  <c:v>40688</c:v>
                </c:pt>
                <c:pt idx="145">
                  <c:v>40689</c:v>
                </c:pt>
                <c:pt idx="146">
                  <c:v>40690</c:v>
                </c:pt>
                <c:pt idx="147">
                  <c:v>40691</c:v>
                </c:pt>
                <c:pt idx="148">
                  <c:v>40692</c:v>
                </c:pt>
                <c:pt idx="149">
                  <c:v>40693</c:v>
                </c:pt>
                <c:pt idx="150">
                  <c:v>40694</c:v>
                </c:pt>
                <c:pt idx="151">
                  <c:v>40695</c:v>
                </c:pt>
                <c:pt idx="152">
                  <c:v>40696</c:v>
                </c:pt>
                <c:pt idx="153">
                  <c:v>40697</c:v>
                </c:pt>
                <c:pt idx="154">
                  <c:v>40698</c:v>
                </c:pt>
                <c:pt idx="155">
                  <c:v>40699</c:v>
                </c:pt>
                <c:pt idx="156">
                  <c:v>40700</c:v>
                </c:pt>
                <c:pt idx="157">
                  <c:v>40701</c:v>
                </c:pt>
                <c:pt idx="158">
                  <c:v>40702</c:v>
                </c:pt>
                <c:pt idx="159">
                  <c:v>40703</c:v>
                </c:pt>
                <c:pt idx="160">
                  <c:v>40704</c:v>
                </c:pt>
                <c:pt idx="161">
                  <c:v>40705</c:v>
                </c:pt>
                <c:pt idx="162">
                  <c:v>40706</c:v>
                </c:pt>
                <c:pt idx="163">
                  <c:v>40707</c:v>
                </c:pt>
                <c:pt idx="164">
                  <c:v>40708</c:v>
                </c:pt>
                <c:pt idx="165">
                  <c:v>40709</c:v>
                </c:pt>
                <c:pt idx="166">
                  <c:v>40710</c:v>
                </c:pt>
                <c:pt idx="167">
                  <c:v>40711</c:v>
                </c:pt>
                <c:pt idx="168">
                  <c:v>40712</c:v>
                </c:pt>
                <c:pt idx="169">
                  <c:v>40713</c:v>
                </c:pt>
                <c:pt idx="170">
                  <c:v>40714</c:v>
                </c:pt>
                <c:pt idx="171">
                  <c:v>40715</c:v>
                </c:pt>
                <c:pt idx="172">
                  <c:v>40716</c:v>
                </c:pt>
                <c:pt idx="173">
                  <c:v>40717</c:v>
                </c:pt>
                <c:pt idx="174">
                  <c:v>40718</c:v>
                </c:pt>
                <c:pt idx="175">
                  <c:v>40719</c:v>
                </c:pt>
                <c:pt idx="176">
                  <c:v>40720</c:v>
                </c:pt>
                <c:pt idx="177">
                  <c:v>40721</c:v>
                </c:pt>
                <c:pt idx="178">
                  <c:v>40722</c:v>
                </c:pt>
                <c:pt idx="179">
                  <c:v>40723</c:v>
                </c:pt>
                <c:pt idx="180">
                  <c:v>40724</c:v>
                </c:pt>
                <c:pt idx="181">
                  <c:v>40725</c:v>
                </c:pt>
                <c:pt idx="182">
                  <c:v>40726</c:v>
                </c:pt>
                <c:pt idx="183">
                  <c:v>40727</c:v>
                </c:pt>
                <c:pt idx="184">
                  <c:v>40728</c:v>
                </c:pt>
                <c:pt idx="185">
                  <c:v>40729</c:v>
                </c:pt>
                <c:pt idx="186">
                  <c:v>40730</c:v>
                </c:pt>
                <c:pt idx="187">
                  <c:v>40731</c:v>
                </c:pt>
                <c:pt idx="188">
                  <c:v>40732</c:v>
                </c:pt>
                <c:pt idx="189">
                  <c:v>40733</c:v>
                </c:pt>
                <c:pt idx="190">
                  <c:v>40734</c:v>
                </c:pt>
                <c:pt idx="191">
                  <c:v>40735</c:v>
                </c:pt>
                <c:pt idx="192">
                  <c:v>40736</c:v>
                </c:pt>
                <c:pt idx="193">
                  <c:v>40737</c:v>
                </c:pt>
                <c:pt idx="194">
                  <c:v>40738</c:v>
                </c:pt>
                <c:pt idx="195">
                  <c:v>40739</c:v>
                </c:pt>
                <c:pt idx="196">
                  <c:v>40740</c:v>
                </c:pt>
                <c:pt idx="197">
                  <c:v>40741</c:v>
                </c:pt>
                <c:pt idx="198">
                  <c:v>40742</c:v>
                </c:pt>
                <c:pt idx="199">
                  <c:v>40743</c:v>
                </c:pt>
                <c:pt idx="200">
                  <c:v>40744</c:v>
                </c:pt>
                <c:pt idx="201">
                  <c:v>40745</c:v>
                </c:pt>
                <c:pt idx="202">
                  <c:v>40746</c:v>
                </c:pt>
                <c:pt idx="203">
                  <c:v>40747</c:v>
                </c:pt>
                <c:pt idx="204">
                  <c:v>40748</c:v>
                </c:pt>
                <c:pt idx="205">
                  <c:v>40749</c:v>
                </c:pt>
                <c:pt idx="206">
                  <c:v>40750</c:v>
                </c:pt>
                <c:pt idx="207">
                  <c:v>40751</c:v>
                </c:pt>
                <c:pt idx="208">
                  <c:v>40752</c:v>
                </c:pt>
                <c:pt idx="209">
                  <c:v>40753</c:v>
                </c:pt>
                <c:pt idx="210">
                  <c:v>40754</c:v>
                </c:pt>
                <c:pt idx="211">
                  <c:v>40755</c:v>
                </c:pt>
                <c:pt idx="212">
                  <c:v>40756</c:v>
                </c:pt>
                <c:pt idx="213">
                  <c:v>40757</c:v>
                </c:pt>
                <c:pt idx="214">
                  <c:v>40758</c:v>
                </c:pt>
                <c:pt idx="215">
                  <c:v>40759</c:v>
                </c:pt>
                <c:pt idx="216">
                  <c:v>40760</c:v>
                </c:pt>
                <c:pt idx="217">
                  <c:v>40761</c:v>
                </c:pt>
                <c:pt idx="218">
                  <c:v>40762</c:v>
                </c:pt>
                <c:pt idx="219">
                  <c:v>40763</c:v>
                </c:pt>
                <c:pt idx="220">
                  <c:v>40764</c:v>
                </c:pt>
                <c:pt idx="221">
                  <c:v>40765</c:v>
                </c:pt>
                <c:pt idx="222">
                  <c:v>40766</c:v>
                </c:pt>
                <c:pt idx="223">
                  <c:v>40767</c:v>
                </c:pt>
                <c:pt idx="224">
                  <c:v>40768</c:v>
                </c:pt>
                <c:pt idx="225">
                  <c:v>40769</c:v>
                </c:pt>
                <c:pt idx="226">
                  <c:v>40770</c:v>
                </c:pt>
                <c:pt idx="227">
                  <c:v>40771</c:v>
                </c:pt>
                <c:pt idx="228">
                  <c:v>40772</c:v>
                </c:pt>
                <c:pt idx="229">
                  <c:v>40773</c:v>
                </c:pt>
                <c:pt idx="230">
                  <c:v>40774</c:v>
                </c:pt>
                <c:pt idx="231">
                  <c:v>40775</c:v>
                </c:pt>
                <c:pt idx="232">
                  <c:v>40776</c:v>
                </c:pt>
                <c:pt idx="233">
                  <c:v>40777</c:v>
                </c:pt>
                <c:pt idx="234">
                  <c:v>40778</c:v>
                </c:pt>
                <c:pt idx="235">
                  <c:v>40779</c:v>
                </c:pt>
                <c:pt idx="236">
                  <c:v>40780</c:v>
                </c:pt>
                <c:pt idx="237">
                  <c:v>40781</c:v>
                </c:pt>
                <c:pt idx="238">
                  <c:v>40782</c:v>
                </c:pt>
                <c:pt idx="239">
                  <c:v>40783</c:v>
                </c:pt>
                <c:pt idx="240">
                  <c:v>40784</c:v>
                </c:pt>
                <c:pt idx="241">
                  <c:v>40785</c:v>
                </c:pt>
                <c:pt idx="242">
                  <c:v>40786</c:v>
                </c:pt>
                <c:pt idx="243">
                  <c:v>40787</c:v>
                </c:pt>
                <c:pt idx="244">
                  <c:v>40788</c:v>
                </c:pt>
                <c:pt idx="245">
                  <c:v>40789</c:v>
                </c:pt>
                <c:pt idx="246">
                  <c:v>40790</c:v>
                </c:pt>
                <c:pt idx="247">
                  <c:v>40791</c:v>
                </c:pt>
                <c:pt idx="248">
                  <c:v>40792</c:v>
                </c:pt>
                <c:pt idx="249">
                  <c:v>40793</c:v>
                </c:pt>
                <c:pt idx="250">
                  <c:v>40794</c:v>
                </c:pt>
                <c:pt idx="251">
                  <c:v>40795</c:v>
                </c:pt>
                <c:pt idx="252">
                  <c:v>40796</c:v>
                </c:pt>
                <c:pt idx="253">
                  <c:v>40797</c:v>
                </c:pt>
                <c:pt idx="254">
                  <c:v>40798</c:v>
                </c:pt>
                <c:pt idx="255">
                  <c:v>40799</c:v>
                </c:pt>
                <c:pt idx="256">
                  <c:v>40800</c:v>
                </c:pt>
                <c:pt idx="257">
                  <c:v>40801</c:v>
                </c:pt>
                <c:pt idx="258">
                  <c:v>40802</c:v>
                </c:pt>
                <c:pt idx="259">
                  <c:v>40803</c:v>
                </c:pt>
                <c:pt idx="260">
                  <c:v>40804</c:v>
                </c:pt>
                <c:pt idx="261">
                  <c:v>40805</c:v>
                </c:pt>
                <c:pt idx="262">
                  <c:v>40806</c:v>
                </c:pt>
                <c:pt idx="263">
                  <c:v>40807</c:v>
                </c:pt>
                <c:pt idx="264">
                  <c:v>40808</c:v>
                </c:pt>
                <c:pt idx="265">
                  <c:v>40809</c:v>
                </c:pt>
                <c:pt idx="266">
                  <c:v>40810</c:v>
                </c:pt>
                <c:pt idx="267">
                  <c:v>40811</c:v>
                </c:pt>
                <c:pt idx="268">
                  <c:v>40812</c:v>
                </c:pt>
                <c:pt idx="269">
                  <c:v>40813</c:v>
                </c:pt>
                <c:pt idx="270">
                  <c:v>40814</c:v>
                </c:pt>
                <c:pt idx="271">
                  <c:v>40815</c:v>
                </c:pt>
                <c:pt idx="272">
                  <c:v>40816</c:v>
                </c:pt>
                <c:pt idx="273">
                  <c:v>40817</c:v>
                </c:pt>
                <c:pt idx="274">
                  <c:v>40818</c:v>
                </c:pt>
                <c:pt idx="275">
                  <c:v>40819</c:v>
                </c:pt>
                <c:pt idx="276">
                  <c:v>40820</c:v>
                </c:pt>
                <c:pt idx="277">
                  <c:v>40821</c:v>
                </c:pt>
                <c:pt idx="278">
                  <c:v>40822</c:v>
                </c:pt>
                <c:pt idx="279">
                  <c:v>40823</c:v>
                </c:pt>
                <c:pt idx="280">
                  <c:v>40824</c:v>
                </c:pt>
                <c:pt idx="281">
                  <c:v>40825</c:v>
                </c:pt>
                <c:pt idx="282">
                  <c:v>40826</c:v>
                </c:pt>
                <c:pt idx="283">
                  <c:v>40827</c:v>
                </c:pt>
                <c:pt idx="284">
                  <c:v>40828</c:v>
                </c:pt>
                <c:pt idx="285">
                  <c:v>40829</c:v>
                </c:pt>
                <c:pt idx="286">
                  <c:v>40830</c:v>
                </c:pt>
                <c:pt idx="287">
                  <c:v>40831</c:v>
                </c:pt>
                <c:pt idx="288">
                  <c:v>40832</c:v>
                </c:pt>
                <c:pt idx="289">
                  <c:v>40833</c:v>
                </c:pt>
                <c:pt idx="290">
                  <c:v>40834</c:v>
                </c:pt>
                <c:pt idx="291">
                  <c:v>40835</c:v>
                </c:pt>
                <c:pt idx="292">
                  <c:v>40836</c:v>
                </c:pt>
                <c:pt idx="293">
                  <c:v>40837</c:v>
                </c:pt>
                <c:pt idx="294">
                  <c:v>40838</c:v>
                </c:pt>
                <c:pt idx="295">
                  <c:v>40839</c:v>
                </c:pt>
                <c:pt idx="296">
                  <c:v>40840</c:v>
                </c:pt>
                <c:pt idx="297">
                  <c:v>40841</c:v>
                </c:pt>
                <c:pt idx="298">
                  <c:v>40842</c:v>
                </c:pt>
                <c:pt idx="299">
                  <c:v>40843</c:v>
                </c:pt>
                <c:pt idx="300">
                  <c:v>40844</c:v>
                </c:pt>
                <c:pt idx="301">
                  <c:v>40845</c:v>
                </c:pt>
                <c:pt idx="302">
                  <c:v>40846</c:v>
                </c:pt>
                <c:pt idx="303">
                  <c:v>40847</c:v>
                </c:pt>
                <c:pt idx="304">
                  <c:v>40848</c:v>
                </c:pt>
                <c:pt idx="305">
                  <c:v>40849</c:v>
                </c:pt>
                <c:pt idx="306">
                  <c:v>40850</c:v>
                </c:pt>
                <c:pt idx="307">
                  <c:v>40851</c:v>
                </c:pt>
                <c:pt idx="308">
                  <c:v>40852</c:v>
                </c:pt>
                <c:pt idx="309">
                  <c:v>40853</c:v>
                </c:pt>
                <c:pt idx="310">
                  <c:v>40854</c:v>
                </c:pt>
                <c:pt idx="311">
                  <c:v>40855</c:v>
                </c:pt>
                <c:pt idx="312">
                  <c:v>40856</c:v>
                </c:pt>
                <c:pt idx="313">
                  <c:v>40857</c:v>
                </c:pt>
                <c:pt idx="314">
                  <c:v>40858</c:v>
                </c:pt>
                <c:pt idx="315">
                  <c:v>40859</c:v>
                </c:pt>
                <c:pt idx="316">
                  <c:v>40860</c:v>
                </c:pt>
                <c:pt idx="317">
                  <c:v>40861</c:v>
                </c:pt>
                <c:pt idx="318">
                  <c:v>40862</c:v>
                </c:pt>
                <c:pt idx="319">
                  <c:v>40863</c:v>
                </c:pt>
                <c:pt idx="320">
                  <c:v>40864</c:v>
                </c:pt>
                <c:pt idx="321">
                  <c:v>40865</c:v>
                </c:pt>
                <c:pt idx="322">
                  <c:v>40866</c:v>
                </c:pt>
                <c:pt idx="323">
                  <c:v>40867</c:v>
                </c:pt>
                <c:pt idx="324">
                  <c:v>40868</c:v>
                </c:pt>
                <c:pt idx="325">
                  <c:v>40869</c:v>
                </c:pt>
                <c:pt idx="326">
                  <c:v>40870</c:v>
                </c:pt>
                <c:pt idx="327">
                  <c:v>40871</c:v>
                </c:pt>
                <c:pt idx="328">
                  <c:v>40872</c:v>
                </c:pt>
                <c:pt idx="329">
                  <c:v>40873</c:v>
                </c:pt>
                <c:pt idx="330">
                  <c:v>40874</c:v>
                </c:pt>
                <c:pt idx="331">
                  <c:v>40875</c:v>
                </c:pt>
                <c:pt idx="332">
                  <c:v>40876</c:v>
                </c:pt>
                <c:pt idx="333">
                  <c:v>40877</c:v>
                </c:pt>
                <c:pt idx="334">
                  <c:v>40878</c:v>
                </c:pt>
                <c:pt idx="335">
                  <c:v>40879</c:v>
                </c:pt>
                <c:pt idx="336">
                  <c:v>40880</c:v>
                </c:pt>
                <c:pt idx="337">
                  <c:v>40881</c:v>
                </c:pt>
                <c:pt idx="338">
                  <c:v>40882</c:v>
                </c:pt>
                <c:pt idx="339">
                  <c:v>40883</c:v>
                </c:pt>
                <c:pt idx="340">
                  <c:v>40884</c:v>
                </c:pt>
                <c:pt idx="341">
                  <c:v>40885</c:v>
                </c:pt>
                <c:pt idx="342">
                  <c:v>40886</c:v>
                </c:pt>
                <c:pt idx="343">
                  <c:v>40887</c:v>
                </c:pt>
                <c:pt idx="344">
                  <c:v>40888</c:v>
                </c:pt>
                <c:pt idx="345">
                  <c:v>40889</c:v>
                </c:pt>
                <c:pt idx="346">
                  <c:v>40890</c:v>
                </c:pt>
                <c:pt idx="347">
                  <c:v>40891</c:v>
                </c:pt>
                <c:pt idx="348">
                  <c:v>40892</c:v>
                </c:pt>
                <c:pt idx="349">
                  <c:v>40893</c:v>
                </c:pt>
                <c:pt idx="350">
                  <c:v>40894</c:v>
                </c:pt>
                <c:pt idx="351">
                  <c:v>40895</c:v>
                </c:pt>
                <c:pt idx="352">
                  <c:v>40896</c:v>
                </c:pt>
                <c:pt idx="353">
                  <c:v>40897</c:v>
                </c:pt>
                <c:pt idx="354">
                  <c:v>40898</c:v>
                </c:pt>
                <c:pt idx="355">
                  <c:v>40899</c:v>
                </c:pt>
                <c:pt idx="356">
                  <c:v>40900</c:v>
                </c:pt>
                <c:pt idx="357">
                  <c:v>40901</c:v>
                </c:pt>
                <c:pt idx="358">
                  <c:v>40902</c:v>
                </c:pt>
                <c:pt idx="359">
                  <c:v>40903</c:v>
                </c:pt>
                <c:pt idx="360">
                  <c:v>40904</c:v>
                </c:pt>
                <c:pt idx="361">
                  <c:v>40905</c:v>
                </c:pt>
                <c:pt idx="362">
                  <c:v>40906</c:v>
                </c:pt>
                <c:pt idx="363">
                  <c:v>40907</c:v>
                </c:pt>
                <c:pt idx="364">
                  <c:v>40908</c:v>
                </c:pt>
                <c:pt idx="365">
                  <c:v>40909</c:v>
                </c:pt>
                <c:pt idx="366">
                  <c:v>40910</c:v>
                </c:pt>
                <c:pt idx="367">
                  <c:v>40911</c:v>
                </c:pt>
                <c:pt idx="368">
                  <c:v>40912</c:v>
                </c:pt>
                <c:pt idx="369">
                  <c:v>40913</c:v>
                </c:pt>
                <c:pt idx="370">
                  <c:v>40914</c:v>
                </c:pt>
                <c:pt idx="371">
                  <c:v>40915</c:v>
                </c:pt>
                <c:pt idx="372">
                  <c:v>40916</c:v>
                </c:pt>
                <c:pt idx="373">
                  <c:v>40917</c:v>
                </c:pt>
                <c:pt idx="374">
                  <c:v>40918</c:v>
                </c:pt>
                <c:pt idx="375">
                  <c:v>40919</c:v>
                </c:pt>
                <c:pt idx="376">
                  <c:v>40920</c:v>
                </c:pt>
                <c:pt idx="377">
                  <c:v>40921</c:v>
                </c:pt>
                <c:pt idx="378">
                  <c:v>40922</c:v>
                </c:pt>
                <c:pt idx="379">
                  <c:v>40923</c:v>
                </c:pt>
                <c:pt idx="380">
                  <c:v>40924</c:v>
                </c:pt>
                <c:pt idx="381">
                  <c:v>40925</c:v>
                </c:pt>
                <c:pt idx="382">
                  <c:v>40926</c:v>
                </c:pt>
                <c:pt idx="383">
                  <c:v>40927</c:v>
                </c:pt>
                <c:pt idx="384">
                  <c:v>40928</c:v>
                </c:pt>
                <c:pt idx="385">
                  <c:v>40929</c:v>
                </c:pt>
                <c:pt idx="386">
                  <c:v>40930</c:v>
                </c:pt>
                <c:pt idx="387">
                  <c:v>40931</c:v>
                </c:pt>
                <c:pt idx="388">
                  <c:v>40932</c:v>
                </c:pt>
                <c:pt idx="389">
                  <c:v>40933</c:v>
                </c:pt>
                <c:pt idx="390">
                  <c:v>40934</c:v>
                </c:pt>
                <c:pt idx="391">
                  <c:v>40935</c:v>
                </c:pt>
                <c:pt idx="392">
                  <c:v>40936</c:v>
                </c:pt>
                <c:pt idx="393">
                  <c:v>40937</c:v>
                </c:pt>
                <c:pt idx="394">
                  <c:v>40938</c:v>
                </c:pt>
                <c:pt idx="395">
                  <c:v>40939</c:v>
                </c:pt>
                <c:pt idx="396">
                  <c:v>40940</c:v>
                </c:pt>
                <c:pt idx="397">
                  <c:v>40941</c:v>
                </c:pt>
                <c:pt idx="398">
                  <c:v>40942</c:v>
                </c:pt>
                <c:pt idx="399">
                  <c:v>40943</c:v>
                </c:pt>
                <c:pt idx="400">
                  <c:v>40944</c:v>
                </c:pt>
                <c:pt idx="401">
                  <c:v>40945</c:v>
                </c:pt>
                <c:pt idx="402">
                  <c:v>40946</c:v>
                </c:pt>
                <c:pt idx="403">
                  <c:v>40947</c:v>
                </c:pt>
                <c:pt idx="404">
                  <c:v>40948</c:v>
                </c:pt>
                <c:pt idx="405">
                  <c:v>40949</c:v>
                </c:pt>
                <c:pt idx="406">
                  <c:v>40950</c:v>
                </c:pt>
                <c:pt idx="407">
                  <c:v>40951</c:v>
                </c:pt>
                <c:pt idx="408">
                  <c:v>40952</c:v>
                </c:pt>
                <c:pt idx="409">
                  <c:v>40953</c:v>
                </c:pt>
                <c:pt idx="410">
                  <c:v>40954</c:v>
                </c:pt>
                <c:pt idx="411">
                  <c:v>40955</c:v>
                </c:pt>
                <c:pt idx="412">
                  <c:v>40956</c:v>
                </c:pt>
                <c:pt idx="413">
                  <c:v>40957</c:v>
                </c:pt>
                <c:pt idx="414">
                  <c:v>40958</c:v>
                </c:pt>
                <c:pt idx="415">
                  <c:v>40959</c:v>
                </c:pt>
                <c:pt idx="416">
                  <c:v>40960</c:v>
                </c:pt>
                <c:pt idx="417">
                  <c:v>40961</c:v>
                </c:pt>
                <c:pt idx="418">
                  <c:v>40962</c:v>
                </c:pt>
                <c:pt idx="419">
                  <c:v>40963</c:v>
                </c:pt>
                <c:pt idx="420">
                  <c:v>40964</c:v>
                </c:pt>
                <c:pt idx="421">
                  <c:v>40965</c:v>
                </c:pt>
                <c:pt idx="422">
                  <c:v>40966</c:v>
                </c:pt>
                <c:pt idx="423">
                  <c:v>40967</c:v>
                </c:pt>
                <c:pt idx="424">
                  <c:v>40968</c:v>
                </c:pt>
                <c:pt idx="425">
                  <c:v>40969</c:v>
                </c:pt>
                <c:pt idx="426">
                  <c:v>40970</c:v>
                </c:pt>
                <c:pt idx="427">
                  <c:v>40971</c:v>
                </c:pt>
                <c:pt idx="428">
                  <c:v>40972</c:v>
                </c:pt>
                <c:pt idx="429">
                  <c:v>40973</c:v>
                </c:pt>
                <c:pt idx="430">
                  <c:v>40974</c:v>
                </c:pt>
                <c:pt idx="431">
                  <c:v>40975</c:v>
                </c:pt>
                <c:pt idx="432">
                  <c:v>40976</c:v>
                </c:pt>
                <c:pt idx="433">
                  <c:v>40977</c:v>
                </c:pt>
                <c:pt idx="434">
                  <c:v>40978</c:v>
                </c:pt>
                <c:pt idx="435">
                  <c:v>40979</c:v>
                </c:pt>
                <c:pt idx="436">
                  <c:v>40980</c:v>
                </c:pt>
                <c:pt idx="437">
                  <c:v>40981</c:v>
                </c:pt>
                <c:pt idx="438">
                  <c:v>40982</c:v>
                </c:pt>
                <c:pt idx="439">
                  <c:v>40983</c:v>
                </c:pt>
                <c:pt idx="440">
                  <c:v>40984</c:v>
                </c:pt>
                <c:pt idx="441">
                  <c:v>40985</c:v>
                </c:pt>
                <c:pt idx="442">
                  <c:v>40986</c:v>
                </c:pt>
                <c:pt idx="443">
                  <c:v>40987</c:v>
                </c:pt>
                <c:pt idx="444">
                  <c:v>40988</c:v>
                </c:pt>
                <c:pt idx="445">
                  <c:v>40989</c:v>
                </c:pt>
                <c:pt idx="446">
                  <c:v>40990</c:v>
                </c:pt>
                <c:pt idx="447">
                  <c:v>40991</c:v>
                </c:pt>
                <c:pt idx="448">
                  <c:v>40992</c:v>
                </c:pt>
                <c:pt idx="449">
                  <c:v>40993</c:v>
                </c:pt>
                <c:pt idx="450">
                  <c:v>40994</c:v>
                </c:pt>
                <c:pt idx="451">
                  <c:v>40995</c:v>
                </c:pt>
                <c:pt idx="452">
                  <c:v>40996</c:v>
                </c:pt>
                <c:pt idx="453">
                  <c:v>40997</c:v>
                </c:pt>
                <c:pt idx="454">
                  <c:v>40998</c:v>
                </c:pt>
                <c:pt idx="455">
                  <c:v>40999</c:v>
                </c:pt>
                <c:pt idx="456">
                  <c:v>41000</c:v>
                </c:pt>
                <c:pt idx="457">
                  <c:v>41001</c:v>
                </c:pt>
                <c:pt idx="458">
                  <c:v>41002</c:v>
                </c:pt>
                <c:pt idx="459">
                  <c:v>41003</c:v>
                </c:pt>
                <c:pt idx="460">
                  <c:v>41004</c:v>
                </c:pt>
                <c:pt idx="461">
                  <c:v>41005</c:v>
                </c:pt>
                <c:pt idx="462">
                  <c:v>41006</c:v>
                </c:pt>
                <c:pt idx="463">
                  <c:v>41007</c:v>
                </c:pt>
                <c:pt idx="464">
                  <c:v>41008</c:v>
                </c:pt>
                <c:pt idx="465">
                  <c:v>41009</c:v>
                </c:pt>
                <c:pt idx="466">
                  <c:v>41010</c:v>
                </c:pt>
                <c:pt idx="467">
                  <c:v>41011</c:v>
                </c:pt>
                <c:pt idx="468">
                  <c:v>41012</c:v>
                </c:pt>
                <c:pt idx="469">
                  <c:v>41013</c:v>
                </c:pt>
                <c:pt idx="470">
                  <c:v>41014</c:v>
                </c:pt>
                <c:pt idx="471">
                  <c:v>41015</c:v>
                </c:pt>
                <c:pt idx="472">
                  <c:v>41016</c:v>
                </c:pt>
                <c:pt idx="473">
                  <c:v>41017</c:v>
                </c:pt>
                <c:pt idx="474">
                  <c:v>41018</c:v>
                </c:pt>
                <c:pt idx="475">
                  <c:v>41019</c:v>
                </c:pt>
                <c:pt idx="476">
                  <c:v>41020</c:v>
                </c:pt>
                <c:pt idx="477">
                  <c:v>41021</c:v>
                </c:pt>
                <c:pt idx="478">
                  <c:v>41022</c:v>
                </c:pt>
                <c:pt idx="479">
                  <c:v>41023</c:v>
                </c:pt>
                <c:pt idx="480">
                  <c:v>41024</c:v>
                </c:pt>
                <c:pt idx="481">
                  <c:v>41025</c:v>
                </c:pt>
                <c:pt idx="482">
                  <c:v>41026</c:v>
                </c:pt>
                <c:pt idx="483">
                  <c:v>41027</c:v>
                </c:pt>
                <c:pt idx="484">
                  <c:v>41028</c:v>
                </c:pt>
                <c:pt idx="485">
                  <c:v>41029</c:v>
                </c:pt>
                <c:pt idx="486">
                  <c:v>41030</c:v>
                </c:pt>
                <c:pt idx="487">
                  <c:v>41031</c:v>
                </c:pt>
                <c:pt idx="488">
                  <c:v>41032</c:v>
                </c:pt>
                <c:pt idx="489">
                  <c:v>41033</c:v>
                </c:pt>
                <c:pt idx="490">
                  <c:v>41034</c:v>
                </c:pt>
                <c:pt idx="491">
                  <c:v>41035</c:v>
                </c:pt>
                <c:pt idx="492">
                  <c:v>41036</c:v>
                </c:pt>
                <c:pt idx="493">
                  <c:v>41037</c:v>
                </c:pt>
                <c:pt idx="494">
                  <c:v>41038</c:v>
                </c:pt>
                <c:pt idx="495">
                  <c:v>41039</c:v>
                </c:pt>
                <c:pt idx="496">
                  <c:v>41040</c:v>
                </c:pt>
                <c:pt idx="497">
                  <c:v>41041</c:v>
                </c:pt>
                <c:pt idx="498">
                  <c:v>41042</c:v>
                </c:pt>
                <c:pt idx="499">
                  <c:v>41043</c:v>
                </c:pt>
                <c:pt idx="500">
                  <c:v>41044</c:v>
                </c:pt>
                <c:pt idx="501">
                  <c:v>41045</c:v>
                </c:pt>
                <c:pt idx="502">
                  <c:v>41046</c:v>
                </c:pt>
                <c:pt idx="503">
                  <c:v>41047</c:v>
                </c:pt>
                <c:pt idx="504">
                  <c:v>41048</c:v>
                </c:pt>
                <c:pt idx="505">
                  <c:v>41049</c:v>
                </c:pt>
                <c:pt idx="506">
                  <c:v>41050</c:v>
                </c:pt>
                <c:pt idx="507">
                  <c:v>41051</c:v>
                </c:pt>
                <c:pt idx="508">
                  <c:v>41052</c:v>
                </c:pt>
                <c:pt idx="509">
                  <c:v>41053</c:v>
                </c:pt>
                <c:pt idx="510">
                  <c:v>41054</c:v>
                </c:pt>
                <c:pt idx="511">
                  <c:v>41055</c:v>
                </c:pt>
                <c:pt idx="512">
                  <c:v>41056</c:v>
                </c:pt>
                <c:pt idx="513">
                  <c:v>41057</c:v>
                </c:pt>
                <c:pt idx="514">
                  <c:v>41058</c:v>
                </c:pt>
                <c:pt idx="515">
                  <c:v>41059</c:v>
                </c:pt>
                <c:pt idx="516">
                  <c:v>41060</c:v>
                </c:pt>
                <c:pt idx="517">
                  <c:v>41061</c:v>
                </c:pt>
                <c:pt idx="518">
                  <c:v>41062</c:v>
                </c:pt>
                <c:pt idx="519">
                  <c:v>41063</c:v>
                </c:pt>
                <c:pt idx="520">
                  <c:v>41064</c:v>
                </c:pt>
                <c:pt idx="521">
                  <c:v>41065</c:v>
                </c:pt>
                <c:pt idx="522">
                  <c:v>41066</c:v>
                </c:pt>
                <c:pt idx="523">
                  <c:v>41067</c:v>
                </c:pt>
                <c:pt idx="524">
                  <c:v>41068</c:v>
                </c:pt>
                <c:pt idx="525">
                  <c:v>41069</c:v>
                </c:pt>
                <c:pt idx="526">
                  <c:v>41070</c:v>
                </c:pt>
                <c:pt idx="527">
                  <c:v>41071</c:v>
                </c:pt>
                <c:pt idx="528">
                  <c:v>41072</c:v>
                </c:pt>
                <c:pt idx="529">
                  <c:v>41073</c:v>
                </c:pt>
                <c:pt idx="530">
                  <c:v>41074</c:v>
                </c:pt>
                <c:pt idx="531">
                  <c:v>41075</c:v>
                </c:pt>
                <c:pt idx="532">
                  <c:v>41076</c:v>
                </c:pt>
                <c:pt idx="533">
                  <c:v>41077</c:v>
                </c:pt>
                <c:pt idx="534">
                  <c:v>41078</c:v>
                </c:pt>
                <c:pt idx="535">
                  <c:v>41079</c:v>
                </c:pt>
                <c:pt idx="536">
                  <c:v>41080</c:v>
                </c:pt>
                <c:pt idx="537">
                  <c:v>41081</c:v>
                </c:pt>
                <c:pt idx="538">
                  <c:v>41082</c:v>
                </c:pt>
                <c:pt idx="539">
                  <c:v>41083</c:v>
                </c:pt>
                <c:pt idx="540">
                  <c:v>41084</c:v>
                </c:pt>
                <c:pt idx="541">
                  <c:v>41085</c:v>
                </c:pt>
                <c:pt idx="542">
                  <c:v>41086</c:v>
                </c:pt>
                <c:pt idx="543">
                  <c:v>41087</c:v>
                </c:pt>
                <c:pt idx="544">
                  <c:v>41088</c:v>
                </c:pt>
                <c:pt idx="545">
                  <c:v>41089</c:v>
                </c:pt>
                <c:pt idx="546">
                  <c:v>41090</c:v>
                </c:pt>
                <c:pt idx="547">
                  <c:v>41091</c:v>
                </c:pt>
                <c:pt idx="548">
                  <c:v>41092</c:v>
                </c:pt>
                <c:pt idx="549">
                  <c:v>41093</c:v>
                </c:pt>
                <c:pt idx="550">
                  <c:v>41094</c:v>
                </c:pt>
                <c:pt idx="551">
                  <c:v>41095</c:v>
                </c:pt>
                <c:pt idx="552">
                  <c:v>41096</c:v>
                </c:pt>
                <c:pt idx="553">
                  <c:v>41097</c:v>
                </c:pt>
                <c:pt idx="554">
                  <c:v>41098</c:v>
                </c:pt>
                <c:pt idx="555">
                  <c:v>41099</c:v>
                </c:pt>
                <c:pt idx="556">
                  <c:v>41100</c:v>
                </c:pt>
                <c:pt idx="557">
                  <c:v>41101</c:v>
                </c:pt>
                <c:pt idx="558">
                  <c:v>41102</c:v>
                </c:pt>
                <c:pt idx="559">
                  <c:v>41103</c:v>
                </c:pt>
                <c:pt idx="560">
                  <c:v>41104</c:v>
                </c:pt>
                <c:pt idx="561">
                  <c:v>41105</c:v>
                </c:pt>
                <c:pt idx="562">
                  <c:v>41106</c:v>
                </c:pt>
                <c:pt idx="563">
                  <c:v>41107</c:v>
                </c:pt>
                <c:pt idx="564">
                  <c:v>41108</c:v>
                </c:pt>
                <c:pt idx="565">
                  <c:v>41109</c:v>
                </c:pt>
                <c:pt idx="566">
                  <c:v>41110</c:v>
                </c:pt>
                <c:pt idx="567">
                  <c:v>41111</c:v>
                </c:pt>
                <c:pt idx="568">
                  <c:v>41112</c:v>
                </c:pt>
                <c:pt idx="569">
                  <c:v>41113</c:v>
                </c:pt>
                <c:pt idx="570">
                  <c:v>41114</c:v>
                </c:pt>
                <c:pt idx="571">
                  <c:v>41115</c:v>
                </c:pt>
                <c:pt idx="572">
                  <c:v>41116</c:v>
                </c:pt>
                <c:pt idx="573">
                  <c:v>41117</c:v>
                </c:pt>
                <c:pt idx="574">
                  <c:v>41118</c:v>
                </c:pt>
                <c:pt idx="575">
                  <c:v>41119</c:v>
                </c:pt>
                <c:pt idx="576">
                  <c:v>41120</c:v>
                </c:pt>
                <c:pt idx="577">
                  <c:v>41121</c:v>
                </c:pt>
                <c:pt idx="578">
                  <c:v>41122</c:v>
                </c:pt>
                <c:pt idx="579">
                  <c:v>41123</c:v>
                </c:pt>
                <c:pt idx="580">
                  <c:v>41124</c:v>
                </c:pt>
                <c:pt idx="581">
                  <c:v>41125</c:v>
                </c:pt>
                <c:pt idx="582">
                  <c:v>41126</c:v>
                </c:pt>
                <c:pt idx="583">
                  <c:v>41127</c:v>
                </c:pt>
                <c:pt idx="584">
                  <c:v>41128</c:v>
                </c:pt>
                <c:pt idx="585">
                  <c:v>41129</c:v>
                </c:pt>
                <c:pt idx="586">
                  <c:v>41130</c:v>
                </c:pt>
                <c:pt idx="587">
                  <c:v>41131</c:v>
                </c:pt>
                <c:pt idx="588">
                  <c:v>41132</c:v>
                </c:pt>
                <c:pt idx="589">
                  <c:v>41133</c:v>
                </c:pt>
                <c:pt idx="590">
                  <c:v>41134</c:v>
                </c:pt>
                <c:pt idx="591">
                  <c:v>41135</c:v>
                </c:pt>
                <c:pt idx="592">
                  <c:v>41136</c:v>
                </c:pt>
                <c:pt idx="593">
                  <c:v>41137</c:v>
                </c:pt>
                <c:pt idx="594">
                  <c:v>41138</c:v>
                </c:pt>
                <c:pt idx="595">
                  <c:v>41139</c:v>
                </c:pt>
                <c:pt idx="596">
                  <c:v>41140</c:v>
                </c:pt>
                <c:pt idx="597">
                  <c:v>41141</c:v>
                </c:pt>
                <c:pt idx="598">
                  <c:v>41142</c:v>
                </c:pt>
                <c:pt idx="599">
                  <c:v>41143</c:v>
                </c:pt>
                <c:pt idx="600">
                  <c:v>41144</c:v>
                </c:pt>
                <c:pt idx="601">
                  <c:v>41145</c:v>
                </c:pt>
                <c:pt idx="602">
                  <c:v>41146</c:v>
                </c:pt>
                <c:pt idx="603">
                  <c:v>41147</c:v>
                </c:pt>
                <c:pt idx="604">
                  <c:v>41148</c:v>
                </c:pt>
                <c:pt idx="605">
                  <c:v>41149</c:v>
                </c:pt>
                <c:pt idx="606">
                  <c:v>41150</c:v>
                </c:pt>
                <c:pt idx="607">
                  <c:v>41151</c:v>
                </c:pt>
                <c:pt idx="608">
                  <c:v>41152</c:v>
                </c:pt>
                <c:pt idx="609">
                  <c:v>41153</c:v>
                </c:pt>
                <c:pt idx="610">
                  <c:v>41154</c:v>
                </c:pt>
                <c:pt idx="611">
                  <c:v>41155</c:v>
                </c:pt>
                <c:pt idx="612">
                  <c:v>41156</c:v>
                </c:pt>
                <c:pt idx="613">
                  <c:v>41157</c:v>
                </c:pt>
                <c:pt idx="614">
                  <c:v>41158</c:v>
                </c:pt>
                <c:pt idx="615">
                  <c:v>41159</c:v>
                </c:pt>
                <c:pt idx="616">
                  <c:v>41160</c:v>
                </c:pt>
                <c:pt idx="617">
                  <c:v>41161</c:v>
                </c:pt>
                <c:pt idx="618">
                  <c:v>41162</c:v>
                </c:pt>
                <c:pt idx="619">
                  <c:v>41163</c:v>
                </c:pt>
                <c:pt idx="620">
                  <c:v>41164</c:v>
                </c:pt>
                <c:pt idx="621">
                  <c:v>41165</c:v>
                </c:pt>
                <c:pt idx="622">
                  <c:v>41166</c:v>
                </c:pt>
                <c:pt idx="623">
                  <c:v>41167</c:v>
                </c:pt>
                <c:pt idx="624">
                  <c:v>41168</c:v>
                </c:pt>
                <c:pt idx="625">
                  <c:v>41169</c:v>
                </c:pt>
                <c:pt idx="626">
                  <c:v>41170</c:v>
                </c:pt>
                <c:pt idx="627">
                  <c:v>41171</c:v>
                </c:pt>
                <c:pt idx="628">
                  <c:v>41172</c:v>
                </c:pt>
                <c:pt idx="629">
                  <c:v>41173</c:v>
                </c:pt>
                <c:pt idx="630">
                  <c:v>41174</c:v>
                </c:pt>
                <c:pt idx="631">
                  <c:v>41175</c:v>
                </c:pt>
                <c:pt idx="632">
                  <c:v>41176</c:v>
                </c:pt>
                <c:pt idx="633">
                  <c:v>41177</c:v>
                </c:pt>
                <c:pt idx="634">
                  <c:v>41178</c:v>
                </c:pt>
                <c:pt idx="635">
                  <c:v>41179</c:v>
                </c:pt>
                <c:pt idx="636">
                  <c:v>41180</c:v>
                </c:pt>
                <c:pt idx="637">
                  <c:v>41181</c:v>
                </c:pt>
                <c:pt idx="638">
                  <c:v>41182</c:v>
                </c:pt>
                <c:pt idx="639">
                  <c:v>41183</c:v>
                </c:pt>
                <c:pt idx="640">
                  <c:v>41184</c:v>
                </c:pt>
                <c:pt idx="641">
                  <c:v>41185</c:v>
                </c:pt>
                <c:pt idx="642">
                  <c:v>41186</c:v>
                </c:pt>
                <c:pt idx="643">
                  <c:v>41187</c:v>
                </c:pt>
                <c:pt idx="644">
                  <c:v>41188</c:v>
                </c:pt>
                <c:pt idx="645">
                  <c:v>41189</c:v>
                </c:pt>
                <c:pt idx="646">
                  <c:v>41190</c:v>
                </c:pt>
                <c:pt idx="647">
                  <c:v>41191</c:v>
                </c:pt>
                <c:pt idx="648">
                  <c:v>41192</c:v>
                </c:pt>
                <c:pt idx="649">
                  <c:v>41193</c:v>
                </c:pt>
                <c:pt idx="650">
                  <c:v>41194</c:v>
                </c:pt>
                <c:pt idx="651">
                  <c:v>41195</c:v>
                </c:pt>
                <c:pt idx="652">
                  <c:v>41196</c:v>
                </c:pt>
                <c:pt idx="653">
                  <c:v>41197</c:v>
                </c:pt>
                <c:pt idx="654">
                  <c:v>41198</c:v>
                </c:pt>
                <c:pt idx="655">
                  <c:v>41199</c:v>
                </c:pt>
                <c:pt idx="656">
                  <c:v>41200</c:v>
                </c:pt>
                <c:pt idx="657">
                  <c:v>41201</c:v>
                </c:pt>
                <c:pt idx="658">
                  <c:v>41202</c:v>
                </c:pt>
                <c:pt idx="659">
                  <c:v>41203</c:v>
                </c:pt>
                <c:pt idx="660">
                  <c:v>41204</c:v>
                </c:pt>
                <c:pt idx="661">
                  <c:v>41205</c:v>
                </c:pt>
                <c:pt idx="662">
                  <c:v>41206</c:v>
                </c:pt>
                <c:pt idx="663">
                  <c:v>41207</c:v>
                </c:pt>
                <c:pt idx="664">
                  <c:v>41208</c:v>
                </c:pt>
                <c:pt idx="665">
                  <c:v>41209</c:v>
                </c:pt>
                <c:pt idx="666">
                  <c:v>41210</c:v>
                </c:pt>
                <c:pt idx="667">
                  <c:v>41211</c:v>
                </c:pt>
                <c:pt idx="668">
                  <c:v>41212</c:v>
                </c:pt>
                <c:pt idx="669">
                  <c:v>41213</c:v>
                </c:pt>
                <c:pt idx="670">
                  <c:v>41214</c:v>
                </c:pt>
                <c:pt idx="671">
                  <c:v>41215</c:v>
                </c:pt>
                <c:pt idx="672">
                  <c:v>41216</c:v>
                </c:pt>
                <c:pt idx="673">
                  <c:v>41217</c:v>
                </c:pt>
                <c:pt idx="674">
                  <c:v>41218</c:v>
                </c:pt>
                <c:pt idx="675">
                  <c:v>41219</c:v>
                </c:pt>
                <c:pt idx="676">
                  <c:v>41220</c:v>
                </c:pt>
                <c:pt idx="677">
                  <c:v>41221</c:v>
                </c:pt>
                <c:pt idx="678">
                  <c:v>41222</c:v>
                </c:pt>
                <c:pt idx="679">
                  <c:v>41223</c:v>
                </c:pt>
                <c:pt idx="680">
                  <c:v>41224</c:v>
                </c:pt>
                <c:pt idx="681">
                  <c:v>41225</c:v>
                </c:pt>
                <c:pt idx="682">
                  <c:v>41226</c:v>
                </c:pt>
                <c:pt idx="683">
                  <c:v>41227</c:v>
                </c:pt>
                <c:pt idx="684">
                  <c:v>41228</c:v>
                </c:pt>
                <c:pt idx="685">
                  <c:v>41229</c:v>
                </c:pt>
                <c:pt idx="686">
                  <c:v>41230</c:v>
                </c:pt>
                <c:pt idx="687">
                  <c:v>41231</c:v>
                </c:pt>
                <c:pt idx="688">
                  <c:v>41232</c:v>
                </c:pt>
                <c:pt idx="689">
                  <c:v>41233</c:v>
                </c:pt>
                <c:pt idx="690">
                  <c:v>41234</c:v>
                </c:pt>
                <c:pt idx="691">
                  <c:v>41235</c:v>
                </c:pt>
                <c:pt idx="692">
                  <c:v>41236</c:v>
                </c:pt>
                <c:pt idx="693">
                  <c:v>41237</c:v>
                </c:pt>
                <c:pt idx="694">
                  <c:v>41238</c:v>
                </c:pt>
                <c:pt idx="695">
                  <c:v>41239</c:v>
                </c:pt>
                <c:pt idx="696">
                  <c:v>41240</c:v>
                </c:pt>
                <c:pt idx="697">
                  <c:v>41241</c:v>
                </c:pt>
                <c:pt idx="698">
                  <c:v>41242</c:v>
                </c:pt>
                <c:pt idx="699">
                  <c:v>41243</c:v>
                </c:pt>
                <c:pt idx="700">
                  <c:v>41244</c:v>
                </c:pt>
                <c:pt idx="701">
                  <c:v>41245</c:v>
                </c:pt>
                <c:pt idx="702">
                  <c:v>41246</c:v>
                </c:pt>
                <c:pt idx="703">
                  <c:v>41247</c:v>
                </c:pt>
                <c:pt idx="704">
                  <c:v>41248</c:v>
                </c:pt>
                <c:pt idx="705">
                  <c:v>41249</c:v>
                </c:pt>
                <c:pt idx="706">
                  <c:v>41250</c:v>
                </c:pt>
                <c:pt idx="707">
                  <c:v>41251</c:v>
                </c:pt>
                <c:pt idx="708">
                  <c:v>41252</c:v>
                </c:pt>
                <c:pt idx="709">
                  <c:v>41253</c:v>
                </c:pt>
                <c:pt idx="710">
                  <c:v>41254</c:v>
                </c:pt>
                <c:pt idx="711">
                  <c:v>41255</c:v>
                </c:pt>
                <c:pt idx="712">
                  <c:v>41256</c:v>
                </c:pt>
                <c:pt idx="713">
                  <c:v>41257</c:v>
                </c:pt>
                <c:pt idx="714">
                  <c:v>41258</c:v>
                </c:pt>
                <c:pt idx="715">
                  <c:v>41259</c:v>
                </c:pt>
                <c:pt idx="716">
                  <c:v>41260</c:v>
                </c:pt>
                <c:pt idx="717">
                  <c:v>41261</c:v>
                </c:pt>
                <c:pt idx="718">
                  <c:v>41262</c:v>
                </c:pt>
                <c:pt idx="719">
                  <c:v>41263</c:v>
                </c:pt>
                <c:pt idx="720">
                  <c:v>41264</c:v>
                </c:pt>
                <c:pt idx="721">
                  <c:v>41265</c:v>
                </c:pt>
                <c:pt idx="722">
                  <c:v>41266</c:v>
                </c:pt>
                <c:pt idx="723">
                  <c:v>41267</c:v>
                </c:pt>
                <c:pt idx="724">
                  <c:v>41268</c:v>
                </c:pt>
                <c:pt idx="725">
                  <c:v>41269</c:v>
                </c:pt>
                <c:pt idx="726">
                  <c:v>41270</c:v>
                </c:pt>
                <c:pt idx="727">
                  <c:v>41271</c:v>
                </c:pt>
                <c:pt idx="728">
                  <c:v>41272</c:v>
                </c:pt>
                <c:pt idx="729">
                  <c:v>41273</c:v>
                </c:pt>
                <c:pt idx="730">
                  <c:v>41274</c:v>
                </c:pt>
                <c:pt idx="731">
                  <c:v>41275</c:v>
                </c:pt>
                <c:pt idx="732">
                  <c:v>41276</c:v>
                </c:pt>
                <c:pt idx="733">
                  <c:v>41277</c:v>
                </c:pt>
                <c:pt idx="734">
                  <c:v>41278</c:v>
                </c:pt>
                <c:pt idx="735">
                  <c:v>41279</c:v>
                </c:pt>
                <c:pt idx="736">
                  <c:v>41280</c:v>
                </c:pt>
                <c:pt idx="737">
                  <c:v>41281</c:v>
                </c:pt>
                <c:pt idx="738">
                  <c:v>41282</c:v>
                </c:pt>
                <c:pt idx="739">
                  <c:v>41283</c:v>
                </c:pt>
                <c:pt idx="740">
                  <c:v>41284</c:v>
                </c:pt>
                <c:pt idx="741">
                  <c:v>41285</c:v>
                </c:pt>
                <c:pt idx="742">
                  <c:v>41286</c:v>
                </c:pt>
                <c:pt idx="743">
                  <c:v>41287</c:v>
                </c:pt>
                <c:pt idx="744">
                  <c:v>41288</c:v>
                </c:pt>
                <c:pt idx="745">
                  <c:v>41289</c:v>
                </c:pt>
                <c:pt idx="746">
                  <c:v>41290</c:v>
                </c:pt>
                <c:pt idx="747">
                  <c:v>41291</c:v>
                </c:pt>
                <c:pt idx="748">
                  <c:v>41292</c:v>
                </c:pt>
                <c:pt idx="749">
                  <c:v>41293</c:v>
                </c:pt>
                <c:pt idx="750">
                  <c:v>41294</c:v>
                </c:pt>
                <c:pt idx="751">
                  <c:v>41295</c:v>
                </c:pt>
                <c:pt idx="752">
                  <c:v>41296</c:v>
                </c:pt>
                <c:pt idx="753">
                  <c:v>41297</c:v>
                </c:pt>
                <c:pt idx="754">
                  <c:v>41298</c:v>
                </c:pt>
                <c:pt idx="755">
                  <c:v>41299</c:v>
                </c:pt>
                <c:pt idx="756">
                  <c:v>41300</c:v>
                </c:pt>
                <c:pt idx="757">
                  <c:v>41301</c:v>
                </c:pt>
                <c:pt idx="758">
                  <c:v>41302</c:v>
                </c:pt>
                <c:pt idx="759">
                  <c:v>41303</c:v>
                </c:pt>
                <c:pt idx="760">
                  <c:v>41304</c:v>
                </c:pt>
                <c:pt idx="761">
                  <c:v>41305</c:v>
                </c:pt>
                <c:pt idx="762">
                  <c:v>41306</c:v>
                </c:pt>
                <c:pt idx="763">
                  <c:v>41307</c:v>
                </c:pt>
                <c:pt idx="764">
                  <c:v>41308</c:v>
                </c:pt>
                <c:pt idx="765">
                  <c:v>41309</c:v>
                </c:pt>
                <c:pt idx="766">
                  <c:v>41310</c:v>
                </c:pt>
                <c:pt idx="767">
                  <c:v>41311</c:v>
                </c:pt>
                <c:pt idx="768">
                  <c:v>41312</c:v>
                </c:pt>
                <c:pt idx="769">
                  <c:v>41313</c:v>
                </c:pt>
                <c:pt idx="770">
                  <c:v>41314</c:v>
                </c:pt>
                <c:pt idx="771">
                  <c:v>41315</c:v>
                </c:pt>
                <c:pt idx="772">
                  <c:v>41316</c:v>
                </c:pt>
                <c:pt idx="773">
                  <c:v>41317</c:v>
                </c:pt>
                <c:pt idx="774">
                  <c:v>41318</c:v>
                </c:pt>
                <c:pt idx="775">
                  <c:v>41319</c:v>
                </c:pt>
                <c:pt idx="776">
                  <c:v>41320</c:v>
                </c:pt>
                <c:pt idx="777">
                  <c:v>41321</c:v>
                </c:pt>
                <c:pt idx="778">
                  <c:v>41322</c:v>
                </c:pt>
                <c:pt idx="779">
                  <c:v>41323</c:v>
                </c:pt>
                <c:pt idx="780">
                  <c:v>41324</c:v>
                </c:pt>
                <c:pt idx="781">
                  <c:v>41325</c:v>
                </c:pt>
                <c:pt idx="782">
                  <c:v>41326</c:v>
                </c:pt>
                <c:pt idx="783">
                  <c:v>41327</c:v>
                </c:pt>
                <c:pt idx="784">
                  <c:v>41328</c:v>
                </c:pt>
                <c:pt idx="785">
                  <c:v>41329</c:v>
                </c:pt>
                <c:pt idx="786">
                  <c:v>41330</c:v>
                </c:pt>
                <c:pt idx="787">
                  <c:v>41331</c:v>
                </c:pt>
                <c:pt idx="788">
                  <c:v>41332</c:v>
                </c:pt>
                <c:pt idx="789">
                  <c:v>41333</c:v>
                </c:pt>
                <c:pt idx="790">
                  <c:v>41334</c:v>
                </c:pt>
                <c:pt idx="791">
                  <c:v>41335</c:v>
                </c:pt>
                <c:pt idx="792">
                  <c:v>41336</c:v>
                </c:pt>
                <c:pt idx="793">
                  <c:v>41337</c:v>
                </c:pt>
                <c:pt idx="794">
                  <c:v>41338</c:v>
                </c:pt>
                <c:pt idx="795">
                  <c:v>41339</c:v>
                </c:pt>
                <c:pt idx="796">
                  <c:v>41340</c:v>
                </c:pt>
                <c:pt idx="797">
                  <c:v>41341</c:v>
                </c:pt>
                <c:pt idx="798">
                  <c:v>41342</c:v>
                </c:pt>
                <c:pt idx="799">
                  <c:v>41343</c:v>
                </c:pt>
                <c:pt idx="800">
                  <c:v>41344</c:v>
                </c:pt>
                <c:pt idx="801">
                  <c:v>41345</c:v>
                </c:pt>
                <c:pt idx="802">
                  <c:v>41346</c:v>
                </c:pt>
                <c:pt idx="803">
                  <c:v>41347</c:v>
                </c:pt>
                <c:pt idx="804">
                  <c:v>41348</c:v>
                </c:pt>
                <c:pt idx="805">
                  <c:v>41349</c:v>
                </c:pt>
                <c:pt idx="806">
                  <c:v>41350</c:v>
                </c:pt>
                <c:pt idx="807">
                  <c:v>41351</c:v>
                </c:pt>
                <c:pt idx="808">
                  <c:v>41352</c:v>
                </c:pt>
                <c:pt idx="809">
                  <c:v>41353</c:v>
                </c:pt>
                <c:pt idx="810">
                  <c:v>41354</c:v>
                </c:pt>
                <c:pt idx="811">
                  <c:v>41355</c:v>
                </c:pt>
                <c:pt idx="812">
                  <c:v>41356</c:v>
                </c:pt>
                <c:pt idx="813">
                  <c:v>41357</c:v>
                </c:pt>
                <c:pt idx="814">
                  <c:v>41358</c:v>
                </c:pt>
                <c:pt idx="815">
                  <c:v>41359</c:v>
                </c:pt>
                <c:pt idx="816">
                  <c:v>41360</c:v>
                </c:pt>
                <c:pt idx="817">
                  <c:v>41361</c:v>
                </c:pt>
                <c:pt idx="818">
                  <c:v>41362</c:v>
                </c:pt>
                <c:pt idx="819">
                  <c:v>41363</c:v>
                </c:pt>
                <c:pt idx="820">
                  <c:v>41364</c:v>
                </c:pt>
                <c:pt idx="821">
                  <c:v>41365</c:v>
                </c:pt>
                <c:pt idx="822">
                  <c:v>41366</c:v>
                </c:pt>
                <c:pt idx="823">
                  <c:v>41367</c:v>
                </c:pt>
                <c:pt idx="824">
                  <c:v>41368</c:v>
                </c:pt>
                <c:pt idx="825">
                  <c:v>41369</c:v>
                </c:pt>
                <c:pt idx="826">
                  <c:v>41370</c:v>
                </c:pt>
                <c:pt idx="827">
                  <c:v>41371</c:v>
                </c:pt>
                <c:pt idx="828">
                  <c:v>41372</c:v>
                </c:pt>
                <c:pt idx="829">
                  <c:v>41373</c:v>
                </c:pt>
                <c:pt idx="830">
                  <c:v>41374</c:v>
                </c:pt>
                <c:pt idx="831">
                  <c:v>41375</c:v>
                </c:pt>
                <c:pt idx="832">
                  <c:v>41376</c:v>
                </c:pt>
                <c:pt idx="833">
                  <c:v>41377</c:v>
                </c:pt>
                <c:pt idx="834">
                  <c:v>41378</c:v>
                </c:pt>
                <c:pt idx="835">
                  <c:v>41379</c:v>
                </c:pt>
                <c:pt idx="836">
                  <c:v>41380</c:v>
                </c:pt>
                <c:pt idx="837">
                  <c:v>41381</c:v>
                </c:pt>
                <c:pt idx="838">
                  <c:v>41382</c:v>
                </c:pt>
                <c:pt idx="839">
                  <c:v>41383</c:v>
                </c:pt>
                <c:pt idx="840">
                  <c:v>41384</c:v>
                </c:pt>
                <c:pt idx="841">
                  <c:v>41385</c:v>
                </c:pt>
                <c:pt idx="842">
                  <c:v>41386</c:v>
                </c:pt>
                <c:pt idx="843">
                  <c:v>41387</c:v>
                </c:pt>
                <c:pt idx="844">
                  <c:v>41388</c:v>
                </c:pt>
                <c:pt idx="845">
                  <c:v>41389</c:v>
                </c:pt>
                <c:pt idx="846">
                  <c:v>41390</c:v>
                </c:pt>
                <c:pt idx="847">
                  <c:v>41391</c:v>
                </c:pt>
                <c:pt idx="848">
                  <c:v>41392</c:v>
                </c:pt>
                <c:pt idx="849">
                  <c:v>41393</c:v>
                </c:pt>
                <c:pt idx="850">
                  <c:v>41394</c:v>
                </c:pt>
                <c:pt idx="851">
                  <c:v>41395</c:v>
                </c:pt>
                <c:pt idx="852">
                  <c:v>41396</c:v>
                </c:pt>
                <c:pt idx="853">
                  <c:v>41397</c:v>
                </c:pt>
                <c:pt idx="854">
                  <c:v>41398</c:v>
                </c:pt>
                <c:pt idx="855">
                  <c:v>41399</c:v>
                </c:pt>
                <c:pt idx="856">
                  <c:v>41400</c:v>
                </c:pt>
                <c:pt idx="857">
                  <c:v>41401</c:v>
                </c:pt>
                <c:pt idx="858">
                  <c:v>41402</c:v>
                </c:pt>
                <c:pt idx="859">
                  <c:v>41403</c:v>
                </c:pt>
                <c:pt idx="860">
                  <c:v>41404</c:v>
                </c:pt>
                <c:pt idx="861">
                  <c:v>41405</c:v>
                </c:pt>
                <c:pt idx="862">
                  <c:v>41406</c:v>
                </c:pt>
                <c:pt idx="863">
                  <c:v>41407</c:v>
                </c:pt>
                <c:pt idx="864">
                  <c:v>41408</c:v>
                </c:pt>
                <c:pt idx="865">
                  <c:v>41409</c:v>
                </c:pt>
                <c:pt idx="866">
                  <c:v>41410</c:v>
                </c:pt>
                <c:pt idx="867">
                  <c:v>41411</c:v>
                </c:pt>
                <c:pt idx="868">
                  <c:v>41412</c:v>
                </c:pt>
                <c:pt idx="869">
                  <c:v>41413</c:v>
                </c:pt>
                <c:pt idx="870">
                  <c:v>41414</c:v>
                </c:pt>
                <c:pt idx="871">
                  <c:v>41415</c:v>
                </c:pt>
                <c:pt idx="872">
                  <c:v>41416</c:v>
                </c:pt>
                <c:pt idx="873">
                  <c:v>41417</c:v>
                </c:pt>
                <c:pt idx="874">
                  <c:v>41418</c:v>
                </c:pt>
                <c:pt idx="875">
                  <c:v>41419</c:v>
                </c:pt>
                <c:pt idx="876">
                  <c:v>41420</c:v>
                </c:pt>
                <c:pt idx="877">
                  <c:v>41421</c:v>
                </c:pt>
                <c:pt idx="878">
                  <c:v>41422</c:v>
                </c:pt>
                <c:pt idx="879">
                  <c:v>41423</c:v>
                </c:pt>
                <c:pt idx="880">
                  <c:v>41424</c:v>
                </c:pt>
                <c:pt idx="881">
                  <c:v>41425</c:v>
                </c:pt>
                <c:pt idx="882">
                  <c:v>41426</c:v>
                </c:pt>
                <c:pt idx="883">
                  <c:v>41427</c:v>
                </c:pt>
                <c:pt idx="884">
                  <c:v>41428</c:v>
                </c:pt>
                <c:pt idx="885">
                  <c:v>41429</c:v>
                </c:pt>
                <c:pt idx="886">
                  <c:v>41430</c:v>
                </c:pt>
                <c:pt idx="887">
                  <c:v>41431</c:v>
                </c:pt>
                <c:pt idx="888">
                  <c:v>41432</c:v>
                </c:pt>
                <c:pt idx="889">
                  <c:v>41433</c:v>
                </c:pt>
                <c:pt idx="890">
                  <c:v>41434</c:v>
                </c:pt>
                <c:pt idx="891">
                  <c:v>41435</c:v>
                </c:pt>
                <c:pt idx="892">
                  <c:v>41436</c:v>
                </c:pt>
                <c:pt idx="893">
                  <c:v>41437</c:v>
                </c:pt>
                <c:pt idx="894">
                  <c:v>41438</c:v>
                </c:pt>
                <c:pt idx="895">
                  <c:v>41439</c:v>
                </c:pt>
                <c:pt idx="896">
                  <c:v>41440</c:v>
                </c:pt>
                <c:pt idx="897">
                  <c:v>41441</c:v>
                </c:pt>
                <c:pt idx="898">
                  <c:v>41442</c:v>
                </c:pt>
                <c:pt idx="899">
                  <c:v>41443</c:v>
                </c:pt>
                <c:pt idx="900">
                  <c:v>41444</c:v>
                </c:pt>
                <c:pt idx="901">
                  <c:v>41445</c:v>
                </c:pt>
                <c:pt idx="902">
                  <c:v>41446</c:v>
                </c:pt>
                <c:pt idx="903">
                  <c:v>41447</c:v>
                </c:pt>
                <c:pt idx="904">
                  <c:v>41448</c:v>
                </c:pt>
                <c:pt idx="905">
                  <c:v>41449</c:v>
                </c:pt>
                <c:pt idx="906">
                  <c:v>41450</c:v>
                </c:pt>
                <c:pt idx="907">
                  <c:v>41451</c:v>
                </c:pt>
                <c:pt idx="908">
                  <c:v>41452</c:v>
                </c:pt>
                <c:pt idx="909">
                  <c:v>41453</c:v>
                </c:pt>
                <c:pt idx="910">
                  <c:v>41454</c:v>
                </c:pt>
                <c:pt idx="911">
                  <c:v>41455</c:v>
                </c:pt>
                <c:pt idx="912">
                  <c:v>41456</c:v>
                </c:pt>
                <c:pt idx="913">
                  <c:v>41457</c:v>
                </c:pt>
                <c:pt idx="914">
                  <c:v>41458</c:v>
                </c:pt>
                <c:pt idx="915">
                  <c:v>41459</c:v>
                </c:pt>
                <c:pt idx="916">
                  <c:v>41460</c:v>
                </c:pt>
                <c:pt idx="917">
                  <c:v>41461</c:v>
                </c:pt>
                <c:pt idx="918">
                  <c:v>41462</c:v>
                </c:pt>
                <c:pt idx="919">
                  <c:v>41463</c:v>
                </c:pt>
                <c:pt idx="920">
                  <c:v>41464</c:v>
                </c:pt>
                <c:pt idx="921">
                  <c:v>41465</c:v>
                </c:pt>
                <c:pt idx="922">
                  <c:v>41466</c:v>
                </c:pt>
                <c:pt idx="923">
                  <c:v>41467</c:v>
                </c:pt>
                <c:pt idx="924">
                  <c:v>41468</c:v>
                </c:pt>
                <c:pt idx="925">
                  <c:v>41469</c:v>
                </c:pt>
                <c:pt idx="926">
                  <c:v>41470</c:v>
                </c:pt>
                <c:pt idx="927">
                  <c:v>41471</c:v>
                </c:pt>
                <c:pt idx="928">
                  <c:v>41472</c:v>
                </c:pt>
                <c:pt idx="929">
                  <c:v>41473</c:v>
                </c:pt>
                <c:pt idx="930">
                  <c:v>41474</c:v>
                </c:pt>
                <c:pt idx="931">
                  <c:v>41475</c:v>
                </c:pt>
                <c:pt idx="932">
                  <c:v>41476</c:v>
                </c:pt>
                <c:pt idx="933">
                  <c:v>41477</c:v>
                </c:pt>
                <c:pt idx="934">
                  <c:v>41478</c:v>
                </c:pt>
                <c:pt idx="935">
                  <c:v>41479</c:v>
                </c:pt>
                <c:pt idx="936">
                  <c:v>41480</c:v>
                </c:pt>
                <c:pt idx="937">
                  <c:v>41481</c:v>
                </c:pt>
                <c:pt idx="938">
                  <c:v>41482</c:v>
                </c:pt>
                <c:pt idx="939">
                  <c:v>41483</c:v>
                </c:pt>
                <c:pt idx="940">
                  <c:v>41484</c:v>
                </c:pt>
                <c:pt idx="941">
                  <c:v>41485</c:v>
                </c:pt>
                <c:pt idx="942">
                  <c:v>41486</c:v>
                </c:pt>
                <c:pt idx="943">
                  <c:v>41487</c:v>
                </c:pt>
                <c:pt idx="944">
                  <c:v>41488</c:v>
                </c:pt>
                <c:pt idx="945">
                  <c:v>41489</c:v>
                </c:pt>
                <c:pt idx="946">
                  <c:v>41490</c:v>
                </c:pt>
                <c:pt idx="947">
                  <c:v>41491</c:v>
                </c:pt>
                <c:pt idx="948">
                  <c:v>41492</c:v>
                </c:pt>
                <c:pt idx="949">
                  <c:v>41493</c:v>
                </c:pt>
                <c:pt idx="950">
                  <c:v>41494</c:v>
                </c:pt>
                <c:pt idx="951">
                  <c:v>41495</c:v>
                </c:pt>
                <c:pt idx="952">
                  <c:v>41496</c:v>
                </c:pt>
                <c:pt idx="953">
                  <c:v>41497</c:v>
                </c:pt>
                <c:pt idx="954">
                  <c:v>41498</c:v>
                </c:pt>
                <c:pt idx="955">
                  <c:v>41499</c:v>
                </c:pt>
                <c:pt idx="956">
                  <c:v>41500</c:v>
                </c:pt>
                <c:pt idx="957">
                  <c:v>41501</c:v>
                </c:pt>
                <c:pt idx="958">
                  <c:v>41502</c:v>
                </c:pt>
                <c:pt idx="959">
                  <c:v>41503</c:v>
                </c:pt>
                <c:pt idx="960">
                  <c:v>41504</c:v>
                </c:pt>
                <c:pt idx="961">
                  <c:v>41505</c:v>
                </c:pt>
                <c:pt idx="962">
                  <c:v>41506</c:v>
                </c:pt>
                <c:pt idx="963">
                  <c:v>41507</c:v>
                </c:pt>
                <c:pt idx="964">
                  <c:v>41508</c:v>
                </c:pt>
                <c:pt idx="965">
                  <c:v>41509</c:v>
                </c:pt>
                <c:pt idx="966">
                  <c:v>41510</c:v>
                </c:pt>
                <c:pt idx="967">
                  <c:v>41511</c:v>
                </c:pt>
                <c:pt idx="968">
                  <c:v>41512</c:v>
                </c:pt>
                <c:pt idx="969">
                  <c:v>41513</c:v>
                </c:pt>
                <c:pt idx="970">
                  <c:v>41514</c:v>
                </c:pt>
                <c:pt idx="971">
                  <c:v>41515</c:v>
                </c:pt>
                <c:pt idx="972">
                  <c:v>41516</c:v>
                </c:pt>
                <c:pt idx="973">
                  <c:v>41517</c:v>
                </c:pt>
                <c:pt idx="974">
                  <c:v>41518</c:v>
                </c:pt>
                <c:pt idx="975">
                  <c:v>41519</c:v>
                </c:pt>
                <c:pt idx="976">
                  <c:v>41520</c:v>
                </c:pt>
                <c:pt idx="977">
                  <c:v>41521</c:v>
                </c:pt>
                <c:pt idx="978">
                  <c:v>41522</c:v>
                </c:pt>
                <c:pt idx="979">
                  <c:v>41523</c:v>
                </c:pt>
                <c:pt idx="980">
                  <c:v>41524</c:v>
                </c:pt>
                <c:pt idx="981">
                  <c:v>41525</c:v>
                </c:pt>
                <c:pt idx="982">
                  <c:v>41526</c:v>
                </c:pt>
                <c:pt idx="983">
                  <c:v>41527</c:v>
                </c:pt>
                <c:pt idx="984">
                  <c:v>41528</c:v>
                </c:pt>
                <c:pt idx="985">
                  <c:v>41529</c:v>
                </c:pt>
                <c:pt idx="986">
                  <c:v>41530</c:v>
                </c:pt>
                <c:pt idx="987">
                  <c:v>41531</c:v>
                </c:pt>
                <c:pt idx="988">
                  <c:v>41532</c:v>
                </c:pt>
                <c:pt idx="989">
                  <c:v>41533</c:v>
                </c:pt>
                <c:pt idx="990">
                  <c:v>41534</c:v>
                </c:pt>
                <c:pt idx="991">
                  <c:v>41535</c:v>
                </c:pt>
                <c:pt idx="992">
                  <c:v>41536</c:v>
                </c:pt>
                <c:pt idx="993">
                  <c:v>41537</c:v>
                </c:pt>
                <c:pt idx="994">
                  <c:v>41538</c:v>
                </c:pt>
                <c:pt idx="995">
                  <c:v>41539</c:v>
                </c:pt>
                <c:pt idx="996">
                  <c:v>41540</c:v>
                </c:pt>
                <c:pt idx="997">
                  <c:v>41541</c:v>
                </c:pt>
                <c:pt idx="998">
                  <c:v>41542</c:v>
                </c:pt>
                <c:pt idx="999">
                  <c:v>41543</c:v>
                </c:pt>
                <c:pt idx="1000">
                  <c:v>41544</c:v>
                </c:pt>
                <c:pt idx="1001">
                  <c:v>41545</c:v>
                </c:pt>
                <c:pt idx="1002">
                  <c:v>41546</c:v>
                </c:pt>
                <c:pt idx="1003">
                  <c:v>41547</c:v>
                </c:pt>
                <c:pt idx="1004">
                  <c:v>41548</c:v>
                </c:pt>
                <c:pt idx="1005">
                  <c:v>41549</c:v>
                </c:pt>
                <c:pt idx="1006">
                  <c:v>41550</c:v>
                </c:pt>
                <c:pt idx="1007">
                  <c:v>41551</c:v>
                </c:pt>
                <c:pt idx="1008">
                  <c:v>41552</c:v>
                </c:pt>
                <c:pt idx="1009">
                  <c:v>41553</c:v>
                </c:pt>
                <c:pt idx="1010">
                  <c:v>41554</c:v>
                </c:pt>
                <c:pt idx="1011">
                  <c:v>41555</c:v>
                </c:pt>
                <c:pt idx="1012">
                  <c:v>41556</c:v>
                </c:pt>
                <c:pt idx="1013">
                  <c:v>41557</c:v>
                </c:pt>
                <c:pt idx="1014">
                  <c:v>41558</c:v>
                </c:pt>
                <c:pt idx="1015">
                  <c:v>41559</c:v>
                </c:pt>
                <c:pt idx="1016">
                  <c:v>41560</c:v>
                </c:pt>
                <c:pt idx="1017">
                  <c:v>41561</c:v>
                </c:pt>
                <c:pt idx="1018">
                  <c:v>41562</c:v>
                </c:pt>
                <c:pt idx="1019">
                  <c:v>41563</c:v>
                </c:pt>
                <c:pt idx="1020">
                  <c:v>41564</c:v>
                </c:pt>
                <c:pt idx="1021">
                  <c:v>41565</c:v>
                </c:pt>
                <c:pt idx="1022">
                  <c:v>41566</c:v>
                </c:pt>
                <c:pt idx="1023">
                  <c:v>41567</c:v>
                </c:pt>
                <c:pt idx="1024">
                  <c:v>41568</c:v>
                </c:pt>
                <c:pt idx="1025">
                  <c:v>41569</c:v>
                </c:pt>
                <c:pt idx="1026">
                  <c:v>41570</c:v>
                </c:pt>
                <c:pt idx="1027">
                  <c:v>41571</c:v>
                </c:pt>
                <c:pt idx="1028">
                  <c:v>41572</c:v>
                </c:pt>
                <c:pt idx="1029">
                  <c:v>41573</c:v>
                </c:pt>
                <c:pt idx="1030">
                  <c:v>41574</c:v>
                </c:pt>
                <c:pt idx="1031">
                  <c:v>41575</c:v>
                </c:pt>
                <c:pt idx="1032">
                  <c:v>41576</c:v>
                </c:pt>
                <c:pt idx="1033">
                  <c:v>41577</c:v>
                </c:pt>
                <c:pt idx="1034">
                  <c:v>41578</c:v>
                </c:pt>
                <c:pt idx="1035">
                  <c:v>41579</c:v>
                </c:pt>
                <c:pt idx="1036">
                  <c:v>41580</c:v>
                </c:pt>
                <c:pt idx="1037">
                  <c:v>41581</c:v>
                </c:pt>
                <c:pt idx="1038">
                  <c:v>41582</c:v>
                </c:pt>
                <c:pt idx="1039">
                  <c:v>41583</c:v>
                </c:pt>
                <c:pt idx="1040">
                  <c:v>41584</c:v>
                </c:pt>
                <c:pt idx="1041">
                  <c:v>41585</c:v>
                </c:pt>
                <c:pt idx="1042">
                  <c:v>41586</c:v>
                </c:pt>
                <c:pt idx="1043">
                  <c:v>41587</c:v>
                </c:pt>
                <c:pt idx="1044">
                  <c:v>41588</c:v>
                </c:pt>
                <c:pt idx="1045">
                  <c:v>41589</c:v>
                </c:pt>
                <c:pt idx="1046">
                  <c:v>41590</c:v>
                </c:pt>
                <c:pt idx="1047">
                  <c:v>41591</c:v>
                </c:pt>
                <c:pt idx="1048">
                  <c:v>41592</c:v>
                </c:pt>
                <c:pt idx="1049">
                  <c:v>41593</c:v>
                </c:pt>
                <c:pt idx="1050">
                  <c:v>41594</c:v>
                </c:pt>
                <c:pt idx="1051">
                  <c:v>41595</c:v>
                </c:pt>
                <c:pt idx="1052">
                  <c:v>41596</c:v>
                </c:pt>
                <c:pt idx="1053">
                  <c:v>41597</c:v>
                </c:pt>
                <c:pt idx="1054">
                  <c:v>41598</c:v>
                </c:pt>
                <c:pt idx="1055">
                  <c:v>41599</c:v>
                </c:pt>
                <c:pt idx="1056">
                  <c:v>41600</c:v>
                </c:pt>
                <c:pt idx="1057">
                  <c:v>41601</c:v>
                </c:pt>
                <c:pt idx="1058">
                  <c:v>41602</c:v>
                </c:pt>
                <c:pt idx="1059">
                  <c:v>41603</c:v>
                </c:pt>
                <c:pt idx="1060">
                  <c:v>41604</c:v>
                </c:pt>
                <c:pt idx="1061">
                  <c:v>41605</c:v>
                </c:pt>
                <c:pt idx="1062">
                  <c:v>41606</c:v>
                </c:pt>
                <c:pt idx="1063">
                  <c:v>41607</c:v>
                </c:pt>
                <c:pt idx="1064">
                  <c:v>41608</c:v>
                </c:pt>
                <c:pt idx="1065">
                  <c:v>41609</c:v>
                </c:pt>
                <c:pt idx="1066">
                  <c:v>41610</c:v>
                </c:pt>
                <c:pt idx="1067">
                  <c:v>41611</c:v>
                </c:pt>
                <c:pt idx="1068">
                  <c:v>41612</c:v>
                </c:pt>
                <c:pt idx="1069">
                  <c:v>41613</c:v>
                </c:pt>
                <c:pt idx="1070">
                  <c:v>41614</c:v>
                </c:pt>
                <c:pt idx="1071">
                  <c:v>41615</c:v>
                </c:pt>
                <c:pt idx="1072">
                  <c:v>41616</c:v>
                </c:pt>
                <c:pt idx="1073">
                  <c:v>41617</c:v>
                </c:pt>
                <c:pt idx="1074">
                  <c:v>41618</c:v>
                </c:pt>
                <c:pt idx="1075">
                  <c:v>41619</c:v>
                </c:pt>
                <c:pt idx="1076">
                  <c:v>41620</c:v>
                </c:pt>
                <c:pt idx="1077">
                  <c:v>41621</c:v>
                </c:pt>
                <c:pt idx="1078">
                  <c:v>41622</c:v>
                </c:pt>
                <c:pt idx="1079">
                  <c:v>41623</c:v>
                </c:pt>
                <c:pt idx="1080">
                  <c:v>41624</c:v>
                </c:pt>
                <c:pt idx="1081">
                  <c:v>41625</c:v>
                </c:pt>
                <c:pt idx="1082">
                  <c:v>41626</c:v>
                </c:pt>
                <c:pt idx="1083">
                  <c:v>41627</c:v>
                </c:pt>
                <c:pt idx="1084">
                  <c:v>41628</c:v>
                </c:pt>
                <c:pt idx="1085">
                  <c:v>41629</c:v>
                </c:pt>
                <c:pt idx="1086">
                  <c:v>41630</c:v>
                </c:pt>
                <c:pt idx="1087">
                  <c:v>41631</c:v>
                </c:pt>
                <c:pt idx="1088">
                  <c:v>41632</c:v>
                </c:pt>
                <c:pt idx="1089">
                  <c:v>41633</c:v>
                </c:pt>
                <c:pt idx="1090">
                  <c:v>41634</c:v>
                </c:pt>
                <c:pt idx="1091">
                  <c:v>41635</c:v>
                </c:pt>
                <c:pt idx="1092">
                  <c:v>41636</c:v>
                </c:pt>
                <c:pt idx="1093">
                  <c:v>41637</c:v>
                </c:pt>
                <c:pt idx="1094">
                  <c:v>41638</c:v>
                </c:pt>
                <c:pt idx="1095">
                  <c:v>41639</c:v>
                </c:pt>
                <c:pt idx="1096">
                  <c:v>41640</c:v>
                </c:pt>
                <c:pt idx="1097">
                  <c:v>41641</c:v>
                </c:pt>
                <c:pt idx="1098">
                  <c:v>41642</c:v>
                </c:pt>
                <c:pt idx="1099">
                  <c:v>41643</c:v>
                </c:pt>
                <c:pt idx="1100">
                  <c:v>41644</c:v>
                </c:pt>
                <c:pt idx="1101">
                  <c:v>41645</c:v>
                </c:pt>
                <c:pt idx="1102">
                  <c:v>41646</c:v>
                </c:pt>
                <c:pt idx="1103">
                  <c:v>41647</c:v>
                </c:pt>
                <c:pt idx="1104">
                  <c:v>41648</c:v>
                </c:pt>
                <c:pt idx="1105">
                  <c:v>41649</c:v>
                </c:pt>
                <c:pt idx="1106">
                  <c:v>41650</c:v>
                </c:pt>
                <c:pt idx="1107">
                  <c:v>41651</c:v>
                </c:pt>
                <c:pt idx="1108">
                  <c:v>41652</c:v>
                </c:pt>
                <c:pt idx="1109">
                  <c:v>41653</c:v>
                </c:pt>
                <c:pt idx="1110">
                  <c:v>41654</c:v>
                </c:pt>
                <c:pt idx="1111">
                  <c:v>41655</c:v>
                </c:pt>
                <c:pt idx="1112">
                  <c:v>41656</c:v>
                </c:pt>
                <c:pt idx="1113">
                  <c:v>41657</c:v>
                </c:pt>
                <c:pt idx="1114">
                  <c:v>41658</c:v>
                </c:pt>
                <c:pt idx="1115">
                  <c:v>41659</c:v>
                </c:pt>
                <c:pt idx="1116">
                  <c:v>41660</c:v>
                </c:pt>
                <c:pt idx="1117">
                  <c:v>41661</c:v>
                </c:pt>
                <c:pt idx="1118">
                  <c:v>41662</c:v>
                </c:pt>
                <c:pt idx="1119">
                  <c:v>41663</c:v>
                </c:pt>
                <c:pt idx="1120">
                  <c:v>41664</c:v>
                </c:pt>
                <c:pt idx="1121">
                  <c:v>41665</c:v>
                </c:pt>
                <c:pt idx="1122">
                  <c:v>41666</c:v>
                </c:pt>
                <c:pt idx="1123">
                  <c:v>41667</c:v>
                </c:pt>
                <c:pt idx="1124">
                  <c:v>41668</c:v>
                </c:pt>
                <c:pt idx="1125">
                  <c:v>41669</c:v>
                </c:pt>
                <c:pt idx="1126">
                  <c:v>41670</c:v>
                </c:pt>
                <c:pt idx="1127">
                  <c:v>41671</c:v>
                </c:pt>
                <c:pt idx="1128">
                  <c:v>41672</c:v>
                </c:pt>
                <c:pt idx="1129">
                  <c:v>41673</c:v>
                </c:pt>
                <c:pt idx="1130">
                  <c:v>41674</c:v>
                </c:pt>
                <c:pt idx="1131">
                  <c:v>41675</c:v>
                </c:pt>
                <c:pt idx="1132">
                  <c:v>41676</c:v>
                </c:pt>
                <c:pt idx="1133">
                  <c:v>41677</c:v>
                </c:pt>
                <c:pt idx="1134">
                  <c:v>41678</c:v>
                </c:pt>
                <c:pt idx="1135">
                  <c:v>41679</c:v>
                </c:pt>
                <c:pt idx="1136">
                  <c:v>41680</c:v>
                </c:pt>
                <c:pt idx="1137">
                  <c:v>41681</c:v>
                </c:pt>
                <c:pt idx="1138">
                  <c:v>41682</c:v>
                </c:pt>
                <c:pt idx="1139">
                  <c:v>41683</c:v>
                </c:pt>
                <c:pt idx="1140">
                  <c:v>41684</c:v>
                </c:pt>
                <c:pt idx="1141">
                  <c:v>41685</c:v>
                </c:pt>
                <c:pt idx="1142">
                  <c:v>41686</c:v>
                </c:pt>
                <c:pt idx="1143">
                  <c:v>41687</c:v>
                </c:pt>
                <c:pt idx="1144">
                  <c:v>41688</c:v>
                </c:pt>
                <c:pt idx="1145">
                  <c:v>41689</c:v>
                </c:pt>
                <c:pt idx="1146">
                  <c:v>41690</c:v>
                </c:pt>
                <c:pt idx="1147">
                  <c:v>41691</c:v>
                </c:pt>
                <c:pt idx="1148">
                  <c:v>41692</c:v>
                </c:pt>
                <c:pt idx="1149">
                  <c:v>41693</c:v>
                </c:pt>
                <c:pt idx="1150">
                  <c:v>41694</c:v>
                </c:pt>
                <c:pt idx="1151">
                  <c:v>41695</c:v>
                </c:pt>
                <c:pt idx="1152">
                  <c:v>41696</c:v>
                </c:pt>
                <c:pt idx="1153">
                  <c:v>41697</c:v>
                </c:pt>
                <c:pt idx="1154">
                  <c:v>41698</c:v>
                </c:pt>
                <c:pt idx="1155">
                  <c:v>41699</c:v>
                </c:pt>
                <c:pt idx="1156">
                  <c:v>41700</c:v>
                </c:pt>
                <c:pt idx="1157">
                  <c:v>41701</c:v>
                </c:pt>
                <c:pt idx="1158">
                  <c:v>41702</c:v>
                </c:pt>
                <c:pt idx="1159">
                  <c:v>41703</c:v>
                </c:pt>
                <c:pt idx="1160">
                  <c:v>41704</c:v>
                </c:pt>
                <c:pt idx="1161">
                  <c:v>41705</c:v>
                </c:pt>
                <c:pt idx="1162">
                  <c:v>41706</c:v>
                </c:pt>
                <c:pt idx="1163">
                  <c:v>41707</c:v>
                </c:pt>
                <c:pt idx="1164">
                  <c:v>41708</c:v>
                </c:pt>
                <c:pt idx="1165">
                  <c:v>41709</c:v>
                </c:pt>
                <c:pt idx="1166">
                  <c:v>41710</c:v>
                </c:pt>
                <c:pt idx="1167">
                  <c:v>41711</c:v>
                </c:pt>
                <c:pt idx="1168">
                  <c:v>41712</c:v>
                </c:pt>
                <c:pt idx="1169">
                  <c:v>41713</c:v>
                </c:pt>
                <c:pt idx="1170">
                  <c:v>41714</c:v>
                </c:pt>
                <c:pt idx="1171">
                  <c:v>41715</c:v>
                </c:pt>
                <c:pt idx="1172">
                  <c:v>41716</c:v>
                </c:pt>
                <c:pt idx="1173">
                  <c:v>41717</c:v>
                </c:pt>
                <c:pt idx="1174">
                  <c:v>41718</c:v>
                </c:pt>
                <c:pt idx="1175">
                  <c:v>41719</c:v>
                </c:pt>
                <c:pt idx="1176">
                  <c:v>41720</c:v>
                </c:pt>
                <c:pt idx="1177">
                  <c:v>41721</c:v>
                </c:pt>
                <c:pt idx="1178">
                  <c:v>41722</c:v>
                </c:pt>
                <c:pt idx="1179">
                  <c:v>41723</c:v>
                </c:pt>
                <c:pt idx="1180">
                  <c:v>41724</c:v>
                </c:pt>
                <c:pt idx="1181">
                  <c:v>41725</c:v>
                </c:pt>
                <c:pt idx="1182">
                  <c:v>41726</c:v>
                </c:pt>
                <c:pt idx="1183">
                  <c:v>41727</c:v>
                </c:pt>
                <c:pt idx="1184">
                  <c:v>41728</c:v>
                </c:pt>
                <c:pt idx="1185">
                  <c:v>41729</c:v>
                </c:pt>
                <c:pt idx="1186">
                  <c:v>41730</c:v>
                </c:pt>
                <c:pt idx="1187">
                  <c:v>41731</c:v>
                </c:pt>
                <c:pt idx="1188">
                  <c:v>41732</c:v>
                </c:pt>
                <c:pt idx="1189">
                  <c:v>41733</c:v>
                </c:pt>
                <c:pt idx="1190">
                  <c:v>41734</c:v>
                </c:pt>
                <c:pt idx="1191">
                  <c:v>41735</c:v>
                </c:pt>
                <c:pt idx="1192">
                  <c:v>41736</c:v>
                </c:pt>
                <c:pt idx="1193">
                  <c:v>41737</c:v>
                </c:pt>
                <c:pt idx="1194">
                  <c:v>41738</c:v>
                </c:pt>
                <c:pt idx="1195">
                  <c:v>41739</c:v>
                </c:pt>
                <c:pt idx="1196">
                  <c:v>41740</c:v>
                </c:pt>
                <c:pt idx="1197">
                  <c:v>41741</c:v>
                </c:pt>
                <c:pt idx="1198">
                  <c:v>41742</c:v>
                </c:pt>
                <c:pt idx="1199">
                  <c:v>41743</c:v>
                </c:pt>
                <c:pt idx="1200">
                  <c:v>41744</c:v>
                </c:pt>
                <c:pt idx="1201">
                  <c:v>41745</c:v>
                </c:pt>
                <c:pt idx="1202">
                  <c:v>41746</c:v>
                </c:pt>
                <c:pt idx="1203">
                  <c:v>41747</c:v>
                </c:pt>
                <c:pt idx="1204">
                  <c:v>41748</c:v>
                </c:pt>
                <c:pt idx="1205">
                  <c:v>41749</c:v>
                </c:pt>
                <c:pt idx="1206">
                  <c:v>41750</c:v>
                </c:pt>
                <c:pt idx="1207">
                  <c:v>41751</c:v>
                </c:pt>
                <c:pt idx="1208">
                  <c:v>41752</c:v>
                </c:pt>
                <c:pt idx="1209">
                  <c:v>41753</c:v>
                </c:pt>
                <c:pt idx="1210">
                  <c:v>41754</c:v>
                </c:pt>
                <c:pt idx="1211">
                  <c:v>41755</c:v>
                </c:pt>
                <c:pt idx="1212">
                  <c:v>41756</c:v>
                </c:pt>
                <c:pt idx="1213">
                  <c:v>41757</c:v>
                </c:pt>
                <c:pt idx="1214">
                  <c:v>41758</c:v>
                </c:pt>
                <c:pt idx="1215">
                  <c:v>41759</c:v>
                </c:pt>
                <c:pt idx="1216">
                  <c:v>41760</c:v>
                </c:pt>
                <c:pt idx="1217">
                  <c:v>41761</c:v>
                </c:pt>
                <c:pt idx="1218">
                  <c:v>41762</c:v>
                </c:pt>
                <c:pt idx="1219">
                  <c:v>41763</c:v>
                </c:pt>
                <c:pt idx="1220">
                  <c:v>41764</c:v>
                </c:pt>
                <c:pt idx="1221">
                  <c:v>41765</c:v>
                </c:pt>
                <c:pt idx="1222">
                  <c:v>41766</c:v>
                </c:pt>
                <c:pt idx="1223">
                  <c:v>41767</c:v>
                </c:pt>
                <c:pt idx="1224">
                  <c:v>41768</c:v>
                </c:pt>
                <c:pt idx="1225">
                  <c:v>41769</c:v>
                </c:pt>
                <c:pt idx="1226">
                  <c:v>41770</c:v>
                </c:pt>
                <c:pt idx="1227">
                  <c:v>41771</c:v>
                </c:pt>
                <c:pt idx="1228">
                  <c:v>41772</c:v>
                </c:pt>
                <c:pt idx="1229">
                  <c:v>41773</c:v>
                </c:pt>
                <c:pt idx="1230">
                  <c:v>41774</c:v>
                </c:pt>
                <c:pt idx="1231">
                  <c:v>41775</c:v>
                </c:pt>
                <c:pt idx="1232">
                  <c:v>41776</c:v>
                </c:pt>
                <c:pt idx="1233">
                  <c:v>41777</c:v>
                </c:pt>
                <c:pt idx="1234">
                  <c:v>41778</c:v>
                </c:pt>
                <c:pt idx="1235">
                  <c:v>41779</c:v>
                </c:pt>
                <c:pt idx="1236">
                  <c:v>41780</c:v>
                </c:pt>
                <c:pt idx="1237">
                  <c:v>41781</c:v>
                </c:pt>
                <c:pt idx="1238">
                  <c:v>41782</c:v>
                </c:pt>
                <c:pt idx="1239">
                  <c:v>41783</c:v>
                </c:pt>
                <c:pt idx="1240">
                  <c:v>41784</c:v>
                </c:pt>
                <c:pt idx="1241">
                  <c:v>41785</c:v>
                </c:pt>
                <c:pt idx="1242">
                  <c:v>41786</c:v>
                </c:pt>
                <c:pt idx="1243">
                  <c:v>41787</c:v>
                </c:pt>
                <c:pt idx="1244">
                  <c:v>41788</c:v>
                </c:pt>
                <c:pt idx="1245">
                  <c:v>41789</c:v>
                </c:pt>
                <c:pt idx="1246">
                  <c:v>41790</c:v>
                </c:pt>
                <c:pt idx="1247">
                  <c:v>41791</c:v>
                </c:pt>
                <c:pt idx="1248">
                  <c:v>41792</c:v>
                </c:pt>
                <c:pt idx="1249">
                  <c:v>41793</c:v>
                </c:pt>
                <c:pt idx="1250">
                  <c:v>41794</c:v>
                </c:pt>
                <c:pt idx="1251">
                  <c:v>41795</c:v>
                </c:pt>
                <c:pt idx="1252">
                  <c:v>41796</c:v>
                </c:pt>
                <c:pt idx="1253">
                  <c:v>41797</c:v>
                </c:pt>
                <c:pt idx="1254">
                  <c:v>41798</c:v>
                </c:pt>
                <c:pt idx="1255">
                  <c:v>41799</c:v>
                </c:pt>
                <c:pt idx="1256">
                  <c:v>41800</c:v>
                </c:pt>
                <c:pt idx="1257">
                  <c:v>41801</c:v>
                </c:pt>
                <c:pt idx="1258">
                  <c:v>41802</c:v>
                </c:pt>
                <c:pt idx="1259">
                  <c:v>41803</c:v>
                </c:pt>
                <c:pt idx="1260">
                  <c:v>41804</c:v>
                </c:pt>
                <c:pt idx="1261">
                  <c:v>41805</c:v>
                </c:pt>
                <c:pt idx="1262">
                  <c:v>41806</c:v>
                </c:pt>
                <c:pt idx="1263">
                  <c:v>41807</c:v>
                </c:pt>
                <c:pt idx="1264">
                  <c:v>41808</c:v>
                </c:pt>
                <c:pt idx="1265">
                  <c:v>41809</c:v>
                </c:pt>
                <c:pt idx="1266">
                  <c:v>41810</c:v>
                </c:pt>
                <c:pt idx="1267">
                  <c:v>41811</c:v>
                </c:pt>
                <c:pt idx="1268">
                  <c:v>41812</c:v>
                </c:pt>
                <c:pt idx="1269">
                  <c:v>41813</c:v>
                </c:pt>
                <c:pt idx="1270">
                  <c:v>41814</c:v>
                </c:pt>
                <c:pt idx="1271">
                  <c:v>41815</c:v>
                </c:pt>
                <c:pt idx="1272">
                  <c:v>41816</c:v>
                </c:pt>
                <c:pt idx="1273">
                  <c:v>41817</c:v>
                </c:pt>
                <c:pt idx="1274">
                  <c:v>41818</c:v>
                </c:pt>
                <c:pt idx="1275">
                  <c:v>41819</c:v>
                </c:pt>
                <c:pt idx="1276">
                  <c:v>41820</c:v>
                </c:pt>
                <c:pt idx="1277">
                  <c:v>41821</c:v>
                </c:pt>
                <c:pt idx="1278">
                  <c:v>41822</c:v>
                </c:pt>
                <c:pt idx="1279">
                  <c:v>41823</c:v>
                </c:pt>
                <c:pt idx="1280">
                  <c:v>41824</c:v>
                </c:pt>
                <c:pt idx="1281">
                  <c:v>41825</c:v>
                </c:pt>
                <c:pt idx="1282">
                  <c:v>41826</c:v>
                </c:pt>
                <c:pt idx="1283">
                  <c:v>41827</c:v>
                </c:pt>
                <c:pt idx="1284">
                  <c:v>41828</c:v>
                </c:pt>
                <c:pt idx="1285">
                  <c:v>41829</c:v>
                </c:pt>
                <c:pt idx="1286">
                  <c:v>41830</c:v>
                </c:pt>
                <c:pt idx="1287">
                  <c:v>41831</c:v>
                </c:pt>
                <c:pt idx="1288">
                  <c:v>41832</c:v>
                </c:pt>
                <c:pt idx="1289">
                  <c:v>41833</c:v>
                </c:pt>
                <c:pt idx="1290">
                  <c:v>41834</c:v>
                </c:pt>
                <c:pt idx="1291">
                  <c:v>41835</c:v>
                </c:pt>
                <c:pt idx="1292">
                  <c:v>41836</c:v>
                </c:pt>
                <c:pt idx="1293">
                  <c:v>41837</c:v>
                </c:pt>
                <c:pt idx="1294">
                  <c:v>41838</c:v>
                </c:pt>
                <c:pt idx="1295">
                  <c:v>41839</c:v>
                </c:pt>
                <c:pt idx="1296">
                  <c:v>41840</c:v>
                </c:pt>
                <c:pt idx="1297">
                  <c:v>41841</c:v>
                </c:pt>
                <c:pt idx="1298">
                  <c:v>41842</c:v>
                </c:pt>
                <c:pt idx="1299">
                  <c:v>41843</c:v>
                </c:pt>
                <c:pt idx="1300">
                  <c:v>41844</c:v>
                </c:pt>
                <c:pt idx="1301">
                  <c:v>41845</c:v>
                </c:pt>
                <c:pt idx="1302">
                  <c:v>41846</c:v>
                </c:pt>
                <c:pt idx="1303">
                  <c:v>41847</c:v>
                </c:pt>
                <c:pt idx="1304">
                  <c:v>41848</c:v>
                </c:pt>
                <c:pt idx="1305">
                  <c:v>41849</c:v>
                </c:pt>
                <c:pt idx="1306">
                  <c:v>41850</c:v>
                </c:pt>
                <c:pt idx="1307">
                  <c:v>41851</c:v>
                </c:pt>
                <c:pt idx="1308">
                  <c:v>41852</c:v>
                </c:pt>
                <c:pt idx="1309">
                  <c:v>41853</c:v>
                </c:pt>
                <c:pt idx="1310">
                  <c:v>41854</c:v>
                </c:pt>
                <c:pt idx="1311">
                  <c:v>41855</c:v>
                </c:pt>
                <c:pt idx="1312">
                  <c:v>41856</c:v>
                </c:pt>
                <c:pt idx="1313">
                  <c:v>41857</c:v>
                </c:pt>
                <c:pt idx="1314">
                  <c:v>41858</c:v>
                </c:pt>
                <c:pt idx="1315">
                  <c:v>41859</c:v>
                </c:pt>
                <c:pt idx="1316">
                  <c:v>41860</c:v>
                </c:pt>
                <c:pt idx="1317">
                  <c:v>41861</c:v>
                </c:pt>
                <c:pt idx="1318">
                  <c:v>41862</c:v>
                </c:pt>
                <c:pt idx="1319">
                  <c:v>41863</c:v>
                </c:pt>
                <c:pt idx="1320">
                  <c:v>41864</c:v>
                </c:pt>
                <c:pt idx="1321">
                  <c:v>41865</c:v>
                </c:pt>
                <c:pt idx="1322">
                  <c:v>41866</c:v>
                </c:pt>
                <c:pt idx="1323">
                  <c:v>41867</c:v>
                </c:pt>
                <c:pt idx="1324">
                  <c:v>41868</c:v>
                </c:pt>
                <c:pt idx="1325">
                  <c:v>41869</c:v>
                </c:pt>
                <c:pt idx="1326">
                  <c:v>41870</c:v>
                </c:pt>
                <c:pt idx="1327">
                  <c:v>41871</c:v>
                </c:pt>
                <c:pt idx="1328">
                  <c:v>41872</c:v>
                </c:pt>
                <c:pt idx="1329">
                  <c:v>41873</c:v>
                </c:pt>
                <c:pt idx="1330">
                  <c:v>41874</c:v>
                </c:pt>
                <c:pt idx="1331">
                  <c:v>41875</c:v>
                </c:pt>
                <c:pt idx="1332">
                  <c:v>41876</c:v>
                </c:pt>
                <c:pt idx="1333">
                  <c:v>41877</c:v>
                </c:pt>
                <c:pt idx="1334">
                  <c:v>41878</c:v>
                </c:pt>
                <c:pt idx="1335">
                  <c:v>41879</c:v>
                </c:pt>
                <c:pt idx="1336">
                  <c:v>41880</c:v>
                </c:pt>
                <c:pt idx="1337">
                  <c:v>41881</c:v>
                </c:pt>
                <c:pt idx="1338">
                  <c:v>41882</c:v>
                </c:pt>
                <c:pt idx="1339">
                  <c:v>41883</c:v>
                </c:pt>
                <c:pt idx="1340">
                  <c:v>41884</c:v>
                </c:pt>
                <c:pt idx="1341">
                  <c:v>41885</c:v>
                </c:pt>
                <c:pt idx="1342">
                  <c:v>41886</c:v>
                </c:pt>
                <c:pt idx="1343">
                  <c:v>41887</c:v>
                </c:pt>
                <c:pt idx="1344">
                  <c:v>41888</c:v>
                </c:pt>
                <c:pt idx="1345">
                  <c:v>41889</c:v>
                </c:pt>
                <c:pt idx="1346">
                  <c:v>41890</c:v>
                </c:pt>
                <c:pt idx="1347">
                  <c:v>41891</c:v>
                </c:pt>
                <c:pt idx="1348">
                  <c:v>41892</c:v>
                </c:pt>
                <c:pt idx="1349">
                  <c:v>41893</c:v>
                </c:pt>
                <c:pt idx="1350">
                  <c:v>41894</c:v>
                </c:pt>
                <c:pt idx="1351">
                  <c:v>41895</c:v>
                </c:pt>
                <c:pt idx="1352">
                  <c:v>41896</c:v>
                </c:pt>
                <c:pt idx="1353">
                  <c:v>41897</c:v>
                </c:pt>
                <c:pt idx="1354">
                  <c:v>41898</c:v>
                </c:pt>
                <c:pt idx="1355">
                  <c:v>41899</c:v>
                </c:pt>
                <c:pt idx="1356">
                  <c:v>41900</c:v>
                </c:pt>
                <c:pt idx="1357">
                  <c:v>41901</c:v>
                </c:pt>
                <c:pt idx="1358">
                  <c:v>41902</c:v>
                </c:pt>
                <c:pt idx="1359">
                  <c:v>41903</c:v>
                </c:pt>
                <c:pt idx="1360">
                  <c:v>41904</c:v>
                </c:pt>
                <c:pt idx="1361">
                  <c:v>41905</c:v>
                </c:pt>
                <c:pt idx="1362">
                  <c:v>41906</c:v>
                </c:pt>
                <c:pt idx="1363">
                  <c:v>41907</c:v>
                </c:pt>
                <c:pt idx="1364">
                  <c:v>41908</c:v>
                </c:pt>
                <c:pt idx="1365">
                  <c:v>41909</c:v>
                </c:pt>
                <c:pt idx="1366">
                  <c:v>41910</c:v>
                </c:pt>
                <c:pt idx="1367">
                  <c:v>41911</c:v>
                </c:pt>
                <c:pt idx="1368">
                  <c:v>41912</c:v>
                </c:pt>
                <c:pt idx="1369">
                  <c:v>41913</c:v>
                </c:pt>
                <c:pt idx="1370">
                  <c:v>41914</c:v>
                </c:pt>
                <c:pt idx="1371">
                  <c:v>41915</c:v>
                </c:pt>
                <c:pt idx="1372">
                  <c:v>41916</c:v>
                </c:pt>
                <c:pt idx="1373">
                  <c:v>41917</c:v>
                </c:pt>
                <c:pt idx="1374">
                  <c:v>41918</c:v>
                </c:pt>
                <c:pt idx="1375">
                  <c:v>41919</c:v>
                </c:pt>
                <c:pt idx="1376">
                  <c:v>41920</c:v>
                </c:pt>
                <c:pt idx="1377">
                  <c:v>41921</c:v>
                </c:pt>
                <c:pt idx="1378">
                  <c:v>41922</c:v>
                </c:pt>
                <c:pt idx="1379">
                  <c:v>41923</c:v>
                </c:pt>
                <c:pt idx="1380">
                  <c:v>41924</c:v>
                </c:pt>
                <c:pt idx="1381">
                  <c:v>41925</c:v>
                </c:pt>
                <c:pt idx="1382">
                  <c:v>41926</c:v>
                </c:pt>
                <c:pt idx="1383">
                  <c:v>41927</c:v>
                </c:pt>
                <c:pt idx="1384">
                  <c:v>41928</c:v>
                </c:pt>
                <c:pt idx="1385">
                  <c:v>41929</c:v>
                </c:pt>
                <c:pt idx="1386">
                  <c:v>41930</c:v>
                </c:pt>
                <c:pt idx="1387">
                  <c:v>41931</c:v>
                </c:pt>
                <c:pt idx="1388">
                  <c:v>41932</c:v>
                </c:pt>
                <c:pt idx="1389">
                  <c:v>41933</c:v>
                </c:pt>
                <c:pt idx="1390">
                  <c:v>41934</c:v>
                </c:pt>
                <c:pt idx="1391">
                  <c:v>41935</c:v>
                </c:pt>
                <c:pt idx="1392">
                  <c:v>41936</c:v>
                </c:pt>
                <c:pt idx="1393">
                  <c:v>41937</c:v>
                </c:pt>
                <c:pt idx="1394">
                  <c:v>41938</c:v>
                </c:pt>
                <c:pt idx="1395">
                  <c:v>41939</c:v>
                </c:pt>
                <c:pt idx="1396">
                  <c:v>41940</c:v>
                </c:pt>
                <c:pt idx="1397">
                  <c:v>41941</c:v>
                </c:pt>
                <c:pt idx="1398">
                  <c:v>41942</c:v>
                </c:pt>
                <c:pt idx="1399">
                  <c:v>41943</c:v>
                </c:pt>
                <c:pt idx="1400">
                  <c:v>41944</c:v>
                </c:pt>
                <c:pt idx="1401">
                  <c:v>41945</c:v>
                </c:pt>
                <c:pt idx="1402">
                  <c:v>41946</c:v>
                </c:pt>
                <c:pt idx="1403">
                  <c:v>41947</c:v>
                </c:pt>
                <c:pt idx="1404">
                  <c:v>41948</c:v>
                </c:pt>
                <c:pt idx="1405">
                  <c:v>41949</c:v>
                </c:pt>
                <c:pt idx="1406">
                  <c:v>41950</c:v>
                </c:pt>
                <c:pt idx="1407">
                  <c:v>41951</c:v>
                </c:pt>
                <c:pt idx="1408">
                  <c:v>41952</c:v>
                </c:pt>
                <c:pt idx="1409">
                  <c:v>41953</c:v>
                </c:pt>
                <c:pt idx="1410">
                  <c:v>41954</c:v>
                </c:pt>
                <c:pt idx="1411">
                  <c:v>41955</c:v>
                </c:pt>
                <c:pt idx="1412">
                  <c:v>41956</c:v>
                </c:pt>
                <c:pt idx="1413">
                  <c:v>41957</c:v>
                </c:pt>
                <c:pt idx="1414">
                  <c:v>41958</c:v>
                </c:pt>
                <c:pt idx="1415">
                  <c:v>41959</c:v>
                </c:pt>
                <c:pt idx="1416">
                  <c:v>41960</c:v>
                </c:pt>
                <c:pt idx="1417">
                  <c:v>41961</c:v>
                </c:pt>
                <c:pt idx="1418">
                  <c:v>41962</c:v>
                </c:pt>
                <c:pt idx="1419">
                  <c:v>41963</c:v>
                </c:pt>
                <c:pt idx="1420">
                  <c:v>41964</c:v>
                </c:pt>
                <c:pt idx="1421">
                  <c:v>41965</c:v>
                </c:pt>
                <c:pt idx="1422">
                  <c:v>41966</c:v>
                </c:pt>
                <c:pt idx="1423">
                  <c:v>41967</c:v>
                </c:pt>
                <c:pt idx="1424">
                  <c:v>41968</c:v>
                </c:pt>
                <c:pt idx="1425">
                  <c:v>41969</c:v>
                </c:pt>
                <c:pt idx="1426">
                  <c:v>41970</c:v>
                </c:pt>
                <c:pt idx="1427">
                  <c:v>41971</c:v>
                </c:pt>
                <c:pt idx="1428">
                  <c:v>41972</c:v>
                </c:pt>
                <c:pt idx="1429">
                  <c:v>41973</c:v>
                </c:pt>
                <c:pt idx="1430">
                  <c:v>41974</c:v>
                </c:pt>
                <c:pt idx="1431">
                  <c:v>41975</c:v>
                </c:pt>
                <c:pt idx="1432">
                  <c:v>41976</c:v>
                </c:pt>
                <c:pt idx="1433">
                  <c:v>41977</c:v>
                </c:pt>
                <c:pt idx="1434">
                  <c:v>41978</c:v>
                </c:pt>
                <c:pt idx="1435">
                  <c:v>41979</c:v>
                </c:pt>
                <c:pt idx="1436">
                  <c:v>41980</c:v>
                </c:pt>
                <c:pt idx="1437">
                  <c:v>41981</c:v>
                </c:pt>
                <c:pt idx="1438">
                  <c:v>41982</c:v>
                </c:pt>
                <c:pt idx="1439">
                  <c:v>41983</c:v>
                </c:pt>
                <c:pt idx="1440">
                  <c:v>41984</c:v>
                </c:pt>
                <c:pt idx="1441">
                  <c:v>41985</c:v>
                </c:pt>
                <c:pt idx="1442">
                  <c:v>41986</c:v>
                </c:pt>
                <c:pt idx="1443">
                  <c:v>41987</c:v>
                </c:pt>
                <c:pt idx="1444">
                  <c:v>41988</c:v>
                </c:pt>
                <c:pt idx="1445">
                  <c:v>41989</c:v>
                </c:pt>
                <c:pt idx="1446">
                  <c:v>41990</c:v>
                </c:pt>
                <c:pt idx="1447">
                  <c:v>41991</c:v>
                </c:pt>
                <c:pt idx="1448">
                  <c:v>41992</c:v>
                </c:pt>
                <c:pt idx="1449">
                  <c:v>41993</c:v>
                </c:pt>
                <c:pt idx="1450">
                  <c:v>41994</c:v>
                </c:pt>
                <c:pt idx="1451">
                  <c:v>41995</c:v>
                </c:pt>
                <c:pt idx="1452">
                  <c:v>41996</c:v>
                </c:pt>
                <c:pt idx="1453">
                  <c:v>41997</c:v>
                </c:pt>
                <c:pt idx="1454">
                  <c:v>41998</c:v>
                </c:pt>
                <c:pt idx="1455">
                  <c:v>41999</c:v>
                </c:pt>
                <c:pt idx="1456">
                  <c:v>42000</c:v>
                </c:pt>
                <c:pt idx="1457">
                  <c:v>42001</c:v>
                </c:pt>
                <c:pt idx="1458">
                  <c:v>42002</c:v>
                </c:pt>
                <c:pt idx="1459">
                  <c:v>42003</c:v>
                </c:pt>
                <c:pt idx="1460">
                  <c:v>42004</c:v>
                </c:pt>
                <c:pt idx="1461">
                  <c:v>42005</c:v>
                </c:pt>
                <c:pt idx="1462">
                  <c:v>42006</c:v>
                </c:pt>
                <c:pt idx="1463">
                  <c:v>42007</c:v>
                </c:pt>
                <c:pt idx="1464">
                  <c:v>42008</c:v>
                </c:pt>
                <c:pt idx="1465">
                  <c:v>42009</c:v>
                </c:pt>
                <c:pt idx="1466">
                  <c:v>42010</c:v>
                </c:pt>
                <c:pt idx="1467">
                  <c:v>42011</c:v>
                </c:pt>
                <c:pt idx="1468">
                  <c:v>42012</c:v>
                </c:pt>
                <c:pt idx="1469">
                  <c:v>42013</c:v>
                </c:pt>
                <c:pt idx="1470">
                  <c:v>42014</c:v>
                </c:pt>
                <c:pt idx="1471">
                  <c:v>42015</c:v>
                </c:pt>
                <c:pt idx="1472">
                  <c:v>42016</c:v>
                </c:pt>
                <c:pt idx="1473">
                  <c:v>42017</c:v>
                </c:pt>
                <c:pt idx="1474">
                  <c:v>42018</c:v>
                </c:pt>
                <c:pt idx="1475">
                  <c:v>42019</c:v>
                </c:pt>
                <c:pt idx="1476">
                  <c:v>42020</c:v>
                </c:pt>
                <c:pt idx="1477">
                  <c:v>42021</c:v>
                </c:pt>
                <c:pt idx="1478">
                  <c:v>42022</c:v>
                </c:pt>
                <c:pt idx="1479">
                  <c:v>42023</c:v>
                </c:pt>
                <c:pt idx="1480">
                  <c:v>42024</c:v>
                </c:pt>
                <c:pt idx="1481">
                  <c:v>42025</c:v>
                </c:pt>
                <c:pt idx="1482">
                  <c:v>42026</c:v>
                </c:pt>
                <c:pt idx="1483">
                  <c:v>42027</c:v>
                </c:pt>
                <c:pt idx="1484">
                  <c:v>42028</c:v>
                </c:pt>
                <c:pt idx="1485">
                  <c:v>42029</c:v>
                </c:pt>
                <c:pt idx="1486">
                  <c:v>42030</c:v>
                </c:pt>
                <c:pt idx="1487">
                  <c:v>42031</c:v>
                </c:pt>
                <c:pt idx="1488">
                  <c:v>42032</c:v>
                </c:pt>
                <c:pt idx="1489">
                  <c:v>42033</c:v>
                </c:pt>
                <c:pt idx="1490">
                  <c:v>42034</c:v>
                </c:pt>
                <c:pt idx="1491">
                  <c:v>42035</c:v>
                </c:pt>
                <c:pt idx="1492">
                  <c:v>42036</c:v>
                </c:pt>
                <c:pt idx="1493">
                  <c:v>42037</c:v>
                </c:pt>
                <c:pt idx="1494">
                  <c:v>42038</c:v>
                </c:pt>
                <c:pt idx="1495">
                  <c:v>42039</c:v>
                </c:pt>
                <c:pt idx="1496">
                  <c:v>42040</c:v>
                </c:pt>
                <c:pt idx="1497">
                  <c:v>42041</c:v>
                </c:pt>
                <c:pt idx="1498">
                  <c:v>42042</c:v>
                </c:pt>
                <c:pt idx="1499">
                  <c:v>42043</c:v>
                </c:pt>
                <c:pt idx="1500">
                  <c:v>42044</c:v>
                </c:pt>
                <c:pt idx="1501">
                  <c:v>42045</c:v>
                </c:pt>
                <c:pt idx="1502">
                  <c:v>42046</c:v>
                </c:pt>
                <c:pt idx="1503">
                  <c:v>42047</c:v>
                </c:pt>
                <c:pt idx="1504">
                  <c:v>42048</c:v>
                </c:pt>
                <c:pt idx="1505">
                  <c:v>42049</c:v>
                </c:pt>
                <c:pt idx="1506">
                  <c:v>42050</c:v>
                </c:pt>
                <c:pt idx="1507">
                  <c:v>42051</c:v>
                </c:pt>
                <c:pt idx="1508">
                  <c:v>42052</c:v>
                </c:pt>
                <c:pt idx="1509">
                  <c:v>42053</c:v>
                </c:pt>
                <c:pt idx="1510">
                  <c:v>42054</c:v>
                </c:pt>
                <c:pt idx="1511">
                  <c:v>42055</c:v>
                </c:pt>
                <c:pt idx="1512">
                  <c:v>42056</c:v>
                </c:pt>
                <c:pt idx="1513">
                  <c:v>42057</c:v>
                </c:pt>
                <c:pt idx="1514">
                  <c:v>42058</c:v>
                </c:pt>
                <c:pt idx="1515">
                  <c:v>42059</c:v>
                </c:pt>
                <c:pt idx="1516">
                  <c:v>42060</c:v>
                </c:pt>
                <c:pt idx="1517">
                  <c:v>42061</c:v>
                </c:pt>
                <c:pt idx="1518">
                  <c:v>42062</c:v>
                </c:pt>
                <c:pt idx="1519">
                  <c:v>42063</c:v>
                </c:pt>
                <c:pt idx="1520">
                  <c:v>42064</c:v>
                </c:pt>
                <c:pt idx="1521">
                  <c:v>42065</c:v>
                </c:pt>
                <c:pt idx="1522">
                  <c:v>42066</c:v>
                </c:pt>
                <c:pt idx="1523">
                  <c:v>42067</c:v>
                </c:pt>
                <c:pt idx="1524">
                  <c:v>42068</c:v>
                </c:pt>
                <c:pt idx="1525">
                  <c:v>42069</c:v>
                </c:pt>
                <c:pt idx="1526">
                  <c:v>42070</c:v>
                </c:pt>
                <c:pt idx="1527">
                  <c:v>42071</c:v>
                </c:pt>
                <c:pt idx="1528">
                  <c:v>42072</c:v>
                </c:pt>
                <c:pt idx="1529">
                  <c:v>42073</c:v>
                </c:pt>
                <c:pt idx="1530">
                  <c:v>42074</c:v>
                </c:pt>
                <c:pt idx="1531">
                  <c:v>42075</c:v>
                </c:pt>
                <c:pt idx="1532">
                  <c:v>42076</c:v>
                </c:pt>
                <c:pt idx="1533">
                  <c:v>42077</c:v>
                </c:pt>
                <c:pt idx="1534">
                  <c:v>42078</c:v>
                </c:pt>
                <c:pt idx="1535">
                  <c:v>42079</c:v>
                </c:pt>
                <c:pt idx="1536">
                  <c:v>42080</c:v>
                </c:pt>
                <c:pt idx="1537">
                  <c:v>42081</c:v>
                </c:pt>
                <c:pt idx="1538">
                  <c:v>42082</c:v>
                </c:pt>
                <c:pt idx="1539">
                  <c:v>42083</c:v>
                </c:pt>
                <c:pt idx="1540">
                  <c:v>42084</c:v>
                </c:pt>
                <c:pt idx="1541">
                  <c:v>42085</c:v>
                </c:pt>
                <c:pt idx="1542">
                  <c:v>42086</c:v>
                </c:pt>
                <c:pt idx="1543">
                  <c:v>42087</c:v>
                </c:pt>
                <c:pt idx="1544">
                  <c:v>42088</c:v>
                </c:pt>
                <c:pt idx="1545">
                  <c:v>42089</c:v>
                </c:pt>
                <c:pt idx="1546">
                  <c:v>42090</c:v>
                </c:pt>
                <c:pt idx="1547">
                  <c:v>42091</c:v>
                </c:pt>
                <c:pt idx="1548">
                  <c:v>42092</c:v>
                </c:pt>
                <c:pt idx="1549">
                  <c:v>42093</c:v>
                </c:pt>
                <c:pt idx="1550">
                  <c:v>42094</c:v>
                </c:pt>
                <c:pt idx="1551">
                  <c:v>42095</c:v>
                </c:pt>
                <c:pt idx="1552">
                  <c:v>42096</c:v>
                </c:pt>
                <c:pt idx="1553">
                  <c:v>42097</c:v>
                </c:pt>
                <c:pt idx="1554">
                  <c:v>42098</c:v>
                </c:pt>
                <c:pt idx="1555">
                  <c:v>42099</c:v>
                </c:pt>
                <c:pt idx="1556">
                  <c:v>42100</c:v>
                </c:pt>
                <c:pt idx="1557">
                  <c:v>42101</c:v>
                </c:pt>
                <c:pt idx="1558">
                  <c:v>42102</c:v>
                </c:pt>
                <c:pt idx="1559">
                  <c:v>42103</c:v>
                </c:pt>
                <c:pt idx="1560">
                  <c:v>42104</c:v>
                </c:pt>
                <c:pt idx="1561">
                  <c:v>42105</c:v>
                </c:pt>
                <c:pt idx="1562">
                  <c:v>42106</c:v>
                </c:pt>
                <c:pt idx="1563">
                  <c:v>42107</c:v>
                </c:pt>
                <c:pt idx="1564">
                  <c:v>42108</c:v>
                </c:pt>
                <c:pt idx="1565">
                  <c:v>42109</c:v>
                </c:pt>
                <c:pt idx="1566">
                  <c:v>42110</c:v>
                </c:pt>
                <c:pt idx="1567">
                  <c:v>42111</c:v>
                </c:pt>
                <c:pt idx="1568">
                  <c:v>42112</c:v>
                </c:pt>
                <c:pt idx="1569">
                  <c:v>42113</c:v>
                </c:pt>
                <c:pt idx="1570">
                  <c:v>42114</c:v>
                </c:pt>
                <c:pt idx="1571">
                  <c:v>42115</c:v>
                </c:pt>
                <c:pt idx="1572">
                  <c:v>42116</c:v>
                </c:pt>
                <c:pt idx="1573">
                  <c:v>42117</c:v>
                </c:pt>
                <c:pt idx="1574">
                  <c:v>42118</c:v>
                </c:pt>
                <c:pt idx="1575">
                  <c:v>42119</c:v>
                </c:pt>
                <c:pt idx="1576">
                  <c:v>42120</c:v>
                </c:pt>
                <c:pt idx="1577">
                  <c:v>42121</c:v>
                </c:pt>
                <c:pt idx="1578">
                  <c:v>42122</c:v>
                </c:pt>
                <c:pt idx="1579">
                  <c:v>42123</c:v>
                </c:pt>
                <c:pt idx="1580">
                  <c:v>42124</c:v>
                </c:pt>
                <c:pt idx="1581">
                  <c:v>42125</c:v>
                </c:pt>
                <c:pt idx="1582">
                  <c:v>42126</c:v>
                </c:pt>
                <c:pt idx="1583">
                  <c:v>42127</c:v>
                </c:pt>
                <c:pt idx="1584">
                  <c:v>42128</c:v>
                </c:pt>
                <c:pt idx="1585">
                  <c:v>42129</c:v>
                </c:pt>
                <c:pt idx="1586">
                  <c:v>42130</c:v>
                </c:pt>
                <c:pt idx="1587">
                  <c:v>42131</c:v>
                </c:pt>
                <c:pt idx="1588">
                  <c:v>42132</c:v>
                </c:pt>
                <c:pt idx="1589">
                  <c:v>42133</c:v>
                </c:pt>
                <c:pt idx="1590">
                  <c:v>42134</c:v>
                </c:pt>
                <c:pt idx="1591">
                  <c:v>42135</c:v>
                </c:pt>
                <c:pt idx="1592">
                  <c:v>42136</c:v>
                </c:pt>
                <c:pt idx="1593">
                  <c:v>42137</c:v>
                </c:pt>
                <c:pt idx="1594">
                  <c:v>42138</c:v>
                </c:pt>
                <c:pt idx="1595">
                  <c:v>42139</c:v>
                </c:pt>
                <c:pt idx="1596">
                  <c:v>42140</c:v>
                </c:pt>
                <c:pt idx="1597">
                  <c:v>42141</c:v>
                </c:pt>
                <c:pt idx="1598">
                  <c:v>42142</c:v>
                </c:pt>
                <c:pt idx="1599">
                  <c:v>42143</c:v>
                </c:pt>
                <c:pt idx="1600">
                  <c:v>42144</c:v>
                </c:pt>
                <c:pt idx="1601">
                  <c:v>42145</c:v>
                </c:pt>
                <c:pt idx="1602">
                  <c:v>42146</c:v>
                </c:pt>
                <c:pt idx="1603">
                  <c:v>42147</c:v>
                </c:pt>
                <c:pt idx="1604">
                  <c:v>42148</c:v>
                </c:pt>
                <c:pt idx="1605">
                  <c:v>42149</c:v>
                </c:pt>
                <c:pt idx="1606">
                  <c:v>42150</c:v>
                </c:pt>
                <c:pt idx="1607">
                  <c:v>42151</c:v>
                </c:pt>
                <c:pt idx="1608">
                  <c:v>42152</c:v>
                </c:pt>
                <c:pt idx="1609">
                  <c:v>42153</c:v>
                </c:pt>
                <c:pt idx="1610">
                  <c:v>42154</c:v>
                </c:pt>
                <c:pt idx="1611">
                  <c:v>42155</c:v>
                </c:pt>
                <c:pt idx="1612">
                  <c:v>42156</c:v>
                </c:pt>
                <c:pt idx="1613">
                  <c:v>42157</c:v>
                </c:pt>
                <c:pt idx="1614">
                  <c:v>42158</c:v>
                </c:pt>
                <c:pt idx="1615">
                  <c:v>42159</c:v>
                </c:pt>
                <c:pt idx="1616">
                  <c:v>42160</c:v>
                </c:pt>
                <c:pt idx="1617">
                  <c:v>42161</c:v>
                </c:pt>
                <c:pt idx="1618">
                  <c:v>42162</c:v>
                </c:pt>
                <c:pt idx="1619">
                  <c:v>42163</c:v>
                </c:pt>
                <c:pt idx="1620">
                  <c:v>42164</c:v>
                </c:pt>
                <c:pt idx="1621">
                  <c:v>42165</c:v>
                </c:pt>
                <c:pt idx="1622">
                  <c:v>42166</c:v>
                </c:pt>
                <c:pt idx="1623">
                  <c:v>42167</c:v>
                </c:pt>
                <c:pt idx="1624">
                  <c:v>42168</c:v>
                </c:pt>
                <c:pt idx="1625">
                  <c:v>42169</c:v>
                </c:pt>
                <c:pt idx="1626">
                  <c:v>42170</c:v>
                </c:pt>
                <c:pt idx="1627">
                  <c:v>42171</c:v>
                </c:pt>
                <c:pt idx="1628">
                  <c:v>42172</c:v>
                </c:pt>
                <c:pt idx="1629">
                  <c:v>42173</c:v>
                </c:pt>
                <c:pt idx="1630">
                  <c:v>42174</c:v>
                </c:pt>
                <c:pt idx="1631">
                  <c:v>42175</c:v>
                </c:pt>
                <c:pt idx="1632">
                  <c:v>42176</c:v>
                </c:pt>
                <c:pt idx="1633">
                  <c:v>42177</c:v>
                </c:pt>
                <c:pt idx="1634">
                  <c:v>42178</c:v>
                </c:pt>
                <c:pt idx="1635">
                  <c:v>42179</c:v>
                </c:pt>
                <c:pt idx="1636">
                  <c:v>42180</c:v>
                </c:pt>
                <c:pt idx="1637">
                  <c:v>42181</c:v>
                </c:pt>
                <c:pt idx="1638">
                  <c:v>42182</c:v>
                </c:pt>
                <c:pt idx="1639">
                  <c:v>42183</c:v>
                </c:pt>
                <c:pt idx="1640">
                  <c:v>42184</c:v>
                </c:pt>
                <c:pt idx="1641">
                  <c:v>42185</c:v>
                </c:pt>
                <c:pt idx="1642">
                  <c:v>42186</c:v>
                </c:pt>
                <c:pt idx="1643">
                  <c:v>42187</c:v>
                </c:pt>
                <c:pt idx="1644">
                  <c:v>42188</c:v>
                </c:pt>
                <c:pt idx="1645">
                  <c:v>42189</c:v>
                </c:pt>
                <c:pt idx="1646">
                  <c:v>42190</c:v>
                </c:pt>
                <c:pt idx="1647">
                  <c:v>42191</c:v>
                </c:pt>
                <c:pt idx="1648">
                  <c:v>42192</c:v>
                </c:pt>
                <c:pt idx="1649">
                  <c:v>42193</c:v>
                </c:pt>
                <c:pt idx="1650">
                  <c:v>42194</c:v>
                </c:pt>
                <c:pt idx="1651">
                  <c:v>42195</c:v>
                </c:pt>
                <c:pt idx="1652">
                  <c:v>42196</c:v>
                </c:pt>
                <c:pt idx="1653">
                  <c:v>42197</c:v>
                </c:pt>
                <c:pt idx="1654">
                  <c:v>42198</c:v>
                </c:pt>
                <c:pt idx="1655">
                  <c:v>42199</c:v>
                </c:pt>
                <c:pt idx="1656">
                  <c:v>42200</c:v>
                </c:pt>
                <c:pt idx="1657">
                  <c:v>42201</c:v>
                </c:pt>
                <c:pt idx="1658">
                  <c:v>42202</c:v>
                </c:pt>
                <c:pt idx="1659">
                  <c:v>42203</c:v>
                </c:pt>
                <c:pt idx="1660">
                  <c:v>42204</c:v>
                </c:pt>
                <c:pt idx="1661">
                  <c:v>42205</c:v>
                </c:pt>
                <c:pt idx="1662">
                  <c:v>42206</c:v>
                </c:pt>
                <c:pt idx="1663">
                  <c:v>42207</c:v>
                </c:pt>
                <c:pt idx="1664">
                  <c:v>42208</c:v>
                </c:pt>
                <c:pt idx="1665">
                  <c:v>42209</c:v>
                </c:pt>
                <c:pt idx="1666">
                  <c:v>42210</c:v>
                </c:pt>
                <c:pt idx="1667">
                  <c:v>42211</c:v>
                </c:pt>
                <c:pt idx="1668">
                  <c:v>42212</c:v>
                </c:pt>
                <c:pt idx="1669">
                  <c:v>42213</c:v>
                </c:pt>
                <c:pt idx="1670">
                  <c:v>42214</c:v>
                </c:pt>
                <c:pt idx="1671">
                  <c:v>42215</c:v>
                </c:pt>
                <c:pt idx="1672">
                  <c:v>42216</c:v>
                </c:pt>
                <c:pt idx="1673">
                  <c:v>42217</c:v>
                </c:pt>
                <c:pt idx="1674">
                  <c:v>42218</c:v>
                </c:pt>
                <c:pt idx="1675">
                  <c:v>42219</c:v>
                </c:pt>
                <c:pt idx="1676">
                  <c:v>42220</c:v>
                </c:pt>
                <c:pt idx="1677">
                  <c:v>42221</c:v>
                </c:pt>
                <c:pt idx="1678">
                  <c:v>42222</c:v>
                </c:pt>
                <c:pt idx="1679">
                  <c:v>42223</c:v>
                </c:pt>
                <c:pt idx="1680">
                  <c:v>42224</c:v>
                </c:pt>
                <c:pt idx="1681">
                  <c:v>42225</c:v>
                </c:pt>
                <c:pt idx="1682">
                  <c:v>42226</c:v>
                </c:pt>
                <c:pt idx="1683">
                  <c:v>42227</c:v>
                </c:pt>
                <c:pt idx="1684">
                  <c:v>42228</c:v>
                </c:pt>
                <c:pt idx="1685">
                  <c:v>42229</c:v>
                </c:pt>
                <c:pt idx="1686">
                  <c:v>42230</c:v>
                </c:pt>
                <c:pt idx="1687">
                  <c:v>42231</c:v>
                </c:pt>
                <c:pt idx="1688">
                  <c:v>42232</c:v>
                </c:pt>
                <c:pt idx="1689">
                  <c:v>42233</c:v>
                </c:pt>
                <c:pt idx="1690">
                  <c:v>42234</c:v>
                </c:pt>
                <c:pt idx="1691">
                  <c:v>42235</c:v>
                </c:pt>
                <c:pt idx="1692">
                  <c:v>42236</c:v>
                </c:pt>
                <c:pt idx="1693">
                  <c:v>42237</c:v>
                </c:pt>
                <c:pt idx="1694">
                  <c:v>42238</c:v>
                </c:pt>
                <c:pt idx="1695">
                  <c:v>42239</c:v>
                </c:pt>
                <c:pt idx="1696">
                  <c:v>42240</c:v>
                </c:pt>
                <c:pt idx="1697">
                  <c:v>42241</c:v>
                </c:pt>
                <c:pt idx="1698">
                  <c:v>42242</c:v>
                </c:pt>
                <c:pt idx="1699">
                  <c:v>42243</c:v>
                </c:pt>
                <c:pt idx="1700">
                  <c:v>42244</c:v>
                </c:pt>
                <c:pt idx="1701">
                  <c:v>42245</c:v>
                </c:pt>
                <c:pt idx="1702">
                  <c:v>42246</c:v>
                </c:pt>
                <c:pt idx="1703">
                  <c:v>42247</c:v>
                </c:pt>
                <c:pt idx="1704">
                  <c:v>42248</c:v>
                </c:pt>
                <c:pt idx="1705">
                  <c:v>42249</c:v>
                </c:pt>
                <c:pt idx="1706">
                  <c:v>42250</c:v>
                </c:pt>
                <c:pt idx="1707">
                  <c:v>42251</c:v>
                </c:pt>
                <c:pt idx="1708">
                  <c:v>42252</c:v>
                </c:pt>
                <c:pt idx="1709">
                  <c:v>42253</c:v>
                </c:pt>
                <c:pt idx="1710">
                  <c:v>42254</c:v>
                </c:pt>
                <c:pt idx="1711">
                  <c:v>42255</c:v>
                </c:pt>
                <c:pt idx="1712">
                  <c:v>42256</c:v>
                </c:pt>
                <c:pt idx="1713">
                  <c:v>42257</c:v>
                </c:pt>
                <c:pt idx="1714">
                  <c:v>42258</c:v>
                </c:pt>
                <c:pt idx="1715">
                  <c:v>42259</c:v>
                </c:pt>
                <c:pt idx="1716">
                  <c:v>42260</c:v>
                </c:pt>
                <c:pt idx="1717">
                  <c:v>42261</c:v>
                </c:pt>
                <c:pt idx="1718">
                  <c:v>42262</c:v>
                </c:pt>
                <c:pt idx="1719">
                  <c:v>42263</c:v>
                </c:pt>
                <c:pt idx="1720">
                  <c:v>42264</c:v>
                </c:pt>
                <c:pt idx="1721">
                  <c:v>42265</c:v>
                </c:pt>
                <c:pt idx="1722">
                  <c:v>42266</c:v>
                </c:pt>
                <c:pt idx="1723">
                  <c:v>42267</c:v>
                </c:pt>
                <c:pt idx="1724">
                  <c:v>42268</c:v>
                </c:pt>
                <c:pt idx="1725">
                  <c:v>42269</c:v>
                </c:pt>
                <c:pt idx="1726">
                  <c:v>42270</c:v>
                </c:pt>
                <c:pt idx="1727">
                  <c:v>42271</c:v>
                </c:pt>
                <c:pt idx="1728">
                  <c:v>42272</c:v>
                </c:pt>
                <c:pt idx="1729">
                  <c:v>42273</c:v>
                </c:pt>
                <c:pt idx="1730">
                  <c:v>42274</c:v>
                </c:pt>
                <c:pt idx="1731">
                  <c:v>42275</c:v>
                </c:pt>
                <c:pt idx="1732">
                  <c:v>42276</c:v>
                </c:pt>
                <c:pt idx="1733">
                  <c:v>42277</c:v>
                </c:pt>
                <c:pt idx="1734">
                  <c:v>42278</c:v>
                </c:pt>
                <c:pt idx="1735">
                  <c:v>42279</c:v>
                </c:pt>
                <c:pt idx="1736">
                  <c:v>42280</c:v>
                </c:pt>
                <c:pt idx="1737">
                  <c:v>42281</c:v>
                </c:pt>
                <c:pt idx="1738">
                  <c:v>42282</c:v>
                </c:pt>
                <c:pt idx="1739">
                  <c:v>42283</c:v>
                </c:pt>
                <c:pt idx="1740">
                  <c:v>42284</c:v>
                </c:pt>
                <c:pt idx="1741">
                  <c:v>42285</c:v>
                </c:pt>
                <c:pt idx="1742">
                  <c:v>42286</c:v>
                </c:pt>
                <c:pt idx="1743">
                  <c:v>42287</c:v>
                </c:pt>
                <c:pt idx="1744">
                  <c:v>42288</c:v>
                </c:pt>
                <c:pt idx="1745">
                  <c:v>42289</c:v>
                </c:pt>
                <c:pt idx="1746">
                  <c:v>42290</c:v>
                </c:pt>
                <c:pt idx="1747">
                  <c:v>42291</c:v>
                </c:pt>
                <c:pt idx="1748">
                  <c:v>42292</c:v>
                </c:pt>
                <c:pt idx="1749">
                  <c:v>42293</c:v>
                </c:pt>
                <c:pt idx="1750">
                  <c:v>42294</c:v>
                </c:pt>
                <c:pt idx="1751">
                  <c:v>42295</c:v>
                </c:pt>
                <c:pt idx="1752">
                  <c:v>42296</c:v>
                </c:pt>
                <c:pt idx="1753">
                  <c:v>42297</c:v>
                </c:pt>
                <c:pt idx="1754">
                  <c:v>42298</c:v>
                </c:pt>
                <c:pt idx="1755">
                  <c:v>42299</c:v>
                </c:pt>
                <c:pt idx="1756">
                  <c:v>42300</c:v>
                </c:pt>
                <c:pt idx="1757">
                  <c:v>42301</c:v>
                </c:pt>
                <c:pt idx="1758">
                  <c:v>42302</c:v>
                </c:pt>
                <c:pt idx="1759">
                  <c:v>42303</c:v>
                </c:pt>
                <c:pt idx="1760">
                  <c:v>42304</c:v>
                </c:pt>
                <c:pt idx="1761">
                  <c:v>42305</c:v>
                </c:pt>
                <c:pt idx="1762">
                  <c:v>42306</c:v>
                </c:pt>
                <c:pt idx="1763">
                  <c:v>42307</c:v>
                </c:pt>
                <c:pt idx="1764">
                  <c:v>42308</c:v>
                </c:pt>
                <c:pt idx="1765">
                  <c:v>42309</c:v>
                </c:pt>
                <c:pt idx="1766">
                  <c:v>42310</c:v>
                </c:pt>
                <c:pt idx="1767">
                  <c:v>42311</c:v>
                </c:pt>
                <c:pt idx="1768">
                  <c:v>42312</c:v>
                </c:pt>
                <c:pt idx="1769">
                  <c:v>42313</c:v>
                </c:pt>
                <c:pt idx="1770">
                  <c:v>42314</c:v>
                </c:pt>
                <c:pt idx="1771">
                  <c:v>42315</c:v>
                </c:pt>
                <c:pt idx="1772">
                  <c:v>42316</c:v>
                </c:pt>
                <c:pt idx="1773">
                  <c:v>42317</c:v>
                </c:pt>
                <c:pt idx="1774">
                  <c:v>42318</c:v>
                </c:pt>
                <c:pt idx="1775">
                  <c:v>42319</c:v>
                </c:pt>
                <c:pt idx="1776">
                  <c:v>42320</c:v>
                </c:pt>
                <c:pt idx="1777">
                  <c:v>42321</c:v>
                </c:pt>
                <c:pt idx="1778">
                  <c:v>42322</c:v>
                </c:pt>
                <c:pt idx="1779">
                  <c:v>42323</c:v>
                </c:pt>
                <c:pt idx="1780">
                  <c:v>42324</c:v>
                </c:pt>
                <c:pt idx="1781">
                  <c:v>42325</c:v>
                </c:pt>
                <c:pt idx="1782">
                  <c:v>42326</c:v>
                </c:pt>
                <c:pt idx="1783">
                  <c:v>42327</c:v>
                </c:pt>
                <c:pt idx="1784">
                  <c:v>42328</c:v>
                </c:pt>
                <c:pt idx="1785">
                  <c:v>42329</c:v>
                </c:pt>
                <c:pt idx="1786">
                  <c:v>42330</c:v>
                </c:pt>
                <c:pt idx="1787">
                  <c:v>42331</c:v>
                </c:pt>
                <c:pt idx="1788">
                  <c:v>42332</c:v>
                </c:pt>
                <c:pt idx="1789">
                  <c:v>42333</c:v>
                </c:pt>
                <c:pt idx="1790">
                  <c:v>42334</c:v>
                </c:pt>
                <c:pt idx="1791">
                  <c:v>42335</c:v>
                </c:pt>
                <c:pt idx="1792">
                  <c:v>42336</c:v>
                </c:pt>
                <c:pt idx="1793">
                  <c:v>42337</c:v>
                </c:pt>
                <c:pt idx="1794">
                  <c:v>42338</c:v>
                </c:pt>
                <c:pt idx="1795">
                  <c:v>42339</c:v>
                </c:pt>
                <c:pt idx="1796">
                  <c:v>42340</c:v>
                </c:pt>
                <c:pt idx="1797">
                  <c:v>42341</c:v>
                </c:pt>
                <c:pt idx="1798">
                  <c:v>42342</c:v>
                </c:pt>
                <c:pt idx="1799">
                  <c:v>42343</c:v>
                </c:pt>
                <c:pt idx="1800">
                  <c:v>42344</c:v>
                </c:pt>
                <c:pt idx="1801">
                  <c:v>42345</c:v>
                </c:pt>
                <c:pt idx="1802">
                  <c:v>42346</c:v>
                </c:pt>
                <c:pt idx="1803">
                  <c:v>42347</c:v>
                </c:pt>
                <c:pt idx="1804">
                  <c:v>42348</c:v>
                </c:pt>
                <c:pt idx="1805">
                  <c:v>42349</c:v>
                </c:pt>
                <c:pt idx="1806">
                  <c:v>42350</c:v>
                </c:pt>
                <c:pt idx="1807">
                  <c:v>42351</c:v>
                </c:pt>
                <c:pt idx="1808">
                  <c:v>42352</c:v>
                </c:pt>
                <c:pt idx="1809">
                  <c:v>42353</c:v>
                </c:pt>
                <c:pt idx="1810">
                  <c:v>42354</c:v>
                </c:pt>
                <c:pt idx="1811">
                  <c:v>42355</c:v>
                </c:pt>
                <c:pt idx="1812">
                  <c:v>42356</c:v>
                </c:pt>
                <c:pt idx="1813">
                  <c:v>42357</c:v>
                </c:pt>
                <c:pt idx="1814">
                  <c:v>42358</c:v>
                </c:pt>
                <c:pt idx="1815">
                  <c:v>42359</c:v>
                </c:pt>
                <c:pt idx="1816">
                  <c:v>42360</c:v>
                </c:pt>
                <c:pt idx="1817">
                  <c:v>42361</c:v>
                </c:pt>
                <c:pt idx="1818">
                  <c:v>42362</c:v>
                </c:pt>
                <c:pt idx="1819">
                  <c:v>42363</c:v>
                </c:pt>
                <c:pt idx="1820">
                  <c:v>42364</c:v>
                </c:pt>
                <c:pt idx="1821">
                  <c:v>42365</c:v>
                </c:pt>
                <c:pt idx="1822">
                  <c:v>42366</c:v>
                </c:pt>
                <c:pt idx="1823">
                  <c:v>42367</c:v>
                </c:pt>
                <c:pt idx="1824">
                  <c:v>42368</c:v>
                </c:pt>
                <c:pt idx="1825">
                  <c:v>42369</c:v>
                </c:pt>
                <c:pt idx="1826">
                  <c:v>42370</c:v>
                </c:pt>
                <c:pt idx="1827">
                  <c:v>42371</c:v>
                </c:pt>
                <c:pt idx="1828">
                  <c:v>42372</c:v>
                </c:pt>
                <c:pt idx="1829">
                  <c:v>42373</c:v>
                </c:pt>
                <c:pt idx="1830">
                  <c:v>42374</c:v>
                </c:pt>
                <c:pt idx="1831">
                  <c:v>42375</c:v>
                </c:pt>
                <c:pt idx="1832">
                  <c:v>42376</c:v>
                </c:pt>
                <c:pt idx="1833">
                  <c:v>42377</c:v>
                </c:pt>
                <c:pt idx="1834">
                  <c:v>42378</c:v>
                </c:pt>
                <c:pt idx="1835">
                  <c:v>42379</c:v>
                </c:pt>
                <c:pt idx="1836">
                  <c:v>42380</c:v>
                </c:pt>
                <c:pt idx="1837">
                  <c:v>42381</c:v>
                </c:pt>
                <c:pt idx="1838">
                  <c:v>42382</c:v>
                </c:pt>
                <c:pt idx="1839">
                  <c:v>42383</c:v>
                </c:pt>
                <c:pt idx="1840">
                  <c:v>42384</c:v>
                </c:pt>
                <c:pt idx="1841">
                  <c:v>42385</c:v>
                </c:pt>
                <c:pt idx="1842">
                  <c:v>42386</c:v>
                </c:pt>
                <c:pt idx="1843">
                  <c:v>42387</c:v>
                </c:pt>
                <c:pt idx="1844">
                  <c:v>42388</c:v>
                </c:pt>
                <c:pt idx="1845">
                  <c:v>42389</c:v>
                </c:pt>
                <c:pt idx="1846">
                  <c:v>42390</c:v>
                </c:pt>
                <c:pt idx="1847">
                  <c:v>42391</c:v>
                </c:pt>
                <c:pt idx="1848">
                  <c:v>42392</c:v>
                </c:pt>
                <c:pt idx="1849">
                  <c:v>42393</c:v>
                </c:pt>
                <c:pt idx="1850">
                  <c:v>42394</c:v>
                </c:pt>
                <c:pt idx="1851">
                  <c:v>42395</c:v>
                </c:pt>
                <c:pt idx="1852">
                  <c:v>42396</c:v>
                </c:pt>
                <c:pt idx="1853">
                  <c:v>42397</c:v>
                </c:pt>
                <c:pt idx="1854">
                  <c:v>42398</c:v>
                </c:pt>
                <c:pt idx="1855">
                  <c:v>42399</c:v>
                </c:pt>
                <c:pt idx="1856">
                  <c:v>42400</c:v>
                </c:pt>
                <c:pt idx="1857">
                  <c:v>42401</c:v>
                </c:pt>
                <c:pt idx="1858">
                  <c:v>42402</c:v>
                </c:pt>
                <c:pt idx="1859">
                  <c:v>42403</c:v>
                </c:pt>
                <c:pt idx="1860">
                  <c:v>42404</c:v>
                </c:pt>
                <c:pt idx="1861">
                  <c:v>42405</c:v>
                </c:pt>
                <c:pt idx="1862">
                  <c:v>42406</c:v>
                </c:pt>
                <c:pt idx="1863">
                  <c:v>42407</c:v>
                </c:pt>
                <c:pt idx="1864">
                  <c:v>42408</c:v>
                </c:pt>
                <c:pt idx="1865">
                  <c:v>42409</c:v>
                </c:pt>
                <c:pt idx="1866">
                  <c:v>42410</c:v>
                </c:pt>
                <c:pt idx="1867">
                  <c:v>42411</c:v>
                </c:pt>
                <c:pt idx="1868">
                  <c:v>42412</c:v>
                </c:pt>
                <c:pt idx="1869">
                  <c:v>42413</c:v>
                </c:pt>
                <c:pt idx="1870">
                  <c:v>42414</c:v>
                </c:pt>
                <c:pt idx="1871">
                  <c:v>42415</c:v>
                </c:pt>
                <c:pt idx="1872">
                  <c:v>42416</c:v>
                </c:pt>
                <c:pt idx="1873">
                  <c:v>42417</c:v>
                </c:pt>
                <c:pt idx="1874">
                  <c:v>42418</c:v>
                </c:pt>
                <c:pt idx="1875">
                  <c:v>42419</c:v>
                </c:pt>
                <c:pt idx="1876">
                  <c:v>42420</c:v>
                </c:pt>
                <c:pt idx="1877">
                  <c:v>42421</c:v>
                </c:pt>
                <c:pt idx="1878">
                  <c:v>42422</c:v>
                </c:pt>
                <c:pt idx="1879">
                  <c:v>42423</c:v>
                </c:pt>
                <c:pt idx="1880">
                  <c:v>42424</c:v>
                </c:pt>
                <c:pt idx="1881">
                  <c:v>42425</c:v>
                </c:pt>
                <c:pt idx="1882">
                  <c:v>42426</c:v>
                </c:pt>
                <c:pt idx="1883">
                  <c:v>42427</c:v>
                </c:pt>
                <c:pt idx="1884">
                  <c:v>42428</c:v>
                </c:pt>
                <c:pt idx="1885">
                  <c:v>42429</c:v>
                </c:pt>
                <c:pt idx="1886">
                  <c:v>42430</c:v>
                </c:pt>
                <c:pt idx="1887">
                  <c:v>42431</c:v>
                </c:pt>
                <c:pt idx="1888">
                  <c:v>42432</c:v>
                </c:pt>
                <c:pt idx="1889">
                  <c:v>42433</c:v>
                </c:pt>
                <c:pt idx="1890">
                  <c:v>42434</c:v>
                </c:pt>
                <c:pt idx="1891">
                  <c:v>42435</c:v>
                </c:pt>
                <c:pt idx="1892">
                  <c:v>42436</c:v>
                </c:pt>
                <c:pt idx="1893">
                  <c:v>42437</c:v>
                </c:pt>
                <c:pt idx="1894">
                  <c:v>42438</c:v>
                </c:pt>
                <c:pt idx="1895">
                  <c:v>42439</c:v>
                </c:pt>
                <c:pt idx="1896">
                  <c:v>42440</c:v>
                </c:pt>
                <c:pt idx="1897">
                  <c:v>42441</c:v>
                </c:pt>
                <c:pt idx="1898">
                  <c:v>42442</c:v>
                </c:pt>
                <c:pt idx="1899">
                  <c:v>42443</c:v>
                </c:pt>
                <c:pt idx="1900">
                  <c:v>42444</c:v>
                </c:pt>
                <c:pt idx="1901">
                  <c:v>42445</c:v>
                </c:pt>
                <c:pt idx="1902">
                  <c:v>42446</c:v>
                </c:pt>
                <c:pt idx="1903">
                  <c:v>42447</c:v>
                </c:pt>
                <c:pt idx="1904">
                  <c:v>42448</c:v>
                </c:pt>
                <c:pt idx="1905">
                  <c:v>42449</c:v>
                </c:pt>
                <c:pt idx="1906">
                  <c:v>42450</c:v>
                </c:pt>
                <c:pt idx="1907">
                  <c:v>42451</c:v>
                </c:pt>
                <c:pt idx="1908">
                  <c:v>42452</c:v>
                </c:pt>
                <c:pt idx="1909">
                  <c:v>42453</c:v>
                </c:pt>
                <c:pt idx="1910">
                  <c:v>42454</c:v>
                </c:pt>
                <c:pt idx="1911">
                  <c:v>42455</c:v>
                </c:pt>
                <c:pt idx="1912">
                  <c:v>42456</c:v>
                </c:pt>
                <c:pt idx="1913">
                  <c:v>42457</c:v>
                </c:pt>
                <c:pt idx="1914">
                  <c:v>42458</c:v>
                </c:pt>
                <c:pt idx="1915">
                  <c:v>42459</c:v>
                </c:pt>
                <c:pt idx="1916">
                  <c:v>42460</c:v>
                </c:pt>
                <c:pt idx="1917">
                  <c:v>42461</c:v>
                </c:pt>
                <c:pt idx="1918">
                  <c:v>42462</c:v>
                </c:pt>
                <c:pt idx="1919">
                  <c:v>42463</c:v>
                </c:pt>
                <c:pt idx="1920">
                  <c:v>42464</c:v>
                </c:pt>
                <c:pt idx="1921">
                  <c:v>42465</c:v>
                </c:pt>
                <c:pt idx="1922">
                  <c:v>42466</c:v>
                </c:pt>
                <c:pt idx="1923">
                  <c:v>42467</c:v>
                </c:pt>
                <c:pt idx="1924">
                  <c:v>42468</c:v>
                </c:pt>
                <c:pt idx="1925">
                  <c:v>42469</c:v>
                </c:pt>
                <c:pt idx="1926">
                  <c:v>42470</c:v>
                </c:pt>
                <c:pt idx="1927">
                  <c:v>42471</c:v>
                </c:pt>
                <c:pt idx="1928">
                  <c:v>42472</c:v>
                </c:pt>
                <c:pt idx="1929">
                  <c:v>42473</c:v>
                </c:pt>
                <c:pt idx="1930">
                  <c:v>42474</c:v>
                </c:pt>
                <c:pt idx="1931">
                  <c:v>42475</c:v>
                </c:pt>
                <c:pt idx="1932">
                  <c:v>42476</c:v>
                </c:pt>
                <c:pt idx="1933">
                  <c:v>42477</c:v>
                </c:pt>
                <c:pt idx="1934">
                  <c:v>42478</c:v>
                </c:pt>
                <c:pt idx="1935">
                  <c:v>42479</c:v>
                </c:pt>
                <c:pt idx="1936">
                  <c:v>42480</c:v>
                </c:pt>
                <c:pt idx="1937">
                  <c:v>42481</c:v>
                </c:pt>
                <c:pt idx="1938">
                  <c:v>42482</c:v>
                </c:pt>
                <c:pt idx="1939">
                  <c:v>42483</c:v>
                </c:pt>
                <c:pt idx="1940">
                  <c:v>42484</c:v>
                </c:pt>
                <c:pt idx="1941">
                  <c:v>42485</c:v>
                </c:pt>
                <c:pt idx="1942">
                  <c:v>42486</c:v>
                </c:pt>
                <c:pt idx="1943">
                  <c:v>42487</c:v>
                </c:pt>
                <c:pt idx="1944">
                  <c:v>42488</c:v>
                </c:pt>
                <c:pt idx="1945">
                  <c:v>42489</c:v>
                </c:pt>
                <c:pt idx="1946">
                  <c:v>42490</c:v>
                </c:pt>
                <c:pt idx="1947">
                  <c:v>42491</c:v>
                </c:pt>
                <c:pt idx="1948">
                  <c:v>42492</c:v>
                </c:pt>
                <c:pt idx="1949">
                  <c:v>42493</c:v>
                </c:pt>
                <c:pt idx="1950">
                  <c:v>42494</c:v>
                </c:pt>
                <c:pt idx="1951">
                  <c:v>42495</c:v>
                </c:pt>
                <c:pt idx="1952">
                  <c:v>42496</c:v>
                </c:pt>
                <c:pt idx="1953">
                  <c:v>42497</c:v>
                </c:pt>
                <c:pt idx="1954">
                  <c:v>42498</c:v>
                </c:pt>
                <c:pt idx="1955">
                  <c:v>42499</c:v>
                </c:pt>
                <c:pt idx="1956">
                  <c:v>42500</c:v>
                </c:pt>
                <c:pt idx="1957">
                  <c:v>42501</c:v>
                </c:pt>
                <c:pt idx="1958">
                  <c:v>42502</c:v>
                </c:pt>
                <c:pt idx="1959">
                  <c:v>42503</c:v>
                </c:pt>
                <c:pt idx="1960">
                  <c:v>42504</c:v>
                </c:pt>
                <c:pt idx="1961">
                  <c:v>42505</c:v>
                </c:pt>
                <c:pt idx="1962">
                  <c:v>42506</c:v>
                </c:pt>
                <c:pt idx="1963">
                  <c:v>42507</c:v>
                </c:pt>
                <c:pt idx="1964">
                  <c:v>42508</c:v>
                </c:pt>
                <c:pt idx="1965">
                  <c:v>42509</c:v>
                </c:pt>
                <c:pt idx="1966">
                  <c:v>42510</c:v>
                </c:pt>
                <c:pt idx="1967">
                  <c:v>42511</c:v>
                </c:pt>
                <c:pt idx="1968">
                  <c:v>42512</c:v>
                </c:pt>
                <c:pt idx="1969">
                  <c:v>42513</c:v>
                </c:pt>
                <c:pt idx="1970">
                  <c:v>42514</c:v>
                </c:pt>
                <c:pt idx="1971">
                  <c:v>42515</c:v>
                </c:pt>
                <c:pt idx="1972">
                  <c:v>42516</c:v>
                </c:pt>
                <c:pt idx="1973">
                  <c:v>42517</c:v>
                </c:pt>
                <c:pt idx="1974">
                  <c:v>42518</c:v>
                </c:pt>
                <c:pt idx="1975">
                  <c:v>42519</c:v>
                </c:pt>
                <c:pt idx="1976">
                  <c:v>42520</c:v>
                </c:pt>
                <c:pt idx="1977">
                  <c:v>42521</c:v>
                </c:pt>
                <c:pt idx="1978">
                  <c:v>42522</c:v>
                </c:pt>
                <c:pt idx="1979">
                  <c:v>42523</c:v>
                </c:pt>
                <c:pt idx="1980">
                  <c:v>42524</c:v>
                </c:pt>
                <c:pt idx="1981">
                  <c:v>42525</c:v>
                </c:pt>
                <c:pt idx="1982">
                  <c:v>42526</c:v>
                </c:pt>
                <c:pt idx="1983">
                  <c:v>42527</c:v>
                </c:pt>
                <c:pt idx="1984">
                  <c:v>42528</c:v>
                </c:pt>
                <c:pt idx="1985">
                  <c:v>42529</c:v>
                </c:pt>
                <c:pt idx="1986">
                  <c:v>42530</c:v>
                </c:pt>
                <c:pt idx="1987">
                  <c:v>42531</c:v>
                </c:pt>
                <c:pt idx="1988">
                  <c:v>42532</c:v>
                </c:pt>
                <c:pt idx="1989">
                  <c:v>42533</c:v>
                </c:pt>
                <c:pt idx="1990">
                  <c:v>42534</c:v>
                </c:pt>
                <c:pt idx="1991">
                  <c:v>42535</c:v>
                </c:pt>
                <c:pt idx="1992">
                  <c:v>42536</c:v>
                </c:pt>
                <c:pt idx="1993">
                  <c:v>42537</c:v>
                </c:pt>
                <c:pt idx="1994">
                  <c:v>42538</c:v>
                </c:pt>
                <c:pt idx="1995">
                  <c:v>42539</c:v>
                </c:pt>
                <c:pt idx="1996">
                  <c:v>42540</c:v>
                </c:pt>
                <c:pt idx="1997">
                  <c:v>42541</c:v>
                </c:pt>
                <c:pt idx="1998">
                  <c:v>42542</c:v>
                </c:pt>
                <c:pt idx="1999">
                  <c:v>42543</c:v>
                </c:pt>
                <c:pt idx="2000">
                  <c:v>42544</c:v>
                </c:pt>
                <c:pt idx="2001">
                  <c:v>42545</c:v>
                </c:pt>
                <c:pt idx="2002">
                  <c:v>42546</c:v>
                </c:pt>
                <c:pt idx="2003">
                  <c:v>42547</c:v>
                </c:pt>
                <c:pt idx="2004">
                  <c:v>42548</c:v>
                </c:pt>
                <c:pt idx="2005">
                  <c:v>42549</c:v>
                </c:pt>
                <c:pt idx="2006">
                  <c:v>42550</c:v>
                </c:pt>
                <c:pt idx="2007">
                  <c:v>42551</c:v>
                </c:pt>
                <c:pt idx="2008">
                  <c:v>42552</c:v>
                </c:pt>
                <c:pt idx="2009">
                  <c:v>42553</c:v>
                </c:pt>
                <c:pt idx="2010">
                  <c:v>42554</c:v>
                </c:pt>
                <c:pt idx="2011">
                  <c:v>42555</c:v>
                </c:pt>
                <c:pt idx="2012">
                  <c:v>42556</c:v>
                </c:pt>
                <c:pt idx="2013">
                  <c:v>42557</c:v>
                </c:pt>
                <c:pt idx="2014">
                  <c:v>42558</c:v>
                </c:pt>
                <c:pt idx="2015">
                  <c:v>42559</c:v>
                </c:pt>
                <c:pt idx="2016">
                  <c:v>42560</c:v>
                </c:pt>
                <c:pt idx="2017">
                  <c:v>42561</c:v>
                </c:pt>
                <c:pt idx="2018">
                  <c:v>42562</c:v>
                </c:pt>
                <c:pt idx="2019">
                  <c:v>42563</c:v>
                </c:pt>
                <c:pt idx="2020">
                  <c:v>42564</c:v>
                </c:pt>
                <c:pt idx="2021">
                  <c:v>42565</c:v>
                </c:pt>
                <c:pt idx="2022">
                  <c:v>42566</c:v>
                </c:pt>
                <c:pt idx="2023">
                  <c:v>42567</c:v>
                </c:pt>
                <c:pt idx="2024">
                  <c:v>42568</c:v>
                </c:pt>
                <c:pt idx="2025">
                  <c:v>42569</c:v>
                </c:pt>
                <c:pt idx="2026">
                  <c:v>42570</c:v>
                </c:pt>
                <c:pt idx="2027">
                  <c:v>42571</c:v>
                </c:pt>
                <c:pt idx="2028">
                  <c:v>42572</c:v>
                </c:pt>
                <c:pt idx="2029">
                  <c:v>42573</c:v>
                </c:pt>
                <c:pt idx="2030">
                  <c:v>42574</c:v>
                </c:pt>
                <c:pt idx="2031">
                  <c:v>42575</c:v>
                </c:pt>
                <c:pt idx="2032">
                  <c:v>42576</c:v>
                </c:pt>
                <c:pt idx="2033">
                  <c:v>42577</c:v>
                </c:pt>
                <c:pt idx="2034">
                  <c:v>42578</c:v>
                </c:pt>
                <c:pt idx="2035">
                  <c:v>42579</c:v>
                </c:pt>
                <c:pt idx="2036">
                  <c:v>42580</c:v>
                </c:pt>
                <c:pt idx="2037">
                  <c:v>42581</c:v>
                </c:pt>
                <c:pt idx="2038">
                  <c:v>42582</c:v>
                </c:pt>
                <c:pt idx="2039">
                  <c:v>42583</c:v>
                </c:pt>
                <c:pt idx="2040">
                  <c:v>42584</c:v>
                </c:pt>
                <c:pt idx="2041">
                  <c:v>42585</c:v>
                </c:pt>
                <c:pt idx="2042">
                  <c:v>42586</c:v>
                </c:pt>
                <c:pt idx="2043">
                  <c:v>42587</c:v>
                </c:pt>
                <c:pt idx="2044">
                  <c:v>42588</c:v>
                </c:pt>
                <c:pt idx="2045">
                  <c:v>42589</c:v>
                </c:pt>
                <c:pt idx="2046">
                  <c:v>42590</c:v>
                </c:pt>
                <c:pt idx="2047">
                  <c:v>42591</c:v>
                </c:pt>
                <c:pt idx="2048">
                  <c:v>42592</c:v>
                </c:pt>
                <c:pt idx="2049">
                  <c:v>42593</c:v>
                </c:pt>
                <c:pt idx="2050">
                  <c:v>42594</c:v>
                </c:pt>
                <c:pt idx="2051">
                  <c:v>42595</c:v>
                </c:pt>
                <c:pt idx="2052">
                  <c:v>42596</c:v>
                </c:pt>
                <c:pt idx="2053">
                  <c:v>42597</c:v>
                </c:pt>
                <c:pt idx="2054">
                  <c:v>42598</c:v>
                </c:pt>
                <c:pt idx="2055">
                  <c:v>42599</c:v>
                </c:pt>
                <c:pt idx="2056">
                  <c:v>42600</c:v>
                </c:pt>
                <c:pt idx="2057">
                  <c:v>42601</c:v>
                </c:pt>
                <c:pt idx="2058">
                  <c:v>42602</c:v>
                </c:pt>
                <c:pt idx="2059">
                  <c:v>42603</c:v>
                </c:pt>
                <c:pt idx="2060">
                  <c:v>42604</c:v>
                </c:pt>
                <c:pt idx="2061">
                  <c:v>42605</c:v>
                </c:pt>
                <c:pt idx="2062">
                  <c:v>42606</c:v>
                </c:pt>
                <c:pt idx="2063">
                  <c:v>42607</c:v>
                </c:pt>
                <c:pt idx="2064">
                  <c:v>42608</c:v>
                </c:pt>
                <c:pt idx="2065">
                  <c:v>42609</c:v>
                </c:pt>
                <c:pt idx="2066">
                  <c:v>42610</c:v>
                </c:pt>
                <c:pt idx="2067">
                  <c:v>42611</c:v>
                </c:pt>
                <c:pt idx="2068">
                  <c:v>42612</c:v>
                </c:pt>
                <c:pt idx="2069">
                  <c:v>42613</c:v>
                </c:pt>
                <c:pt idx="2070">
                  <c:v>42614</c:v>
                </c:pt>
                <c:pt idx="2071">
                  <c:v>42615</c:v>
                </c:pt>
                <c:pt idx="2072">
                  <c:v>42616</c:v>
                </c:pt>
                <c:pt idx="2073">
                  <c:v>42617</c:v>
                </c:pt>
                <c:pt idx="2074">
                  <c:v>42618</c:v>
                </c:pt>
                <c:pt idx="2075">
                  <c:v>42619</c:v>
                </c:pt>
                <c:pt idx="2076">
                  <c:v>42620</c:v>
                </c:pt>
                <c:pt idx="2077">
                  <c:v>42621</c:v>
                </c:pt>
                <c:pt idx="2078">
                  <c:v>42622</c:v>
                </c:pt>
                <c:pt idx="2079">
                  <c:v>42623</c:v>
                </c:pt>
                <c:pt idx="2080">
                  <c:v>42624</c:v>
                </c:pt>
                <c:pt idx="2081">
                  <c:v>42625</c:v>
                </c:pt>
                <c:pt idx="2082">
                  <c:v>42626</c:v>
                </c:pt>
                <c:pt idx="2083">
                  <c:v>42627</c:v>
                </c:pt>
                <c:pt idx="2084">
                  <c:v>42628</c:v>
                </c:pt>
                <c:pt idx="2085">
                  <c:v>42629</c:v>
                </c:pt>
                <c:pt idx="2086">
                  <c:v>42630</c:v>
                </c:pt>
                <c:pt idx="2087">
                  <c:v>42631</c:v>
                </c:pt>
                <c:pt idx="2088">
                  <c:v>42632</c:v>
                </c:pt>
                <c:pt idx="2089">
                  <c:v>42633</c:v>
                </c:pt>
                <c:pt idx="2090">
                  <c:v>42634</c:v>
                </c:pt>
                <c:pt idx="2091">
                  <c:v>42635</c:v>
                </c:pt>
                <c:pt idx="2092">
                  <c:v>42636</c:v>
                </c:pt>
                <c:pt idx="2093">
                  <c:v>42637</c:v>
                </c:pt>
                <c:pt idx="2094">
                  <c:v>42638</c:v>
                </c:pt>
                <c:pt idx="2095">
                  <c:v>42639</c:v>
                </c:pt>
                <c:pt idx="2096">
                  <c:v>42640</c:v>
                </c:pt>
                <c:pt idx="2097">
                  <c:v>42641</c:v>
                </c:pt>
                <c:pt idx="2098">
                  <c:v>42642</c:v>
                </c:pt>
                <c:pt idx="2099">
                  <c:v>42643</c:v>
                </c:pt>
                <c:pt idx="2100">
                  <c:v>42644</c:v>
                </c:pt>
                <c:pt idx="2101">
                  <c:v>42645</c:v>
                </c:pt>
                <c:pt idx="2102">
                  <c:v>42646</c:v>
                </c:pt>
                <c:pt idx="2103">
                  <c:v>42647</c:v>
                </c:pt>
                <c:pt idx="2104">
                  <c:v>42648</c:v>
                </c:pt>
                <c:pt idx="2105">
                  <c:v>42649</c:v>
                </c:pt>
                <c:pt idx="2106">
                  <c:v>42650</c:v>
                </c:pt>
                <c:pt idx="2107">
                  <c:v>42651</c:v>
                </c:pt>
                <c:pt idx="2108">
                  <c:v>42652</c:v>
                </c:pt>
                <c:pt idx="2109">
                  <c:v>42653</c:v>
                </c:pt>
                <c:pt idx="2110">
                  <c:v>42654</c:v>
                </c:pt>
                <c:pt idx="2111">
                  <c:v>42655</c:v>
                </c:pt>
                <c:pt idx="2112">
                  <c:v>42656</c:v>
                </c:pt>
                <c:pt idx="2113">
                  <c:v>42657</c:v>
                </c:pt>
                <c:pt idx="2114">
                  <c:v>42658</c:v>
                </c:pt>
                <c:pt idx="2115">
                  <c:v>42659</c:v>
                </c:pt>
                <c:pt idx="2116">
                  <c:v>42660</c:v>
                </c:pt>
                <c:pt idx="2117">
                  <c:v>42661</c:v>
                </c:pt>
                <c:pt idx="2118">
                  <c:v>42662</c:v>
                </c:pt>
                <c:pt idx="2119">
                  <c:v>42663</c:v>
                </c:pt>
                <c:pt idx="2120">
                  <c:v>42664</c:v>
                </c:pt>
                <c:pt idx="2121">
                  <c:v>42665</c:v>
                </c:pt>
                <c:pt idx="2122">
                  <c:v>42666</c:v>
                </c:pt>
                <c:pt idx="2123">
                  <c:v>42667</c:v>
                </c:pt>
                <c:pt idx="2124">
                  <c:v>42668</c:v>
                </c:pt>
                <c:pt idx="2125">
                  <c:v>42669</c:v>
                </c:pt>
                <c:pt idx="2126">
                  <c:v>42670</c:v>
                </c:pt>
                <c:pt idx="2127">
                  <c:v>42671</c:v>
                </c:pt>
                <c:pt idx="2128">
                  <c:v>42672</c:v>
                </c:pt>
                <c:pt idx="2129">
                  <c:v>42673</c:v>
                </c:pt>
                <c:pt idx="2130">
                  <c:v>42674</c:v>
                </c:pt>
                <c:pt idx="2131">
                  <c:v>42675</c:v>
                </c:pt>
                <c:pt idx="2132">
                  <c:v>42676</c:v>
                </c:pt>
                <c:pt idx="2133">
                  <c:v>42677</c:v>
                </c:pt>
                <c:pt idx="2134">
                  <c:v>42678</c:v>
                </c:pt>
                <c:pt idx="2135">
                  <c:v>42679</c:v>
                </c:pt>
                <c:pt idx="2136">
                  <c:v>42680</c:v>
                </c:pt>
                <c:pt idx="2137">
                  <c:v>42681</c:v>
                </c:pt>
                <c:pt idx="2138">
                  <c:v>42682</c:v>
                </c:pt>
                <c:pt idx="2139">
                  <c:v>42683</c:v>
                </c:pt>
                <c:pt idx="2140">
                  <c:v>42684</c:v>
                </c:pt>
                <c:pt idx="2141">
                  <c:v>42685</c:v>
                </c:pt>
                <c:pt idx="2142">
                  <c:v>42686</c:v>
                </c:pt>
                <c:pt idx="2143">
                  <c:v>42687</c:v>
                </c:pt>
                <c:pt idx="2144">
                  <c:v>42688</c:v>
                </c:pt>
                <c:pt idx="2145">
                  <c:v>42689</c:v>
                </c:pt>
                <c:pt idx="2146">
                  <c:v>42690</c:v>
                </c:pt>
                <c:pt idx="2147">
                  <c:v>42691</c:v>
                </c:pt>
                <c:pt idx="2148">
                  <c:v>42692</c:v>
                </c:pt>
                <c:pt idx="2149">
                  <c:v>42693</c:v>
                </c:pt>
                <c:pt idx="2150">
                  <c:v>42694</c:v>
                </c:pt>
                <c:pt idx="2151">
                  <c:v>42695</c:v>
                </c:pt>
                <c:pt idx="2152">
                  <c:v>42696</c:v>
                </c:pt>
                <c:pt idx="2153">
                  <c:v>42697</c:v>
                </c:pt>
                <c:pt idx="2154">
                  <c:v>42698</c:v>
                </c:pt>
                <c:pt idx="2155">
                  <c:v>42699</c:v>
                </c:pt>
                <c:pt idx="2156">
                  <c:v>42700</c:v>
                </c:pt>
                <c:pt idx="2157">
                  <c:v>42701</c:v>
                </c:pt>
                <c:pt idx="2158">
                  <c:v>42702</c:v>
                </c:pt>
                <c:pt idx="2159">
                  <c:v>42703</c:v>
                </c:pt>
                <c:pt idx="2160">
                  <c:v>42704</c:v>
                </c:pt>
                <c:pt idx="2161">
                  <c:v>42705</c:v>
                </c:pt>
                <c:pt idx="2162">
                  <c:v>42706</c:v>
                </c:pt>
                <c:pt idx="2163">
                  <c:v>42707</c:v>
                </c:pt>
                <c:pt idx="2164">
                  <c:v>42708</c:v>
                </c:pt>
                <c:pt idx="2165">
                  <c:v>42709</c:v>
                </c:pt>
                <c:pt idx="2166">
                  <c:v>42710</c:v>
                </c:pt>
                <c:pt idx="2167">
                  <c:v>42711</c:v>
                </c:pt>
                <c:pt idx="2168">
                  <c:v>42712</c:v>
                </c:pt>
                <c:pt idx="2169">
                  <c:v>42713</c:v>
                </c:pt>
                <c:pt idx="2170">
                  <c:v>42714</c:v>
                </c:pt>
                <c:pt idx="2171">
                  <c:v>42715</c:v>
                </c:pt>
                <c:pt idx="2172">
                  <c:v>42716</c:v>
                </c:pt>
                <c:pt idx="2173">
                  <c:v>42717</c:v>
                </c:pt>
                <c:pt idx="2174">
                  <c:v>42718</c:v>
                </c:pt>
                <c:pt idx="2175">
                  <c:v>42719</c:v>
                </c:pt>
                <c:pt idx="2176">
                  <c:v>42720</c:v>
                </c:pt>
                <c:pt idx="2177">
                  <c:v>42721</c:v>
                </c:pt>
                <c:pt idx="2178">
                  <c:v>42722</c:v>
                </c:pt>
                <c:pt idx="2179">
                  <c:v>42723</c:v>
                </c:pt>
                <c:pt idx="2180">
                  <c:v>42724</c:v>
                </c:pt>
                <c:pt idx="2181">
                  <c:v>42725</c:v>
                </c:pt>
                <c:pt idx="2182">
                  <c:v>42726</c:v>
                </c:pt>
                <c:pt idx="2183">
                  <c:v>42727</c:v>
                </c:pt>
                <c:pt idx="2184">
                  <c:v>42728</c:v>
                </c:pt>
                <c:pt idx="2185">
                  <c:v>42729</c:v>
                </c:pt>
                <c:pt idx="2186">
                  <c:v>42730</c:v>
                </c:pt>
                <c:pt idx="2187">
                  <c:v>42731</c:v>
                </c:pt>
                <c:pt idx="2188">
                  <c:v>42732</c:v>
                </c:pt>
                <c:pt idx="2189">
                  <c:v>42733</c:v>
                </c:pt>
                <c:pt idx="2190">
                  <c:v>42734</c:v>
                </c:pt>
                <c:pt idx="2191">
                  <c:v>42735</c:v>
                </c:pt>
                <c:pt idx="2192">
                  <c:v>42736</c:v>
                </c:pt>
                <c:pt idx="2193">
                  <c:v>42737</c:v>
                </c:pt>
                <c:pt idx="2194">
                  <c:v>42738</c:v>
                </c:pt>
                <c:pt idx="2195">
                  <c:v>42739</c:v>
                </c:pt>
                <c:pt idx="2196">
                  <c:v>42740</c:v>
                </c:pt>
                <c:pt idx="2197">
                  <c:v>42741</c:v>
                </c:pt>
                <c:pt idx="2198">
                  <c:v>42742</c:v>
                </c:pt>
                <c:pt idx="2199">
                  <c:v>42743</c:v>
                </c:pt>
                <c:pt idx="2200">
                  <c:v>42744</c:v>
                </c:pt>
                <c:pt idx="2201">
                  <c:v>42745</c:v>
                </c:pt>
                <c:pt idx="2202">
                  <c:v>42746</c:v>
                </c:pt>
                <c:pt idx="2203">
                  <c:v>42747</c:v>
                </c:pt>
                <c:pt idx="2204">
                  <c:v>42748</c:v>
                </c:pt>
                <c:pt idx="2205">
                  <c:v>42749</c:v>
                </c:pt>
                <c:pt idx="2206">
                  <c:v>42750</c:v>
                </c:pt>
                <c:pt idx="2207">
                  <c:v>42751</c:v>
                </c:pt>
                <c:pt idx="2208">
                  <c:v>42752</c:v>
                </c:pt>
                <c:pt idx="2209">
                  <c:v>42753</c:v>
                </c:pt>
                <c:pt idx="2210">
                  <c:v>42754</c:v>
                </c:pt>
                <c:pt idx="2211">
                  <c:v>42755</c:v>
                </c:pt>
                <c:pt idx="2212">
                  <c:v>42756</c:v>
                </c:pt>
                <c:pt idx="2213">
                  <c:v>42757</c:v>
                </c:pt>
                <c:pt idx="2214">
                  <c:v>42758</c:v>
                </c:pt>
                <c:pt idx="2215">
                  <c:v>42759</c:v>
                </c:pt>
                <c:pt idx="2216">
                  <c:v>42760</c:v>
                </c:pt>
                <c:pt idx="2217">
                  <c:v>42761</c:v>
                </c:pt>
                <c:pt idx="2218">
                  <c:v>42762</c:v>
                </c:pt>
                <c:pt idx="2219">
                  <c:v>42763</c:v>
                </c:pt>
                <c:pt idx="2220">
                  <c:v>42764</c:v>
                </c:pt>
                <c:pt idx="2221">
                  <c:v>42765</c:v>
                </c:pt>
                <c:pt idx="2222">
                  <c:v>42766</c:v>
                </c:pt>
                <c:pt idx="2223">
                  <c:v>42767</c:v>
                </c:pt>
                <c:pt idx="2224">
                  <c:v>42768</c:v>
                </c:pt>
                <c:pt idx="2225">
                  <c:v>42769</c:v>
                </c:pt>
                <c:pt idx="2226">
                  <c:v>42770</c:v>
                </c:pt>
                <c:pt idx="2227">
                  <c:v>42771</c:v>
                </c:pt>
                <c:pt idx="2228">
                  <c:v>42772</c:v>
                </c:pt>
                <c:pt idx="2229">
                  <c:v>42773</c:v>
                </c:pt>
                <c:pt idx="2230">
                  <c:v>42774</c:v>
                </c:pt>
                <c:pt idx="2231">
                  <c:v>42775</c:v>
                </c:pt>
                <c:pt idx="2232">
                  <c:v>42776</c:v>
                </c:pt>
                <c:pt idx="2233">
                  <c:v>42777</c:v>
                </c:pt>
                <c:pt idx="2234">
                  <c:v>42778</c:v>
                </c:pt>
                <c:pt idx="2235">
                  <c:v>42779</c:v>
                </c:pt>
                <c:pt idx="2236">
                  <c:v>42780</c:v>
                </c:pt>
                <c:pt idx="2237">
                  <c:v>42781</c:v>
                </c:pt>
                <c:pt idx="2238">
                  <c:v>42782</c:v>
                </c:pt>
                <c:pt idx="2239">
                  <c:v>42783</c:v>
                </c:pt>
                <c:pt idx="2240">
                  <c:v>42784</c:v>
                </c:pt>
                <c:pt idx="2241">
                  <c:v>42785</c:v>
                </c:pt>
                <c:pt idx="2242">
                  <c:v>42786</c:v>
                </c:pt>
                <c:pt idx="2243">
                  <c:v>42787</c:v>
                </c:pt>
                <c:pt idx="2244">
                  <c:v>42788</c:v>
                </c:pt>
                <c:pt idx="2245">
                  <c:v>42789</c:v>
                </c:pt>
                <c:pt idx="2246">
                  <c:v>42790</c:v>
                </c:pt>
                <c:pt idx="2247">
                  <c:v>42791</c:v>
                </c:pt>
                <c:pt idx="2248">
                  <c:v>42792</c:v>
                </c:pt>
                <c:pt idx="2249">
                  <c:v>42793</c:v>
                </c:pt>
                <c:pt idx="2250">
                  <c:v>42794</c:v>
                </c:pt>
                <c:pt idx="2251">
                  <c:v>42795</c:v>
                </c:pt>
                <c:pt idx="2252">
                  <c:v>42796</c:v>
                </c:pt>
                <c:pt idx="2253">
                  <c:v>42797</c:v>
                </c:pt>
                <c:pt idx="2254">
                  <c:v>42798</c:v>
                </c:pt>
                <c:pt idx="2255">
                  <c:v>42799</c:v>
                </c:pt>
                <c:pt idx="2256">
                  <c:v>42800</c:v>
                </c:pt>
                <c:pt idx="2257">
                  <c:v>42801</c:v>
                </c:pt>
                <c:pt idx="2258">
                  <c:v>42802</c:v>
                </c:pt>
                <c:pt idx="2259">
                  <c:v>42803</c:v>
                </c:pt>
                <c:pt idx="2260">
                  <c:v>42804</c:v>
                </c:pt>
                <c:pt idx="2261">
                  <c:v>42805</c:v>
                </c:pt>
                <c:pt idx="2262">
                  <c:v>42806</c:v>
                </c:pt>
                <c:pt idx="2263">
                  <c:v>42807</c:v>
                </c:pt>
                <c:pt idx="2264">
                  <c:v>42808</c:v>
                </c:pt>
                <c:pt idx="2265">
                  <c:v>42809</c:v>
                </c:pt>
                <c:pt idx="2266">
                  <c:v>42810</c:v>
                </c:pt>
                <c:pt idx="2267">
                  <c:v>42811</c:v>
                </c:pt>
                <c:pt idx="2268">
                  <c:v>42812</c:v>
                </c:pt>
                <c:pt idx="2269">
                  <c:v>42813</c:v>
                </c:pt>
                <c:pt idx="2270">
                  <c:v>42814</c:v>
                </c:pt>
                <c:pt idx="2271">
                  <c:v>42815</c:v>
                </c:pt>
                <c:pt idx="2272">
                  <c:v>42816</c:v>
                </c:pt>
                <c:pt idx="2273">
                  <c:v>42817</c:v>
                </c:pt>
                <c:pt idx="2274">
                  <c:v>42818</c:v>
                </c:pt>
                <c:pt idx="2275">
                  <c:v>42819</c:v>
                </c:pt>
                <c:pt idx="2276">
                  <c:v>42820</c:v>
                </c:pt>
                <c:pt idx="2277">
                  <c:v>42821</c:v>
                </c:pt>
                <c:pt idx="2278">
                  <c:v>42822</c:v>
                </c:pt>
                <c:pt idx="2279">
                  <c:v>42823</c:v>
                </c:pt>
                <c:pt idx="2280">
                  <c:v>42824</c:v>
                </c:pt>
                <c:pt idx="2281">
                  <c:v>42825</c:v>
                </c:pt>
                <c:pt idx="2282">
                  <c:v>42826</c:v>
                </c:pt>
                <c:pt idx="2283">
                  <c:v>42827</c:v>
                </c:pt>
                <c:pt idx="2284">
                  <c:v>42828</c:v>
                </c:pt>
                <c:pt idx="2285">
                  <c:v>42829</c:v>
                </c:pt>
                <c:pt idx="2286">
                  <c:v>42830</c:v>
                </c:pt>
                <c:pt idx="2287">
                  <c:v>42831</c:v>
                </c:pt>
                <c:pt idx="2288">
                  <c:v>42832</c:v>
                </c:pt>
                <c:pt idx="2289">
                  <c:v>42833</c:v>
                </c:pt>
                <c:pt idx="2290">
                  <c:v>42834</c:v>
                </c:pt>
                <c:pt idx="2291">
                  <c:v>42835</c:v>
                </c:pt>
                <c:pt idx="2292">
                  <c:v>42836</c:v>
                </c:pt>
                <c:pt idx="2293">
                  <c:v>42837</c:v>
                </c:pt>
                <c:pt idx="2294">
                  <c:v>42838</c:v>
                </c:pt>
                <c:pt idx="2295">
                  <c:v>42839</c:v>
                </c:pt>
                <c:pt idx="2296">
                  <c:v>42840</c:v>
                </c:pt>
                <c:pt idx="2297">
                  <c:v>42841</c:v>
                </c:pt>
                <c:pt idx="2298">
                  <c:v>42842</c:v>
                </c:pt>
                <c:pt idx="2299">
                  <c:v>42843</c:v>
                </c:pt>
                <c:pt idx="2300">
                  <c:v>42844</c:v>
                </c:pt>
                <c:pt idx="2301">
                  <c:v>42845</c:v>
                </c:pt>
                <c:pt idx="2302">
                  <c:v>42846</c:v>
                </c:pt>
                <c:pt idx="2303">
                  <c:v>42847</c:v>
                </c:pt>
                <c:pt idx="2304">
                  <c:v>42848</c:v>
                </c:pt>
                <c:pt idx="2305">
                  <c:v>42849</c:v>
                </c:pt>
                <c:pt idx="2306">
                  <c:v>42850</c:v>
                </c:pt>
                <c:pt idx="2307">
                  <c:v>42851</c:v>
                </c:pt>
                <c:pt idx="2308">
                  <c:v>42852</c:v>
                </c:pt>
                <c:pt idx="2309">
                  <c:v>42853</c:v>
                </c:pt>
                <c:pt idx="2310">
                  <c:v>42854</c:v>
                </c:pt>
                <c:pt idx="2311">
                  <c:v>42855</c:v>
                </c:pt>
                <c:pt idx="2312">
                  <c:v>42856</c:v>
                </c:pt>
                <c:pt idx="2313">
                  <c:v>42857</c:v>
                </c:pt>
                <c:pt idx="2314">
                  <c:v>42858</c:v>
                </c:pt>
                <c:pt idx="2315">
                  <c:v>42859</c:v>
                </c:pt>
                <c:pt idx="2316">
                  <c:v>42860</c:v>
                </c:pt>
                <c:pt idx="2317">
                  <c:v>42861</c:v>
                </c:pt>
                <c:pt idx="2318">
                  <c:v>42862</c:v>
                </c:pt>
                <c:pt idx="2319">
                  <c:v>42863</c:v>
                </c:pt>
                <c:pt idx="2320">
                  <c:v>42864</c:v>
                </c:pt>
                <c:pt idx="2321">
                  <c:v>42865</c:v>
                </c:pt>
                <c:pt idx="2322">
                  <c:v>42866</c:v>
                </c:pt>
                <c:pt idx="2323">
                  <c:v>42867</c:v>
                </c:pt>
                <c:pt idx="2324">
                  <c:v>42868</c:v>
                </c:pt>
                <c:pt idx="2325">
                  <c:v>42869</c:v>
                </c:pt>
                <c:pt idx="2326">
                  <c:v>42870</c:v>
                </c:pt>
                <c:pt idx="2327">
                  <c:v>42871</c:v>
                </c:pt>
                <c:pt idx="2328">
                  <c:v>42872</c:v>
                </c:pt>
                <c:pt idx="2329">
                  <c:v>42873</c:v>
                </c:pt>
                <c:pt idx="2330">
                  <c:v>42874</c:v>
                </c:pt>
                <c:pt idx="2331">
                  <c:v>42875</c:v>
                </c:pt>
                <c:pt idx="2332">
                  <c:v>42876</c:v>
                </c:pt>
                <c:pt idx="2333">
                  <c:v>42877</c:v>
                </c:pt>
                <c:pt idx="2334">
                  <c:v>42878</c:v>
                </c:pt>
                <c:pt idx="2335">
                  <c:v>42879</c:v>
                </c:pt>
                <c:pt idx="2336">
                  <c:v>42880</c:v>
                </c:pt>
                <c:pt idx="2337">
                  <c:v>42881</c:v>
                </c:pt>
                <c:pt idx="2338">
                  <c:v>42882</c:v>
                </c:pt>
                <c:pt idx="2339">
                  <c:v>42883</c:v>
                </c:pt>
                <c:pt idx="2340">
                  <c:v>42884</c:v>
                </c:pt>
                <c:pt idx="2341">
                  <c:v>42885</c:v>
                </c:pt>
                <c:pt idx="2342">
                  <c:v>42886</c:v>
                </c:pt>
                <c:pt idx="2343">
                  <c:v>42887</c:v>
                </c:pt>
                <c:pt idx="2344">
                  <c:v>42888</c:v>
                </c:pt>
                <c:pt idx="2345">
                  <c:v>42889</c:v>
                </c:pt>
                <c:pt idx="2346">
                  <c:v>42890</c:v>
                </c:pt>
                <c:pt idx="2347">
                  <c:v>42891</c:v>
                </c:pt>
                <c:pt idx="2348">
                  <c:v>42892</c:v>
                </c:pt>
                <c:pt idx="2349">
                  <c:v>42893</c:v>
                </c:pt>
                <c:pt idx="2350">
                  <c:v>42894</c:v>
                </c:pt>
                <c:pt idx="2351">
                  <c:v>42895</c:v>
                </c:pt>
                <c:pt idx="2352">
                  <c:v>42896</c:v>
                </c:pt>
                <c:pt idx="2353">
                  <c:v>42897</c:v>
                </c:pt>
                <c:pt idx="2354">
                  <c:v>42898</c:v>
                </c:pt>
                <c:pt idx="2355">
                  <c:v>42899</c:v>
                </c:pt>
                <c:pt idx="2356">
                  <c:v>42900</c:v>
                </c:pt>
                <c:pt idx="2357">
                  <c:v>42901</c:v>
                </c:pt>
                <c:pt idx="2358">
                  <c:v>42902</c:v>
                </c:pt>
                <c:pt idx="2359">
                  <c:v>42903</c:v>
                </c:pt>
                <c:pt idx="2360">
                  <c:v>42904</c:v>
                </c:pt>
                <c:pt idx="2361">
                  <c:v>42905</c:v>
                </c:pt>
                <c:pt idx="2362">
                  <c:v>42906</c:v>
                </c:pt>
                <c:pt idx="2363">
                  <c:v>42907</c:v>
                </c:pt>
                <c:pt idx="2364">
                  <c:v>42908</c:v>
                </c:pt>
                <c:pt idx="2365">
                  <c:v>42909</c:v>
                </c:pt>
                <c:pt idx="2366">
                  <c:v>42910</c:v>
                </c:pt>
                <c:pt idx="2367">
                  <c:v>42911</c:v>
                </c:pt>
                <c:pt idx="2368">
                  <c:v>42912</c:v>
                </c:pt>
                <c:pt idx="2369">
                  <c:v>42913</c:v>
                </c:pt>
                <c:pt idx="2370">
                  <c:v>42914</c:v>
                </c:pt>
                <c:pt idx="2371">
                  <c:v>42915</c:v>
                </c:pt>
                <c:pt idx="2372">
                  <c:v>42916</c:v>
                </c:pt>
                <c:pt idx="2373">
                  <c:v>42917</c:v>
                </c:pt>
                <c:pt idx="2374">
                  <c:v>42918</c:v>
                </c:pt>
                <c:pt idx="2375">
                  <c:v>42919</c:v>
                </c:pt>
                <c:pt idx="2376">
                  <c:v>42920</c:v>
                </c:pt>
                <c:pt idx="2377">
                  <c:v>42921</c:v>
                </c:pt>
                <c:pt idx="2378">
                  <c:v>42922</c:v>
                </c:pt>
                <c:pt idx="2379">
                  <c:v>42923</c:v>
                </c:pt>
                <c:pt idx="2380">
                  <c:v>42924</c:v>
                </c:pt>
                <c:pt idx="2381">
                  <c:v>42925</c:v>
                </c:pt>
                <c:pt idx="2382">
                  <c:v>42926</c:v>
                </c:pt>
                <c:pt idx="2383">
                  <c:v>42927</c:v>
                </c:pt>
                <c:pt idx="2384">
                  <c:v>42928</c:v>
                </c:pt>
                <c:pt idx="2385">
                  <c:v>42929</c:v>
                </c:pt>
                <c:pt idx="2386">
                  <c:v>42930</c:v>
                </c:pt>
                <c:pt idx="2387">
                  <c:v>42931</c:v>
                </c:pt>
                <c:pt idx="2388">
                  <c:v>42932</c:v>
                </c:pt>
                <c:pt idx="2389">
                  <c:v>42933</c:v>
                </c:pt>
                <c:pt idx="2390">
                  <c:v>42934</c:v>
                </c:pt>
                <c:pt idx="2391">
                  <c:v>42935</c:v>
                </c:pt>
                <c:pt idx="2392">
                  <c:v>42936</c:v>
                </c:pt>
                <c:pt idx="2393">
                  <c:v>42937</c:v>
                </c:pt>
                <c:pt idx="2394">
                  <c:v>42938</c:v>
                </c:pt>
                <c:pt idx="2395">
                  <c:v>42939</c:v>
                </c:pt>
                <c:pt idx="2396">
                  <c:v>42940</c:v>
                </c:pt>
                <c:pt idx="2397">
                  <c:v>42941</c:v>
                </c:pt>
                <c:pt idx="2398">
                  <c:v>42942</c:v>
                </c:pt>
                <c:pt idx="2399">
                  <c:v>42943</c:v>
                </c:pt>
                <c:pt idx="2400">
                  <c:v>42944</c:v>
                </c:pt>
                <c:pt idx="2401">
                  <c:v>42945</c:v>
                </c:pt>
                <c:pt idx="2402">
                  <c:v>42946</c:v>
                </c:pt>
                <c:pt idx="2403">
                  <c:v>42947</c:v>
                </c:pt>
                <c:pt idx="2404">
                  <c:v>42948</c:v>
                </c:pt>
                <c:pt idx="2405">
                  <c:v>42949</c:v>
                </c:pt>
                <c:pt idx="2406">
                  <c:v>42950</c:v>
                </c:pt>
                <c:pt idx="2407">
                  <c:v>42951</c:v>
                </c:pt>
                <c:pt idx="2408">
                  <c:v>42952</c:v>
                </c:pt>
                <c:pt idx="2409">
                  <c:v>42953</c:v>
                </c:pt>
                <c:pt idx="2410">
                  <c:v>42954</c:v>
                </c:pt>
                <c:pt idx="2411">
                  <c:v>42955</c:v>
                </c:pt>
                <c:pt idx="2412">
                  <c:v>42956</c:v>
                </c:pt>
                <c:pt idx="2413">
                  <c:v>42957</c:v>
                </c:pt>
                <c:pt idx="2414">
                  <c:v>42958</c:v>
                </c:pt>
                <c:pt idx="2415">
                  <c:v>42959</c:v>
                </c:pt>
                <c:pt idx="2416">
                  <c:v>42960</c:v>
                </c:pt>
                <c:pt idx="2417">
                  <c:v>42961</c:v>
                </c:pt>
                <c:pt idx="2418">
                  <c:v>42962</c:v>
                </c:pt>
                <c:pt idx="2419">
                  <c:v>42963</c:v>
                </c:pt>
                <c:pt idx="2420">
                  <c:v>42964</c:v>
                </c:pt>
                <c:pt idx="2421">
                  <c:v>42965</c:v>
                </c:pt>
                <c:pt idx="2422">
                  <c:v>42966</c:v>
                </c:pt>
                <c:pt idx="2423">
                  <c:v>42967</c:v>
                </c:pt>
                <c:pt idx="2424">
                  <c:v>42968</c:v>
                </c:pt>
                <c:pt idx="2425">
                  <c:v>42969</c:v>
                </c:pt>
                <c:pt idx="2426">
                  <c:v>42970</c:v>
                </c:pt>
                <c:pt idx="2427">
                  <c:v>42971</c:v>
                </c:pt>
                <c:pt idx="2428">
                  <c:v>42972</c:v>
                </c:pt>
                <c:pt idx="2429">
                  <c:v>42973</c:v>
                </c:pt>
                <c:pt idx="2430">
                  <c:v>42974</c:v>
                </c:pt>
                <c:pt idx="2431">
                  <c:v>42975</c:v>
                </c:pt>
                <c:pt idx="2432">
                  <c:v>42976</c:v>
                </c:pt>
                <c:pt idx="2433">
                  <c:v>42977</c:v>
                </c:pt>
                <c:pt idx="2434">
                  <c:v>42978</c:v>
                </c:pt>
                <c:pt idx="2435">
                  <c:v>42979</c:v>
                </c:pt>
                <c:pt idx="2436">
                  <c:v>42980</c:v>
                </c:pt>
                <c:pt idx="2437">
                  <c:v>42981</c:v>
                </c:pt>
                <c:pt idx="2438">
                  <c:v>42982</c:v>
                </c:pt>
                <c:pt idx="2439">
                  <c:v>42983</c:v>
                </c:pt>
                <c:pt idx="2440">
                  <c:v>42984</c:v>
                </c:pt>
                <c:pt idx="2441">
                  <c:v>42985</c:v>
                </c:pt>
                <c:pt idx="2442">
                  <c:v>42986</c:v>
                </c:pt>
                <c:pt idx="2443">
                  <c:v>42987</c:v>
                </c:pt>
                <c:pt idx="2444">
                  <c:v>42988</c:v>
                </c:pt>
                <c:pt idx="2445">
                  <c:v>42989</c:v>
                </c:pt>
                <c:pt idx="2446">
                  <c:v>42990</c:v>
                </c:pt>
                <c:pt idx="2447">
                  <c:v>42991</c:v>
                </c:pt>
                <c:pt idx="2448">
                  <c:v>42992</c:v>
                </c:pt>
                <c:pt idx="2449">
                  <c:v>42993</c:v>
                </c:pt>
                <c:pt idx="2450">
                  <c:v>42994</c:v>
                </c:pt>
                <c:pt idx="2451">
                  <c:v>42995</c:v>
                </c:pt>
                <c:pt idx="2452">
                  <c:v>42996</c:v>
                </c:pt>
                <c:pt idx="2453">
                  <c:v>42997</c:v>
                </c:pt>
                <c:pt idx="2454">
                  <c:v>42998</c:v>
                </c:pt>
                <c:pt idx="2455">
                  <c:v>42999</c:v>
                </c:pt>
                <c:pt idx="2456">
                  <c:v>43000</c:v>
                </c:pt>
                <c:pt idx="2457">
                  <c:v>43001</c:v>
                </c:pt>
                <c:pt idx="2458">
                  <c:v>43002</c:v>
                </c:pt>
                <c:pt idx="2459">
                  <c:v>43003</c:v>
                </c:pt>
                <c:pt idx="2460">
                  <c:v>43004</c:v>
                </c:pt>
                <c:pt idx="2461">
                  <c:v>43005</c:v>
                </c:pt>
                <c:pt idx="2462">
                  <c:v>43006</c:v>
                </c:pt>
                <c:pt idx="2463">
                  <c:v>43007</c:v>
                </c:pt>
                <c:pt idx="2464">
                  <c:v>43008</c:v>
                </c:pt>
                <c:pt idx="2465">
                  <c:v>43009</c:v>
                </c:pt>
                <c:pt idx="2466">
                  <c:v>43010</c:v>
                </c:pt>
                <c:pt idx="2467">
                  <c:v>43011</c:v>
                </c:pt>
                <c:pt idx="2468">
                  <c:v>43012</c:v>
                </c:pt>
                <c:pt idx="2469">
                  <c:v>43013</c:v>
                </c:pt>
                <c:pt idx="2470">
                  <c:v>43014</c:v>
                </c:pt>
                <c:pt idx="2471">
                  <c:v>43015</c:v>
                </c:pt>
                <c:pt idx="2472">
                  <c:v>43016</c:v>
                </c:pt>
                <c:pt idx="2473">
                  <c:v>43017</c:v>
                </c:pt>
                <c:pt idx="2474">
                  <c:v>43018</c:v>
                </c:pt>
                <c:pt idx="2475">
                  <c:v>43019</c:v>
                </c:pt>
                <c:pt idx="2476">
                  <c:v>43020</c:v>
                </c:pt>
                <c:pt idx="2477">
                  <c:v>43021</c:v>
                </c:pt>
                <c:pt idx="2478">
                  <c:v>43022</c:v>
                </c:pt>
                <c:pt idx="2479">
                  <c:v>43023</c:v>
                </c:pt>
                <c:pt idx="2480">
                  <c:v>43024</c:v>
                </c:pt>
                <c:pt idx="2481">
                  <c:v>43025</c:v>
                </c:pt>
                <c:pt idx="2482">
                  <c:v>43026</c:v>
                </c:pt>
                <c:pt idx="2483">
                  <c:v>43027</c:v>
                </c:pt>
                <c:pt idx="2484">
                  <c:v>43028</c:v>
                </c:pt>
                <c:pt idx="2485">
                  <c:v>43029</c:v>
                </c:pt>
                <c:pt idx="2486">
                  <c:v>43030</c:v>
                </c:pt>
                <c:pt idx="2487">
                  <c:v>43031</c:v>
                </c:pt>
                <c:pt idx="2488">
                  <c:v>43032</c:v>
                </c:pt>
                <c:pt idx="2489">
                  <c:v>43033</c:v>
                </c:pt>
                <c:pt idx="2490">
                  <c:v>43034</c:v>
                </c:pt>
                <c:pt idx="2491">
                  <c:v>43035</c:v>
                </c:pt>
                <c:pt idx="2492">
                  <c:v>43036</c:v>
                </c:pt>
                <c:pt idx="2493">
                  <c:v>43037</c:v>
                </c:pt>
                <c:pt idx="2494">
                  <c:v>43038</c:v>
                </c:pt>
                <c:pt idx="2495">
                  <c:v>43039</c:v>
                </c:pt>
                <c:pt idx="2496">
                  <c:v>43040</c:v>
                </c:pt>
                <c:pt idx="2497">
                  <c:v>43041</c:v>
                </c:pt>
                <c:pt idx="2498">
                  <c:v>43042</c:v>
                </c:pt>
                <c:pt idx="2499">
                  <c:v>43043</c:v>
                </c:pt>
                <c:pt idx="2500">
                  <c:v>43044</c:v>
                </c:pt>
                <c:pt idx="2501">
                  <c:v>43045</c:v>
                </c:pt>
                <c:pt idx="2502">
                  <c:v>43046</c:v>
                </c:pt>
                <c:pt idx="2503">
                  <c:v>43047</c:v>
                </c:pt>
                <c:pt idx="2504">
                  <c:v>43048</c:v>
                </c:pt>
                <c:pt idx="2505">
                  <c:v>43049</c:v>
                </c:pt>
                <c:pt idx="2506">
                  <c:v>43050</c:v>
                </c:pt>
                <c:pt idx="2507">
                  <c:v>43051</c:v>
                </c:pt>
                <c:pt idx="2508">
                  <c:v>43052</c:v>
                </c:pt>
                <c:pt idx="2509">
                  <c:v>43053</c:v>
                </c:pt>
                <c:pt idx="2510">
                  <c:v>43054</c:v>
                </c:pt>
                <c:pt idx="2511">
                  <c:v>43055</c:v>
                </c:pt>
                <c:pt idx="2512">
                  <c:v>43056</c:v>
                </c:pt>
                <c:pt idx="2513">
                  <c:v>43057</c:v>
                </c:pt>
                <c:pt idx="2514">
                  <c:v>43058</c:v>
                </c:pt>
                <c:pt idx="2515">
                  <c:v>43059</c:v>
                </c:pt>
                <c:pt idx="2516">
                  <c:v>43060</c:v>
                </c:pt>
                <c:pt idx="2517">
                  <c:v>43061</c:v>
                </c:pt>
                <c:pt idx="2518">
                  <c:v>43062</c:v>
                </c:pt>
                <c:pt idx="2519">
                  <c:v>43063</c:v>
                </c:pt>
                <c:pt idx="2520">
                  <c:v>43064</c:v>
                </c:pt>
                <c:pt idx="2521">
                  <c:v>43065</c:v>
                </c:pt>
                <c:pt idx="2522">
                  <c:v>43066</c:v>
                </c:pt>
                <c:pt idx="2523">
                  <c:v>43067</c:v>
                </c:pt>
                <c:pt idx="2524">
                  <c:v>43068</c:v>
                </c:pt>
                <c:pt idx="2525">
                  <c:v>43069</c:v>
                </c:pt>
                <c:pt idx="2526">
                  <c:v>43070</c:v>
                </c:pt>
                <c:pt idx="2527">
                  <c:v>43071</c:v>
                </c:pt>
                <c:pt idx="2528">
                  <c:v>43072</c:v>
                </c:pt>
                <c:pt idx="2529">
                  <c:v>43073</c:v>
                </c:pt>
                <c:pt idx="2530">
                  <c:v>43074</c:v>
                </c:pt>
                <c:pt idx="2531">
                  <c:v>43075</c:v>
                </c:pt>
                <c:pt idx="2532">
                  <c:v>43076</c:v>
                </c:pt>
                <c:pt idx="2533">
                  <c:v>43077</c:v>
                </c:pt>
                <c:pt idx="2534">
                  <c:v>43078</c:v>
                </c:pt>
                <c:pt idx="2535">
                  <c:v>43079</c:v>
                </c:pt>
                <c:pt idx="2536">
                  <c:v>43080</c:v>
                </c:pt>
                <c:pt idx="2537">
                  <c:v>43081</c:v>
                </c:pt>
                <c:pt idx="2538">
                  <c:v>43082</c:v>
                </c:pt>
                <c:pt idx="2539">
                  <c:v>43083</c:v>
                </c:pt>
                <c:pt idx="2540">
                  <c:v>43084</c:v>
                </c:pt>
                <c:pt idx="2541">
                  <c:v>43085</c:v>
                </c:pt>
                <c:pt idx="2542">
                  <c:v>43086</c:v>
                </c:pt>
                <c:pt idx="2543">
                  <c:v>43087</c:v>
                </c:pt>
                <c:pt idx="2544">
                  <c:v>43088</c:v>
                </c:pt>
                <c:pt idx="2545">
                  <c:v>43089</c:v>
                </c:pt>
                <c:pt idx="2546">
                  <c:v>43090</c:v>
                </c:pt>
                <c:pt idx="2547">
                  <c:v>43091</c:v>
                </c:pt>
                <c:pt idx="2548">
                  <c:v>43092</c:v>
                </c:pt>
                <c:pt idx="2549">
                  <c:v>43093</c:v>
                </c:pt>
                <c:pt idx="2550">
                  <c:v>43094</c:v>
                </c:pt>
                <c:pt idx="2551">
                  <c:v>43095</c:v>
                </c:pt>
                <c:pt idx="2552">
                  <c:v>43096</c:v>
                </c:pt>
                <c:pt idx="2553">
                  <c:v>43097</c:v>
                </c:pt>
                <c:pt idx="2554">
                  <c:v>43098</c:v>
                </c:pt>
                <c:pt idx="2555">
                  <c:v>43099</c:v>
                </c:pt>
                <c:pt idx="2556">
                  <c:v>43100</c:v>
                </c:pt>
              </c:numCache>
            </c:numRef>
          </c:cat>
          <c:val>
            <c:numRef>
              <c:f>Sheet1!$S$2:$S$2558</c:f>
              <c:numCache>
                <c:formatCode>General</c:formatCode>
                <c:ptCount val="2557"/>
                <c:pt idx="2358">
                  <c:v>3492589</c:v>
                </c:pt>
                <c:pt idx="2359">
                  <c:v>3492943</c:v>
                </c:pt>
                <c:pt idx="2360">
                  <c:v>3493320</c:v>
                </c:pt>
                <c:pt idx="2361">
                  <c:v>3496310</c:v>
                </c:pt>
                <c:pt idx="2362">
                  <c:v>3497229</c:v>
                </c:pt>
                <c:pt idx="2363">
                  <c:v>3500054</c:v>
                </c:pt>
                <c:pt idx="2364">
                  <c:v>3500054</c:v>
                </c:pt>
                <c:pt idx="2365">
                  <c:v>3506304</c:v>
                </c:pt>
                <c:pt idx="2366">
                  <c:v>3507809</c:v>
                </c:pt>
                <c:pt idx="2367">
                  <c:v>3508650</c:v>
                </c:pt>
                <c:pt idx="2368">
                  <c:v>3509802</c:v>
                </c:pt>
                <c:pt idx="2369">
                  <c:v>3512212</c:v>
                </c:pt>
                <c:pt idx="2370">
                  <c:v>3513444</c:v>
                </c:pt>
                <c:pt idx="2371">
                  <c:v>3514462</c:v>
                </c:pt>
                <c:pt idx="2372">
                  <c:v>3515128</c:v>
                </c:pt>
                <c:pt idx="2373">
                  <c:v>3515128</c:v>
                </c:pt>
                <c:pt idx="2374">
                  <c:v>3516448</c:v>
                </c:pt>
                <c:pt idx="2375">
                  <c:v>3517045</c:v>
                </c:pt>
                <c:pt idx="2376">
                  <c:v>3517415</c:v>
                </c:pt>
                <c:pt idx="2377">
                  <c:v>3517800</c:v>
                </c:pt>
                <c:pt idx="2378">
                  <c:v>3518150</c:v>
                </c:pt>
                <c:pt idx="2379">
                  <c:v>3518640</c:v>
                </c:pt>
                <c:pt idx="2380">
                  <c:v>3519196</c:v>
                </c:pt>
                <c:pt idx="2381">
                  <c:v>3519651</c:v>
                </c:pt>
                <c:pt idx="2382">
                  <c:v>3519985</c:v>
                </c:pt>
                <c:pt idx="2383">
                  <c:v>3520261</c:v>
                </c:pt>
                <c:pt idx="2384">
                  <c:v>3520720</c:v>
                </c:pt>
                <c:pt idx="2385">
                  <c:v>3520720</c:v>
                </c:pt>
                <c:pt idx="2386">
                  <c:v>3521665</c:v>
                </c:pt>
                <c:pt idx="2387">
                  <c:v>3521665</c:v>
                </c:pt>
                <c:pt idx="2388">
                  <c:v>3522101</c:v>
                </c:pt>
                <c:pt idx="2389">
                  <c:v>3522971</c:v>
                </c:pt>
                <c:pt idx="2390">
                  <c:v>3523318</c:v>
                </c:pt>
                <c:pt idx="2391">
                  <c:v>3523783</c:v>
                </c:pt>
                <c:pt idx="2392">
                  <c:v>3524228</c:v>
                </c:pt>
                <c:pt idx="2393">
                  <c:v>3524622</c:v>
                </c:pt>
                <c:pt idx="2394">
                  <c:v>3525824</c:v>
                </c:pt>
                <c:pt idx="2395">
                  <c:v>3526478</c:v>
                </c:pt>
                <c:pt idx="2396">
                  <c:v>3526899</c:v>
                </c:pt>
                <c:pt idx="2397">
                  <c:v>3527777</c:v>
                </c:pt>
                <c:pt idx="2398">
                  <c:v>3528492</c:v>
                </c:pt>
                <c:pt idx="2399">
                  <c:v>3529090</c:v>
                </c:pt>
                <c:pt idx="2400">
                  <c:v>3529668</c:v>
                </c:pt>
                <c:pt idx="2401">
                  <c:v>3530242</c:v>
                </c:pt>
                <c:pt idx="2402">
                  <c:v>3530857</c:v>
                </c:pt>
                <c:pt idx="2403">
                  <c:v>3531199</c:v>
                </c:pt>
                <c:pt idx="2404">
                  <c:v>3531665</c:v>
                </c:pt>
                <c:pt idx="2405">
                  <c:v>3532197</c:v>
                </c:pt>
                <c:pt idx="2406">
                  <c:v>3532740</c:v>
                </c:pt>
                <c:pt idx="2407">
                  <c:v>3533394</c:v>
                </c:pt>
                <c:pt idx="2408">
                  <c:v>3534063</c:v>
                </c:pt>
                <c:pt idx="2409">
                  <c:v>3534523</c:v>
                </c:pt>
                <c:pt idx="2410">
                  <c:v>3534918</c:v>
                </c:pt>
                <c:pt idx="2411">
                  <c:v>3535267</c:v>
                </c:pt>
                <c:pt idx="2412">
                  <c:v>3535764</c:v>
                </c:pt>
                <c:pt idx="2413">
                  <c:v>3536325</c:v>
                </c:pt>
                <c:pt idx="2414">
                  <c:v>3536836</c:v>
                </c:pt>
                <c:pt idx="2415">
                  <c:v>3537557</c:v>
                </c:pt>
                <c:pt idx="2416">
                  <c:v>3538055</c:v>
                </c:pt>
                <c:pt idx="2417">
                  <c:v>3538449</c:v>
                </c:pt>
                <c:pt idx="2418">
                  <c:v>3538774</c:v>
                </c:pt>
                <c:pt idx="2419">
                  <c:v>3539229</c:v>
                </c:pt>
                <c:pt idx="2420">
                  <c:v>3539229</c:v>
                </c:pt>
                <c:pt idx="2421">
                  <c:v>3540132</c:v>
                </c:pt>
                <c:pt idx="2422">
                  <c:v>3540132</c:v>
                </c:pt>
                <c:pt idx="2423">
                  <c:v>3541002</c:v>
                </c:pt>
                <c:pt idx="2424">
                  <c:v>3541357</c:v>
                </c:pt>
                <c:pt idx="2425">
                  <c:v>3541699</c:v>
                </c:pt>
                <c:pt idx="2426">
                  <c:v>3541699</c:v>
                </c:pt>
                <c:pt idx="2427">
                  <c:v>3542260</c:v>
                </c:pt>
                <c:pt idx="2428">
                  <c:v>3542818</c:v>
                </c:pt>
                <c:pt idx="2429">
                  <c:v>3544011</c:v>
                </c:pt>
                <c:pt idx="2430">
                  <c:v>3544515</c:v>
                </c:pt>
                <c:pt idx="2431">
                  <c:v>3544808</c:v>
                </c:pt>
                <c:pt idx="2432">
                  <c:v>3545143</c:v>
                </c:pt>
                <c:pt idx="2433">
                  <c:v>3545647</c:v>
                </c:pt>
                <c:pt idx="2434">
                  <c:v>3546590</c:v>
                </c:pt>
                <c:pt idx="2435">
                  <c:v>3547469</c:v>
                </c:pt>
                <c:pt idx="2436">
                  <c:v>3548410</c:v>
                </c:pt>
                <c:pt idx="2437">
                  <c:v>3549193</c:v>
                </c:pt>
                <c:pt idx="2438">
                  <c:v>3549890</c:v>
                </c:pt>
                <c:pt idx="2439">
                  <c:v>3550621</c:v>
                </c:pt>
                <c:pt idx="2440">
                  <c:v>3551786</c:v>
                </c:pt>
                <c:pt idx="2441">
                  <c:v>3553454</c:v>
                </c:pt>
                <c:pt idx="2442">
                  <c:v>3556887</c:v>
                </c:pt>
                <c:pt idx="2443">
                  <c:v>3560876</c:v>
                </c:pt>
                <c:pt idx="2444">
                  <c:v>3560876</c:v>
                </c:pt>
                <c:pt idx="2445">
                  <c:v>3568606</c:v>
                </c:pt>
                <c:pt idx="2446">
                  <c:v>3571437</c:v>
                </c:pt>
                <c:pt idx="2447">
                  <c:v>3572850</c:v>
                </c:pt>
                <c:pt idx="2448">
                  <c:v>3573715</c:v>
                </c:pt>
                <c:pt idx="2449">
                  <c:v>3572390</c:v>
                </c:pt>
                <c:pt idx="2450">
                  <c:v>3573036</c:v>
                </c:pt>
                <c:pt idx="2451">
                  <c:v>3573763</c:v>
                </c:pt>
                <c:pt idx="2452">
                  <c:v>3574275</c:v>
                </c:pt>
                <c:pt idx="2453">
                  <c:v>3574885</c:v>
                </c:pt>
                <c:pt idx="2454">
                  <c:v>3575726</c:v>
                </c:pt>
                <c:pt idx="2455">
                  <c:v>3576676</c:v>
                </c:pt>
                <c:pt idx="2456">
                  <c:v>3577601</c:v>
                </c:pt>
                <c:pt idx="2457">
                  <c:v>3578374</c:v>
                </c:pt>
                <c:pt idx="2458">
                  <c:v>3579090</c:v>
                </c:pt>
                <c:pt idx="2459">
                  <c:v>3579710</c:v>
                </c:pt>
                <c:pt idx="2460">
                  <c:v>3580331</c:v>
                </c:pt>
                <c:pt idx="2461">
                  <c:v>3581337</c:v>
                </c:pt>
                <c:pt idx="2462">
                  <c:v>3582017</c:v>
                </c:pt>
                <c:pt idx="2463">
                  <c:v>3582740</c:v>
                </c:pt>
                <c:pt idx="2464">
                  <c:v>3582740</c:v>
                </c:pt>
                <c:pt idx="2465">
                  <c:v>3584082</c:v>
                </c:pt>
                <c:pt idx="2466">
                  <c:v>3584621</c:v>
                </c:pt>
                <c:pt idx="2467">
                  <c:v>3585115</c:v>
                </c:pt>
                <c:pt idx="2468">
                  <c:v>3585115</c:v>
                </c:pt>
                <c:pt idx="2469">
                  <c:v>3586412</c:v>
                </c:pt>
                <c:pt idx="2470">
                  <c:v>3587328</c:v>
                </c:pt>
                <c:pt idx="2471">
                  <c:v>3587328</c:v>
                </c:pt>
                <c:pt idx="2472">
                  <c:v>3588775</c:v>
                </c:pt>
                <c:pt idx="2473">
                  <c:v>3590549</c:v>
                </c:pt>
                <c:pt idx="2474">
                  <c:v>3591212</c:v>
                </c:pt>
                <c:pt idx="2475">
                  <c:v>3591996</c:v>
                </c:pt>
                <c:pt idx="2476">
                  <c:v>3592873</c:v>
                </c:pt>
                <c:pt idx="2477">
                  <c:v>3593667</c:v>
                </c:pt>
                <c:pt idx="2478">
                  <c:v>3594431</c:v>
                </c:pt>
                <c:pt idx="2479">
                  <c:v>3595061</c:v>
                </c:pt>
                <c:pt idx="2480">
                  <c:v>3595453</c:v>
                </c:pt>
                <c:pt idx="2481">
                  <c:v>3598634</c:v>
                </c:pt>
                <c:pt idx="2482">
                  <c:v>3599581</c:v>
                </c:pt>
                <c:pt idx="2483">
                  <c:v>3600435</c:v>
                </c:pt>
                <c:pt idx="2484">
                  <c:v>3601446</c:v>
                </c:pt>
                <c:pt idx="2485">
                  <c:v>3602079</c:v>
                </c:pt>
                <c:pt idx="2486">
                  <c:v>3602646</c:v>
                </c:pt>
                <c:pt idx="2487">
                  <c:v>3603010</c:v>
                </c:pt>
                <c:pt idx="2488">
                  <c:v>3603442</c:v>
                </c:pt>
                <c:pt idx="2489">
                  <c:v>3604082</c:v>
                </c:pt>
                <c:pt idx="2490">
                  <c:v>3604665</c:v>
                </c:pt>
                <c:pt idx="2491">
                  <c:v>3605307</c:v>
                </c:pt>
                <c:pt idx="2492">
                  <c:v>3605883</c:v>
                </c:pt>
                <c:pt idx="2493">
                  <c:v>3606373</c:v>
                </c:pt>
                <c:pt idx="2494">
                  <c:v>3606677</c:v>
                </c:pt>
                <c:pt idx="2495">
                  <c:v>3607171</c:v>
                </c:pt>
                <c:pt idx="2496">
                  <c:v>3607888</c:v>
                </c:pt>
                <c:pt idx="2497">
                  <c:v>3608430</c:v>
                </c:pt>
                <c:pt idx="2498">
                  <c:v>3609024</c:v>
                </c:pt>
                <c:pt idx="2499">
                  <c:v>3609696</c:v>
                </c:pt>
                <c:pt idx="2500">
                  <c:v>3610135</c:v>
                </c:pt>
                <c:pt idx="2501">
                  <c:v>3610462</c:v>
                </c:pt>
                <c:pt idx="2502">
                  <c:v>3610842</c:v>
                </c:pt>
                <c:pt idx="2503">
                  <c:v>3611522</c:v>
                </c:pt>
                <c:pt idx="2504">
                  <c:v>3612116</c:v>
                </c:pt>
                <c:pt idx="2505">
                  <c:v>3613427</c:v>
                </c:pt>
                <c:pt idx="2506">
                  <c:v>3614344</c:v>
                </c:pt>
                <c:pt idx="2507">
                  <c:v>3614958</c:v>
                </c:pt>
                <c:pt idx="2508">
                  <c:v>3615326</c:v>
                </c:pt>
                <c:pt idx="2509">
                  <c:v>3615831</c:v>
                </c:pt>
                <c:pt idx="2510">
                  <c:v>3617664</c:v>
                </c:pt>
                <c:pt idx="2511">
                  <c:v>3618382</c:v>
                </c:pt>
                <c:pt idx="2512">
                  <c:v>3619023</c:v>
                </c:pt>
                <c:pt idx="2513">
                  <c:v>3619490</c:v>
                </c:pt>
                <c:pt idx="2514">
                  <c:v>3619847</c:v>
                </c:pt>
                <c:pt idx="2515">
                  <c:v>3620234</c:v>
                </c:pt>
                <c:pt idx="2516">
                  <c:v>3620767</c:v>
                </c:pt>
                <c:pt idx="2517">
                  <c:v>3621257</c:v>
                </c:pt>
                <c:pt idx="2518">
                  <c:v>3621630</c:v>
                </c:pt>
                <c:pt idx="2519">
                  <c:v>3621880</c:v>
                </c:pt>
                <c:pt idx="2520">
                  <c:v>3622194</c:v>
                </c:pt>
                <c:pt idx="2521">
                  <c:v>3622443</c:v>
                </c:pt>
                <c:pt idx="2522">
                  <c:v>3622742</c:v>
                </c:pt>
                <c:pt idx="2523">
                  <c:v>3623247</c:v>
                </c:pt>
                <c:pt idx="2524">
                  <c:v>3623843</c:v>
                </c:pt>
                <c:pt idx="2525">
                  <c:v>3624338</c:v>
                </c:pt>
                <c:pt idx="2526">
                  <c:v>3624801</c:v>
                </c:pt>
                <c:pt idx="2527">
                  <c:v>3625167</c:v>
                </c:pt>
                <c:pt idx="2528">
                  <c:v>3625421</c:v>
                </c:pt>
                <c:pt idx="2529">
                  <c:v>3625690</c:v>
                </c:pt>
                <c:pt idx="2530">
                  <c:v>3626161</c:v>
                </c:pt>
                <c:pt idx="2531">
                  <c:v>3626431</c:v>
                </c:pt>
                <c:pt idx="2532">
                  <c:v>3626945</c:v>
                </c:pt>
                <c:pt idx="2533">
                  <c:v>3627406</c:v>
                </c:pt>
                <c:pt idx="2534">
                  <c:v>3628031</c:v>
                </c:pt>
                <c:pt idx="2535">
                  <c:v>3628339</c:v>
                </c:pt>
                <c:pt idx="2536">
                  <c:v>3628675</c:v>
                </c:pt>
                <c:pt idx="2537">
                  <c:v>3629269</c:v>
                </c:pt>
                <c:pt idx="2538">
                  <c:v>3629853</c:v>
                </c:pt>
                <c:pt idx="2539">
                  <c:v>3630321</c:v>
                </c:pt>
                <c:pt idx="2540">
                  <c:v>3630870</c:v>
                </c:pt>
                <c:pt idx="2541">
                  <c:v>3631224</c:v>
                </c:pt>
                <c:pt idx="2542">
                  <c:v>3631485</c:v>
                </c:pt>
                <c:pt idx="2543">
                  <c:v>3631734</c:v>
                </c:pt>
                <c:pt idx="2544">
                  <c:v>3632222</c:v>
                </c:pt>
                <c:pt idx="2545">
                  <c:v>3632664</c:v>
                </c:pt>
                <c:pt idx="2546">
                  <c:v>3584733</c:v>
                </c:pt>
                <c:pt idx="2547">
                  <c:v>3585127</c:v>
                </c:pt>
                <c:pt idx="2548">
                  <c:v>3585421</c:v>
                </c:pt>
                <c:pt idx="2549">
                  <c:v>3585704</c:v>
                </c:pt>
                <c:pt idx="2550">
                  <c:v>3586165</c:v>
                </c:pt>
                <c:pt idx="2551">
                  <c:v>3586677</c:v>
                </c:pt>
                <c:pt idx="2552">
                  <c:v>3589823</c:v>
                </c:pt>
                <c:pt idx="2553">
                  <c:v>3603155</c:v>
                </c:pt>
                <c:pt idx="2554">
                  <c:v>3608798</c:v>
                </c:pt>
                <c:pt idx="2555">
                  <c:v>3613524</c:v>
                </c:pt>
                <c:pt idx="2556">
                  <c:v>3617553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72CB-4970-BDDF-83CB9039A07D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Stanley Black &amp; Decker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Sheet1!$A$2:$A$2558</c:f>
              <c:numCache>
                <c:formatCode>m/d/yyyy</c:formatCode>
                <c:ptCount val="2557"/>
                <c:pt idx="0">
                  <c:v>40544</c:v>
                </c:pt>
                <c:pt idx="1">
                  <c:v>40545</c:v>
                </c:pt>
                <c:pt idx="2">
                  <c:v>40546</c:v>
                </c:pt>
                <c:pt idx="3">
                  <c:v>40547</c:v>
                </c:pt>
                <c:pt idx="4">
                  <c:v>40548</c:v>
                </c:pt>
                <c:pt idx="5">
                  <c:v>40549</c:v>
                </c:pt>
                <c:pt idx="6">
                  <c:v>40550</c:v>
                </c:pt>
                <c:pt idx="7">
                  <c:v>40551</c:v>
                </c:pt>
                <c:pt idx="8">
                  <c:v>40552</c:v>
                </c:pt>
                <c:pt idx="9">
                  <c:v>40553</c:v>
                </c:pt>
                <c:pt idx="10">
                  <c:v>40554</c:v>
                </c:pt>
                <c:pt idx="11">
                  <c:v>40555</c:v>
                </c:pt>
                <c:pt idx="12">
                  <c:v>40556</c:v>
                </c:pt>
                <c:pt idx="13">
                  <c:v>40557</c:v>
                </c:pt>
                <c:pt idx="14">
                  <c:v>40558</c:v>
                </c:pt>
                <c:pt idx="15">
                  <c:v>40559</c:v>
                </c:pt>
                <c:pt idx="16">
                  <c:v>40560</c:v>
                </c:pt>
                <c:pt idx="17">
                  <c:v>40561</c:v>
                </c:pt>
                <c:pt idx="18">
                  <c:v>40562</c:v>
                </c:pt>
                <c:pt idx="19">
                  <c:v>40563</c:v>
                </c:pt>
                <c:pt idx="20">
                  <c:v>40564</c:v>
                </c:pt>
                <c:pt idx="21">
                  <c:v>40565</c:v>
                </c:pt>
                <c:pt idx="22">
                  <c:v>40566</c:v>
                </c:pt>
                <c:pt idx="23">
                  <c:v>40567</c:v>
                </c:pt>
                <c:pt idx="24">
                  <c:v>40568</c:v>
                </c:pt>
                <c:pt idx="25">
                  <c:v>40569</c:v>
                </c:pt>
                <c:pt idx="26">
                  <c:v>40570</c:v>
                </c:pt>
                <c:pt idx="27">
                  <c:v>40571</c:v>
                </c:pt>
                <c:pt idx="28">
                  <c:v>40572</c:v>
                </c:pt>
                <c:pt idx="29">
                  <c:v>40573</c:v>
                </c:pt>
                <c:pt idx="30">
                  <c:v>40574</c:v>
                </c:pt>
                <c:pt idx="31">
                  <c:v>40575</c:v>
                </c:pt>
                <c:pt idx="32">
                  <c:v>40576</c:v>
                </c:pt>
                <c:pt idx="33">
                  <c:v>40577</c:v>
                </c:pt>
                <c:pt idx="34">
                  <c:v>40578</c:v>
                </c:pt>
                <c:pt idx="35">
                  <c:v>40579</c:v>
                </c:pt>
                <c:pt idx="36">
                  <c:v>40580</c:v>
                </c:pt>
                <c:pt idx="37">
                  <c:v>40581</c:v>
                </c:pt>
                <c:pt idx="38">
                  <c:v>40582</c:v>
                </c:pt>
                <c:pt idx="39">
                  <c:v>40583</c:v>
                </c:pt>
                <c:pt idx="40">
                  <c:v>40584</c:v>
                </c:pt>
                <c:pt idx="41">
                  <c:v>40585</c:v>
                </c:pt>
                <c:pt idx="42">
                  <c:v>40586</c:v>
                </c:pt>
                <c:pt idx="43">
                  <c:v>40587</c:v>
                </c:pt>
                <c:pt idx="44">
                  <c:v>40588</c:v>
                </c:pt>
                <c:pt idx="45">
                  <c:v>40589</c:v>
                </c:pt>
                <c:pt idx="46">
                  <c:v>40590</c:v>
                </c:pt>
                <c:pt idx="47">
                  <c:v>40591</c:v>
                </c:pt>
                <c:pt idx="48">
                  <c:v>40592</c:v>
                </c:pt>
                <c:pt idx="49">
                  <c:v>40593</c:v>
                </c:pt>
                <c:pt idx="50">
                  <c:v>40594</c:v>
                </c:pt>
                <c:pt idx="51">
                  <c:v>40595</c:v>
                </c:pt>
                <c:pt idx="52">
                  <c:v>40596</c:v>
                </c:pt>
                <c:pt idx="53">
                  <c:v>40597</c:v>
                </c:pt>
                <c:pt idx="54">
                  <c:v>40598</c:v>
                </c:pt>
                <c:pt idx="55">
                  <c:v>40599</c:v>
                </c:pt>
                <c:pt idx="56">
                  <c:v>40600</c:v>
                </c:pt>
                <c:pt idx="57">
                  <c:v>40601</c:v>
                </c:pt>
                <c:pt idx="58">
                  <c:v>40602</c:v>
                </c:pt>
                <c:pt idx="59">
                  <c:v>40603</c:v>
                </c:pt>
                <c:pt idx="60">
                  <c:v>40604</c:v>
                </c:pt>
                <c:pt idx="61">
                  <c:v>40605</c:v>
                </c:pt>
                <c:pt idx="62">
                  <c:v>40606</c:v>
                </c:pt>
                <c:pt idx="63">
                  <c:v>40607</c:v>
                </c:pt>
                <c:pt idx="64">
                  <c:v>40608</c:v>
                </c:pt>
                <c:pt idx="65">
                  <c:v>40609</c:v>
                </c:pt>
                <c:pt idx="66">
                  <c:v>40610</c:v>
                </c:pt>
                <c:pt idx="67">
                  <c:v>40611</c:v>
                </c:pt>
                <c:pt idx="68">
                  <c:v>40612</c:v>
                </c:pt>
                <c:pt idx="69">
                  <c:v>40613</c:v>
                </c:pt>
                <c:pt idx="70">
                  <c:v>40614</c:v>
                </c:pt>
                <c:pt idx="71">
                  <c:v>40615</c:v>
                </c:pt>
                <c:pt idx="72">
                  <c:v>40616</c:v>
                </c:pt>
                <c:pt idx="73">
                  <c:v>40617</c:v>
                </c:pt>
                <c:pt idx="74">
                  <c:v>40618</c:v>
                </c:pt>
                <c:pt idx="75">
                  <c:v>40619</c:v>
                </c:pt>
                <c:pt idx="76">
                  <c:v>40620</c:v>
                </c:pt>
                <c:pt idx="77">
                  <c:v>40621</c:v>
                </c:pt>
                <c:pt idx="78">
                  <c:v>40622</c:v>
                </c:pt>
                <c:pt idx="79">
                  <c:v>40623</c:v>
                </c:pt>
                <c:pt idx="80">
                  <c:v>40624</c:v>
                </c:pt>
                <c:pt idx="81">
                  <c:v>40625</c:v>
                </c:pt>
                <c:pt idx="82">
                  <c:v>40626</c:v>
                </c:pt>
                <c:pt idx="83">
                  <c:v>40627</c:v>
                </c:pt>
                <c:pt idx="84">
                  <c:v>40628</c:v>
                </c:pt>
                <c:pt idx="85">
                  <c:v>40629</c:v>
                </c:pt>
                <c:pt idx="86">
                  <c:v>40630</c:v>
                </c:pt>
                <c:pt idx="87">
                  <c:v>40631</c:v>
                </c:pt>
                <c:pt idx="88">
                  <c:v>40632</c:v>
                </c:pt>
                <c:pt idx="89">
                  <c:v>40633</c:v>
                </c:pt>
                <c:pt idx="90">
                  <c:v>40634</c:v>
                </c:pt>
                <c:pt idx="91">
                  <c:v>40635</c:v>
                </c:pt>
                <c:pt idx="92">
                  <c:v>40636</c:v>
                </c:pt>
                <c:pt idx="93">
                  <c:v>40637</c:v>
                </c:pt>
                <c:pt idx="94">
                  <c:v>40638</c:v>
                </c:pt>
                <c:pt idx="95">
                  <c:v>40639</c:v>
                </c:pt>
                <c:pt idx="96">
                  <c:v>40640</c:v>
                </c:pt>
                <c:pt idx="97">
                  <c:v>40641</c:v>
                </c:pt>
                <c:pt idx="98">
                  <c:v>40642</c:v>
                </c:pt>
                <c:pt idx="99">
                  <c:v>40643</c:v>
                </c:pt>
                <c:pt idx="100">
                  <c:v>40644</c:v>
                </c:pt>
                <c:pt idx="101">
                  <c:v>40645</c:v>
                </c:pt>
                <c:pt idx="102">
                  <c:v>40646</c:v>
                </c:pt>
                <c:pt idx="103">
                  <c:v>40647</c:v>
                </c:pt>
                <c:pt idx="104">
                  <c:v>40648</c:v>
                </c:pt>
                <c:pt idx="105">
                  <c:v>40649</c:v>
                </c:pt>
                <c:pt idx="106">
                  <c:v>40650</c:v>
                </c:pt>
                <c:pt idx="107">
                  <c:v>40651</c:v>
                </c:pt>
                <c:pt idx="108">
                  <c:v>40652</c:v>
                </c:pt>
                <c:pt idx="109">
                  <c:v>40653</c:v>
                </c:pt>
                <c:pt idx="110">
                  <c:v>40654</c:v>
                </c:pt>
                <c:pt idx="111">
                  <c:v>40655</c:v>
                </c:pt>
                <c:pt idx="112">
                  <c:v>40656</c:v>
                </c:pt>
                <c:pt idx="113">
                  <c:v>40657</c:v>
                </c:pt>
                <c:pt idx="114">
                  <c:v>40658</c:v>
                </c:pt>
                <c:pt idx="115">
                  <c:v>40659</c:v>
                </c:pt>
                <c:pt idx="116">
                  <c:v>40660</c:v>
                </c:pt>
                <c:pt idx="117">
                  <c:v>40661</c:v>
                </c:pt>
                <c:pt idx="118">
                  <c:v>40662</c:v>
                </c:pt>
                <c:pt idx="119">
                  <c:v>40663</c:v>
                </c:pt>
                <c:pt idx="120">
                  <c:v>40664</c:v>
                </c:pt>
                <c:pt idx="121">
                  <c:v>40665</c:v>
                </c:pt>
                <c:pt idx="122">
                  <c:v>40666</c:v>
                </c:pt>
                <c:pt idx="123">
                  <c:v>40667</c:v>
                </c:pt>
                <c:pt idx="124">
                  <c:v>40668</c:v>
                </c:pt>
                <c:pt idx="125">
                  <c:v>40669</c:v>
                </c:pt>
                <c:pt idx="126">
                  <c:v>40670</c:v>
                </c:pt>
                <c:pt idx="127">
                  <c:v>40671</c:v>
                </c:pt>
                <c:pt idx="128">
                  <c:v>40672</c:v>
                </c:pt>
                <c:pt idx="129">
                  <c:v>40673</c:v>
                </c:pt>
                <c:pt idx="130">
                  <c:v>40674</c:v>
                </c:pt>
                <c:pt idx="131">
                  <c:v>40675</c:v>
                </c:pt>
                <c:pt idx="132">
                  <c:v>40676</c:v>
                </c:pt>
                <c:pt idx="133">
                  <c:v>40677</c:v>
                </c:pt>
                <c:pt idx="134">
                  <c:v>40678</c:v>
                </c:pt>
                <c:pt idx="135">
                  <c:v>40679</c:v>
                </c:pt>
                <c:pt idx="136">
                  <c:v>40680</c:v>
                </c:pt>
                <c:pt idx="137">
                  <c:v>40681</c:v>
                </c:pt>
                <c:pt idx="138">
                  <c:v>40682</c:v>
                </c:pt>
                <c:pt idx="139">
                  <c:v>40683</c:v>
                </c:pt>
                <c:pt idx="140">
                  <c:v>40684</c:v>
                </c:pt>
                <c:pt idx="141">
                  <c:v>40685</c:v>
                </c:pt>
                <c:pt idx="142">
                  <c:v>40686</c:v>
                </c:pt>
                <c:pt idx="143">
                  <c:v>40687</c:v>
                </c:pt>
                <c:pt idx="144">
                  <c:v>40688</c:v>
                </c:pt>
                <c:pt idx="145">
                  <c:v>40689</c:v>
                </c:pt>
                <c:pt idx="146">
                  <c:v>40690</c:v>
                </c:pt>
                <c:pt idx="147">
                  <c:v>40691</c:v>
                </c:pt>
                <c:pt idx="148">
                  <c:v>40692</c:v>
                </c:pt>
                <c:pt idx="149">
                  <c:v>40693</c:v>
                </c:pt>
                <c:pt idx="150">
                  <c:v>40694</c:v>
                </c:pt>
                <c:pt idx="151">
                  <c:v>40695</c:v>
                </c:pt>
                <c:pt idx="152">
                  <c:v>40696</c:v>
                </c:pt>
                <c:pt idx="153">
                  <c:v>40697</c:v>
                </c:pt>
                <c:pt idx="154">
                  <c:v>40698</c:v>
                </c:pt>
                <c:pt idx="155">
                  <c:v>40699</c:v>
                </c:pt>
                <c:pt idx="156">
                  <c:v>40700</c:v>
                </c:pt>
                <c:pt idx="157">
                  <c:v>40701</c:v>
                </c:pt>
                <c:pt idx="158">
                  <c:v>40702</c:v>
                </c:pt>
                <c:pt idx="159">
                  <c:v>40703</c:v>
                </c:pt>
                <c:pt idx="160">
                  <c:v>40704</c:v>
                </c:pt>
                <c:pt idx="161">
                  <c:v>40705</c:v>
                </c:pt>
                <c:pt idx="162">
                  <c:v>40706</c:v>
                </c:pt>
                <c:pt idx="163">
                  <c:v>40707</c:v>
                </c:pt>
                <c:pt idx="164">
                  <c:v>40708</c:v>
                </c:pt>
                <c:pt idx="165">
                  <c:v>40709</c:v>
                </c:pt>
                <c:pt idx="166">
                  <c:v>40710</c:v>
                </c:pt>
                <c:pt idx="167">
                  <c:v>40711</c:v>
                </c:pt>
                <c:pt idx="168">
                  <c:v>40712</c:v>
                </c:pt>
                <c:pt idx="169">
                  <c:v>40713</c:v>
                </c:pt>
                <c:pt idx="170">
                  <c:v>40714</c:v>
                </c:pt>
                <c:pt idx="171">
                  <c:v>40715</c:v>
                </c:pt>
                <c:pt idx="172">
                  <c:v>40716</c:v>
                </c:pt>
                <c:pt idx="173">
                  <c:v>40717</c:v>
                </c:pt>
                <c:pt idx="174">
                  <c:v>40718</c:v>
                </c:pt>
                <c:pt idx="175">
                  <c:v>40719</c:v>
                </c:pt>
                <c:pt idx="176">
                  <c:v>40720</c:v>
                </c:pt>
                <c:pt idx="177">
                  <c:v>40721</c:v>
                </c:pt>
                <c:pt idx="178">
                  <c:v>40722</c:v>
                </c:pt>
                <c:pt idx="179">
                  <c:v>40723</c:v>
                </c:pt>
                <c:pt idx="180">
                  <c:v>40724</c:v>
                </c:pt>
                <c:pt idx="181">
                  <c:v>40725</c:v>
                </c:pt>
                <c:pt idx="182">
                  <c:v>40726</c:v>
                </c:pt>
                <c:pt idx="183">
                  <c:v>40727</c:v>
                </c:pt>
                <c:pt idx="184">
                  <c:v>40728</c:v>
                </c:pt>
                <c:pt idx="185">
                  <c:v>40729</c:v>
                </c:pt>
                <c:pt idx="186">
                  <c:v>40730</c:v>
                </c:pt>
                <c:pt idx="187">
                  <c:v>40731</c:v>
                </c:pt>
                <c:pt idx="188">
                  <c:v>40732</c:v>
                </c:pt>
                <c:pt idx="189">
                  <c:v>40733</c:v>
                </c:pt>
                <c:pt idx="190">
                  <c:v>40734</c:v>
                </c:pt>
                <c:pt idx="191">
                  <c:v>40735</c:v>
                </c:pt>
                <c:pt idx="192">
                  <c:v>40736</c:v>
                </c:pt>
                <c:pt idx="193">
                  <c:v>40737</c:v>
                </c:pt>
                <c:pt idx="194">
                  <c:v>40738</c:v>
                </c:pt>
                <c:pt idx="195">
                  <c:v>40739</c:v>
                </c:pt>
                <c:pt idx="196">
                  <c:v>40740</c:v>
                </c:pt>
                <c:pt idx="197">
                  <c:v>40741</c:v>
                </c:pt>
                <c:pt idx="198">
                  <c:v>40742</c:v>
                </c:pt>
                <c:pt idx="199">
                  <c:v>40743</c:v>
                </c:pt>
                <c:pt idx="200">
                  <c:v>40744</c:v>
                </c:pt>
                <c:pt idx="201">
                  <c:v>40745</c:v>
                </c:pt>
                <c:pt idx="202">
                  <c:v>40746</c:v>
                </c:pt>
                <c:pt idx="203">
                  <c:v>40747</c:v>
                </c:pt>
                <c:pt idx="204">
                  <c:v>40748</c:v>
                </c:pt>
                <c:pt idx="205">
                  <c:v>40749</c:v>
                </c:pt>
                <c:pt idx="206">
                  <c:v>40750</c:v>
                </c:pt>
                <c:pt idx="207">
                  <c:v>40751</c:v>
                </c:pt>
                <c:pt idx="208">
                  <c:v>40752</c:v>
                </c:pt>
                <c:pt idx="209">
                  <c:v>40753</c:v>
                </c:pt>
                <c:pt idx="210">
                  <c:v>40754</c:v>
                </c:pt>
                <c:pt idx="211">
                  <c:v>40755</c:v>
                </c:pt>
                <c:pt idx="212">
                  <c:v>40756</c:v>
                </c:pt>
                <c:pt idx="213">
                  <c:v>40757</c:v>
                </c:pt>
                <c:pt idx="214">
                  <c:v>40758</c:v>
                </c:pt>
                <c:pt idx="215">
                  <c:v>40759</c:v>
                </c:pt>
                <c:pt idx="216">
                  <c:v>40760</c:v>
                </c:pt>
                <c:pt idx="217">
                  <c:v>40761</c:v>
                </c:pt>
                <c:pt idx="218">
                  <c:v>40762</c:v>
                </c:pt>
                <c:pt idx="219">
                  <c:v>40763</c:v>
                </c:pt>
                <c:pt idx="220">
                  <c:v>40764</c:v>
                </c:pt>
                <c:pt idx="221">
                  <c:v>40765</c:v>
                </c:pt>
                <c:pt idx="222">
                  <c:v>40766</c:v>
                </c:pt>
                <c:pt idx="223">
                  <c:v>40767</c:v>
                </c:pt>
                <c:pt idx="224">
                  <c:v>40768</c:v>
                </c:pt>
                <c:pt idx="225">
                  <c:v>40769</c:v>
                </c:pt>
                <c:pt idx="226">
                  <c:v>40770</c:v>
                </c:pt>
                <c:pt idx="227">
                  <c:v>40771</c:v>
                </c:pt>
                <c:pt idx="228">
                  <c:v>40772</c:v>
                </c:pt>
                <c:pt idx="229">
                  <c:v>40773</c:v>
                </c:pt>
                <c:pt idx="230">
                  <c:v>40774</c:v>
                </c:pt>
                <c:pt idx="231">
                  <c:v>40775</c:v>
                </c:pt>
                <c:pt idx="232">
                  <c:v>40776</c:v>
                </c:pt>
                <c:pt idx="233">
                  <c:v>40777</c:v>
                </c:pt>
                <c:pt idx="234">
                  <c:v>40778</c:v>
                </c:pt>
                <c:pt idx="235">
                  <c:v>40779</c:v>
                </c:pt>
                <c:pt idx="236">
                  <c:v>40780</c:v>
                </c:pt>
                <c:pt idx="237">
                  <c:v>40781</c:v>
                </c:pt>
                <c:pt idx="238">
                  <c:v>40782</c:v>
                </c:pt>
                <c:pt idx="239">
                  <c:v>40783</c:v>
                </c:pt>
                <c:pt idx="240">
                  <c:v>40784</c:v>
                </c:pt>
                <c:pt idx="241">
                  <c:v>40785</c:v>
                </c:pt>
                <c:pt idx="242">
                  <c:v>40786</c:v>
                </c:pt>
                <c:pt idx="243">
                  <c:v>40787</c:v>
                </c:pt>
                <c:pt idx="244">
                  <c:v>40788</c:v>
                </c:pt>
                <c:pt idx="245">
                  <c:v>40789</c:v>
                </c:pt>
                <c:pt idx="246">
                  <c:v>40790</c:v>
                </c:pt>
                <c:pt idx="247">
                  <c:v>40791</c:v>
                </c:pt>
                <c:pt idx="248">
                  <c:v>40792</c:v>
                </c:pt>
                <c:pt idx="249">
                  <c:v>40793</c:v>
                </c:pt>
                <c:pt idx="250">
                  <c:v>40794</c:v>
                </c:pt>
                <c:pt idx="251">
                  <c:v>40795</c:v>
                </c:pt>
                <c:pt idx="252">
                  <c:v>40796</c:v>
                </c:pt>
                <c:pt idx="253">
                  <c:v>40797</c:v>
                </c:pt>
                <c:pt idx="254">
                  <c:v>40798</c:v>
                </c:pt>
                <c:pt idx="255">
                  <c:v>40799</c:v>
                </c:pt>
                <c:pt idx="256">
                  <c:v>40800</c:v>
                </c:pt>
                <c:pt idx="257">
                  <c:v>40801</c:v>
                </c:pt>
                <c:pt idx="258">
                  <c:v>40802</c:v>
                </c:pt>
                <c:pt idx="259">
                  <c:v>40803</c:v>
                </c:pt>
                <c:pt idx="260">
                  <c:v>40804</c:v>
                </c:pt>
                <c:pt idx="261">
                  <c:v>40805</c:v>
                </c:pt>
                <c:pt idx="262">
                  <c:v>40806</c:v>
                </c:pt>
                <c:pt idx="263">
                  <c:v>40807</c:v>
                </c:pt>
                <c:pt idx="264">
                  <c:v>40808</c:v>
                </c:pt>
                <c:pt idx="265">
                  <c:v>40809</c:v>
                </c:pt>
                <c:pt idx="266">
                  <c:v>40810</c:v>
                </c:pt>
                <c:pt idx="267">
                  <c:v>40811</c:v>
                </c:pt>
                <c:pt idx="268">
                  <c:v>40812</c:v>
                </c:pt>
                <c:pt idx="269">
                  <c:v>40813</c:v>
                </c:pt>
                <c:pt idx="270">
                  <c:v>40814</c:v>
                </c:pt>
                <c:pt idx="271">
                  <c:v>40815</c:v>
                </c:pt>
                <c:pt idx="272">
                  <c:v>40816</c:v>
                </c:pt>
                <c:pt idx="273">
                  <c:v>40817</c:v>
                </c:pt>
                <c:pt idx="274">
                  <c:v>40818</c:v>
                </c:pt>
                <c:pt idx="275">
                  <c:v>40819</c:v>
                </c:pt>
                <c:pt idx="276">
                  <c:v>40820</c:v>
                </c:pt>
                <c:pt idx="277">
                  <c:v>40821</c:v>
                </c:pt>
                <c:pt idx="278">
                  <c:v>40822</c:v>
                </c:pt>
                <c:pt idx="279">
                  <c:v>40823</c:v>
                </c:pt>
                <c:pt idx="280">
                  <c:v>40824</c:v>
                </c:pt>
                <c:pt idx="281">
                  <c:v>40825</c:v>
                </c:pt>
                <c:pt idx="282">
                  <c:v>40826</c:v>
                </c:pt>
                <c:pt idx="283">
                  <c:v>40827</c:v>
                </c:pt>
                <c:pt idx="284">
                  <c:v>40828</c:v>
                </c:pt>
                <c:pt idx="285">
                  <c:v>40829</c:v>
                </c:pt>
                <c:pt idx="286">
                  <c:v>40830</c:v>
                </c:pt>
                <c:pt idx="287">
                  <c:v>40831</c:v>
                </c:pt>
                <c:pt idx="288">
                  <c:v>40832</c:v>
                </c:pt>
                <c:pt idx="289">
                  <c:v>40833</c:v>
                </c:pt>
                <c:pt idx="290">
                  <c:v>40834</c:v>
                </c:pt>
                <c:pt idx="291">
                  <c:v>40835</c:v>
                </c:pt>
                <c:pt idx="292">
                  <c:v>40836</c:v>
                </c:pt>
                <c:pt idx="293">
                  <c:v>40837</c:v>
                </c:pt>
                <c:pt idx="294">
                  <c:v>40838</c:v>
                </c:pt>
                <c:pt idx="295">
                  <c:v>40839</c:v>
                </c:pt>
                <c:pt idx="296">
                  <c:v>40840</c:v>
                </c:pt>
                <c:pt idx="297">
                  <c:v>40841</c:v>
                </c:pt>
                <c:pt idx="298">
                  <c:v>40842</c:v>
                </c:pt>
                <c:pt idx="299">
                  <c:v>40843</c:v>
                </c:pt>
                <c:pt idx="300">
                  <c:v>40844</c:v>
                </c:pt>
                <c:pt idx="301">
                  <c:v>40845</c:v>
                </c:pt>
                <c:pt idx="302">
                  <c:v>40846</c:v>
                </c:pt>
                <c:pt idx="303">
                  <c:v>40847</c:v>
                </c:pt>
                <c:pt idx="304">
                  <c:v>40848</c:v>
                </c:pt>
                <c:pt idx="305">
                  <c:v>40849</c:v>
                </c:pt>
                <c:pt idx="306">
                  <c:v>40850</c:v>
                </c:pt>
                <c:pt idx="307">
                  <c:v>40851</c:v>
                </c:pt>
                <c:pt idx="308">
                  <c:v>40852</c:v>
                </c:pt>
                <c:pt idx="309">
                  <c:v>40853</c:v>
                </c:pt>
                <c:pt idx="310">
                  <c:v>40854</c:v>
                </c:pt>
                <c:pt idx="311">
                  <c:v>40855</c:v>
                </c:pt>
                <c:pt idx="312">
                  <c:v>40856</c:v>
                </c:pt>
                <c:pt idx="313">
                  <c:v>40857</c:v>
                </c:pt>
                <c:pt idx="314">
                  <c:v>40858</c:v>
                </c:pt>
                <c:pt idx="315">
                  <c:v>40859</c:v>
                </c:pt>
                <c:pt idx="316">
                  <c:v>40860</c:v>
                </c:pt>
                <c:pt idx="317">
                  <c:v>40861</c:v>
                </c:pt>
                <c:pt idx="318">
                  <c:v>40862</c:v>
                </c:pt>
                <c:pt idx="319">
                  <c:v>40863</c:v>
                </c:pt>
                <c:pt idx="320">
                  <c:v>40864</c:v>
                </c:pt>
                <c:pt idx="321">
                  <c:v>40865</c:v>
                </c:pt>
                <c:pt idx="322">
                  <c:v>40866</c:v>
                </c:pt>
                <c:pt idx="323">
                  <c:v>40867</c:v>
                </c:pt>
                <c:pt idx="324">
                  <c:v>40868</c:v>
                </c:pt>
                <c:pt idx="325">
                  <c:v>40869</c:v>
                </c:pt>
                <c:pt idx="326">
                  <c:v>40870</c:v>
                </c:pt>
                <c:pt idx="327">
                  <c:v>40871</c:v>
                </c:pt>
                <c:pt idx="328">
                  <c:v>40872</c:v>
                </c:pt>
                <c:pt idx="329">
                  <c:v>40873</c:v>
                </c:pt>
                <c:pt idx="330">
                  <c:v>40874</c:v>
                </c:pt>
                <c:pt idx="331">
                  <c:v>40875</c:v>
                </c:pt>
                <c:pt idx="332">
                  <c:v>40876</c:v>
                </c:pt>
                <c:pt idx="333">
                  <c:v>40877</c:v>
                </c:pt>
                <c:pt idx="334">
                  <c:v>40878</c:v>
                </c:pt>
                <c:pt idx="335">
                  <c:v>40879</c:v>
                </c:pt>
                <c:pt idx="336">
                  <c:v>40880</c:v>
                </c:pt>
                <c:pt idx="337">
                  <c:v>40881</c:v>
                </c:pt>
                <c:pt idx="338">
                  <c:v>40882</c:v>
                </c:pt>
                <c:pt idx="339">
                  <c:v>40883</c:v>
                </c:pt>
                <c:pt idx="340">
                  <c:v>40884</c:v>
                </c:pt>
                <c:pt idx="341">
                  <c:v>40885</c:v>
                </c:pt>
                <c:pt idx="342">
                  <c:v>40886</c:v>
                </c:pt>
                <c:pt idx="343">
                  <c:v>40887</c:v>
                </c:pt>
                <c:pt idx="344">
                  <c:v>40888</c:v>
                </c:pt>
                <c:pt idx="345">
                  <c:v>40889</c:v>
                </c:pt>
                <c:pt idx="346">
                  <c:v>40890</c:v>
                </c:pt>
                <c:pt idx="347">
                  <c:v>40891</c:v>
                </c:pt>
                <c:pt idx="348">
                  <c:v>40892</c:v>
                </c:pt>
                <c:pt idx="349">
                  <c:v>40893</c:v>
                </c:pt>
                <c:pt idx="350">
                  <c:v>40894</c:v>
                </c:pt>
                <c:pt idx="351">
                  <c:v>40895</c:v>
                </c:pt>
                <c:pt idx="352">
                  <c:v>40896</c:v>
                </c:pt>
                <c:pt idx="353">
                  <c:v>40897</c:v>
                </c:pt>
                <c:pt idx="354">
                  <c:v>40898</c:v>
                </c:pt>
                <c:pt idx="355">
                  <c:v>40899</c:v>
                </c:pt>
                <c:pt idx="356">
                  <c:v>40900</c:v>
                </c:pt>
                <c:pt idx="357">
                  <c:v>40901</c:v>
                </c:pt>
                <c:pt idx="358">
                  <c:v>40902</c:v>
                </c:pt>
                <c:pt idx="359">
                  <c:v>40903</c:v>
                </c:pt>
                <c:pt idx="360">
                  <c:v>40904</c:v>
                </c:pt>
                <c:pt idx="361">
                  <c:v>40905</c:v>
                </c:pt>
                <c:pt idx="362">
                  <c:v>40906</c:v>
                </c:pt>
                <c:pt idx="363">
                  <c:v>40907</c:v>
                </c:pt>
                <c:pt idx="364">
                  <c:v>40908</c:v>
                </c:pt>
                <c:pt idx="365">
                  <c:v>40909</c:v>
                </c:pt>
                <c:pt idx="366">
                  <c:v>40910</c:v>
                </c:pt>
                <c:pt idx="367">
                  <c:v>40911</c:v>
                </c:pt>
                <c:pt idx="368">
                  <c:v>40912</c:v>
                </c:pt>
                <c:pt idx="369">
                  <c:v>40913</c:v>
                </c:pt>
                <c:pt idx="370">
                  <c:v>40914</c:v>
                </c:pt>
                <c:pt idx="371">
                  <c:v>40915</c:v>
                </c:pt>
                <c:pt idx="372">
                  <c:v>40916</c:v>
                </c:pt>
                <c:pt idx="373">
                  <c:v>40917</c:v>
                </c:pt>
                <c:pt idx="374">
                  <c:v>40918</c:v>
                </c:pt>
                <c:pt idx="375">
                  <c:v>40919</c:v>
                </c:pt>
                <c:pt idx="376">
                  <c:v>40920</c:v>
                </c:pt>
                <c:pt idx="377">
                  <c:v>40921</c:v>
                </c:pt>
                <c:pt idx="378">
                  <c:v>40922</c:v>
                </c:pt>
                <c:pt idx="379">
                  <c:v>40923</c:v>
                </c:pt>
                <c:pt idx="380">
                  <c:v>40924</c:v>
                </c:pt>
                <c:pt idx="381">
                  <c:v>40925</c:v>
                </c:pt>
                <c:pt idx="382">
                  <c:v>40926</c:v>
                </c:pt>
                <c:pt idx="383">
                  <c:v>40927</c:v>
                </c:pt>
                <c:pt idx="384">
                  <c:v>40928</c:v>
                </c:pt>
                <c:pt idx="385">
                  <c:v>40929</c:v>
                </c:pt>
                <c:pt idx="386">
                  <c:v>40930</c:v>
                </c:pt>
                <c:pt idx="387">
                  <c:v>40931</c:v>
                </c:pt>
                <c:pt idx="388">
                  <c:v>40932</c:v>
                </c:pt>
                <c:pt idx="389">
                  <c:v>40933</c:v>
                </c:pt>
                <c:pt idx="390">
                  <c:v>40934</c:v>
                </c:pt>
                <c:pt idx="391">
                  <c:v>40935</c:v>
                </c:pt>
                <c:pt idx="392">
                  <c:v>40936</c:v>
                </c:pt>
                <c:pt idx="393">
                  <c:v>40937</c:v>
                </c:pt>
                <c:pt idx="394">
                  <c:v>40938</c:v>
                </c:pt>
                <c:pt idx="395">
                  <c:v>40939</c:v>
                </c:pt>
                <c:pt idx="396">
                  <c:v>40940</c:v>
                </c:pt>
                <c:pt idx="397">
                  <c:v>40941</c:v>
                </c:pt>
                <c:pt idx="398">
                  <c:v>40942</c:v>
                </c:pt>
                <c:pt idx="399">
                  <c:v>40943</c:v>
                </c:pt>
                <c:pt idx="400">
                  <c:v>40944</c:v>
                </c:pt>
                <c:pt idx="401">
                  <c:v>40945</c:v>
                </c:pt>
                <c:pt idx="402">
                  <c:v>40946</c:v>
                </c:pt>
                <c:pt idx="403">
                  <c:v>40947</c:v>
                </c:pt>
                <c:pt idx="404">
                  <c:v>40948</c:v>
                </c:pt>
                <c:pt idx="405">
                  <c:v>40949</c:v>
                </c:pt>
                <c:pt idx="406">
                  <c:v>40950</c:v>
                </c:pt>
                <c:pt idx="407">
                  <c:v>40951</c:v>
                </c:pt>
                <c:pt idx="408">
                  <c:v>40952</c:v>
                </c:pt>
                <c:pt idx="409">
                  <c:v>40953</c:v>
                </c:pt>
                <c:pt idx="410">
                  <c:v>40954</c:v>
                </c:pt>
                <c:pt idx="411">
                  <c:v>40955</c:v>
                </c:pt>
                <c:pt idx="412">
                  <c:v>40956</c:v>
                </c:pt>
                <c:pt idx="413">
                  <c:v>40957</c:v>
                </c:pt>
                <c:pt idx="414">
                  <c:v>40958</c:v>
                </c:pt>
                <c:pt idx="415">
                  <c:v>40959</c:v>
                </c:pt>
                <c:pt idx="416">
                  <c:v>40960</c:v>
                </c:pt>
                <c:pt idx="417">
                  <c:v>40961</c:v>
                </c:pt>
                <c:pt idx="418">
                  <c:v>40962</c:v>
                </c:pt>
                <c:pt idx="419">
                  <c:v>40963</c:v>
                </c:pt>
                <c:pt idx="420">
                  <c:v>40964</c:v>
                </c:pt>
                <c:pt idx="421">
                  <c:v>40965</c:v>
                </c:pt>
                <c:pt idx="422">
                  <c:v>40966</c:v>
                </c:pt>
                <c:pt idx="423">
                  <c:v>40967</c:v>
                </c:pt>
                <c:pt idx="424">
                  <c:v>40968</c:v>
                </c:pt>
                <c:pt idx="425">
                  <c:v>40969</c:v>
                </c:pt>
                <c:pt idx="426">
                  <c:v>40970</c:v>
                </c:pt>
                <c:pt idx="427">
                  <c:v>40971</c:v>
                </c:pt>
                <c:pt idx="428">
                  <c:v>40972</c:v>
                </c:pt>
                <c:pt idx="429">
                  <c:v>40973</c:v>
                </c:pt>
                <c:pt idx="430">
                  <c:v>40974</c:v>
                </c:pt>
                <c:pt idx="431">
                  <c:v>40975</c:v>
                </c:pt>
                <c:pt idx="432">
                  <c:v>40976</c:v>
                </c:pt>
                <c:pt idx="433">
                  <c:v>40977</c:v>
                </c:pt>
                <c:pt idx="434">
                  <c:v>40978</c:v>
                </c:pt>
                <c:pt idx="435">
                  <c:v>40979</c:v>
                </c:pt>
                <c:pt idx="436">
                  <c:v>40980</c:v>
                </c:pt>
                <c:pt idx="437">
                  <c:v>40981</c:v>
                </c:pt>
                <c:pt idx="438">
                  <c:v>40982</c:v>
                </c:pt>
                <c:pt idx="439">
                  <c:v>40983</c:v>
                </c:pt>
                <c:pt idx="440">
                  <c:v>40984</c:v>
                </c:pt>
                <c:pt idx="441">
                  <c:v>40985</c:v>
                </c:pt>
                <c:pt idx="442">
                  <c:v>40986</c:v>
                </c:pt>
                <c:pt idx="443">
                  <c:v>40987</c:v>
                </c:pt>
                <c:pt idx="444">
                  <c:v>40988</c:v>
                </c:pt>
                <c:pt idx="445">
                  <c:v>40989</c:v>
                </c:pt>
                <c:pt idx="446">
                  <c:v>40990</c:v>
                </c:pt>
                <c:pt idx="447">
                  <c:v>40991</c:v>
                </c:pt>
                <c:pt idx="448">
                  <c:v>40992</c:v>
                </c:pt>
                <c:pt idx="449">
                  <c:v>40993</c:v>
                </c:pt>
                <c:pt idx="450">
                  <c:v>40994</c:v>
                </c:pt>
                <c:pt idx="451">
                  <c:v>40995</c:v>
                </c:pt>
                <c:pt idx="452">
                  <c:v>40996</c:v>
                </c:pt>
                <c:pt idx="453">
                  <c:v>40997</c:v>
                </c:pt>
                <c:pt idx="454">
                  <c:v>40998</c:v>
                </c:pt>
                <c:pt idx="455">
                  <c:v>40999</c:v>
                </c:pt>
                <c:pt idx="456">
                  <c:v>41000</c:v>
                </c:pt>
                <c:pt idx="457">
                  <c:v>41001</c:v>
                </c:pt>
                <c:pt idx="458">
                  <c:v>41002</c:v>
                </c:pt>
                <c:pt idx="459">
                  <c:v>41003</c:v>
                </c:pt>
                <c:pt idx="460">
                  <c:v>41004</c:v>
                </c:pt>
                <c:pt idx="461">
                  <c:v>41005</c:v>
                </c:pt>
                <c:pt idx="462">
                  <c:v>41006</c:v>
                </c:pt>
                <c:pt idx="463">
                  <c:v>41007</c:v>
                </c:pt>
                <c:pt idx="464">
                  <c:v>41008</c:v>
                </c:pt>
                <c:pt idx="465">
                  <c:v>41009</c:v>
                </c:pt>
                <c:pt idx="466">
                  <c:v>41010</c:v>
                </c:pt>
                <c:pt idx="467">
                  <c:v>41011</c:v>
                </c:pt>
                <c:pt idx="468">
                  <c:v>41012</c:v>
                </c:pt>
                <c:pt idx="469">
                  <c:v>41013</c:v>
                </c:pt>
                <c:pt idx="470">
                  <c:v>41014</c:v>
                </c:pt>
                <c:pt idx="471">
                  <c:v>41015</c:v>
                </c:pt>
                <c:pt idx="472">
                  <c:v>41016</c:v>
                </c:pt>
                <c:pt idx="473">
                  <c:v>41017</c:v>
                </c:pt>
                <c:pt idx="474">
                  <c:v>41018</c:v>
                </c:pt>
                <c:pt idx="475">
                  <c:v>41019</c:v>
                </c:pt>
                <c:pt idx="476">
                  <c:v>41020</c:v>
                </c:pt>
                <c:pt idx="477">
                  <c:v>41021</c:v>
                </c:pt>
                <c:pt idx="478">
                  <c:v>41022</c:v>
                </c:pt>
                <c:pt idx="479">
                  <c:v>41023</c:v>
                </c:pt>
                <c:pt idx="480">
                  <c:v>41024</c:v>
                </c:pt>
                <c:pt idx="481">
                  <c:v>41025</c:v>
                </c:pt>
                <c:pt idx="482">
                  <c:v>41026</c:v>
                </c:pt>
                <c:pt idx="483">
                  <c:v>41027</c:v>
                </c:pt>
                <c:pt idx="484">
                  <c:v>41028</c:v>
                </c:pt>
                <c:pt idx="485">
                  <c:v>41029</c:v>
                </c:pt>
                <c:pt idx="486">
                  <c:v>41030</c:v>
                </c:pt>
                <c:pt idx="487">
                  <c:v>41031</c:v>
                </c:pt>
                <c:pt idx="488">
                  <c:v>41032</c:v>
                </c:pt>
                <c:pt idx="489">
                  <c:v>41033</c:v>
                </c:pt>
                <c:pt idx="490">
                  <c:v>41034</c:v>
                </c:pt>
                <c:pt idx="491">
                  <c:v>41035</c:v>
                </c:pt>
                <c:pt idx="492">
                  <c:v>41036</c:v>
                </c:pt>
                <c:pt idx="493">
                  <c:v>41037</c:v>
                </c:pt>
                <c:pt idx="494">
                  <c:v>41038</c:v>
                </c:pt>
                <c:pt idx="495">
                  <c:v>41039</c:v>
                </c:pt>
                <c:pt idx="496">
                  <c:v>41040</c:v>
                </c:pt>
                <c:pt idx="497">
                  <c:v>41041</c:v>
                </c:pt>
                <c:pt idx="498">
                  <c:v>41042</c:v>
                </c:pt>
                <c:pt idx="499">
                  <c:v>41043</c:v>
                </c:pt>
                <c:pt idx="500">
                  <c:v>41044</c:v>
                </c:pt>
                <c:pt idx="501">
                  <c:v>41045</c:v>
                </c:pt>
                <c:pt idx="502">
                  <c:v>41046</c:v>
                </c:pt>
                <c:pt idx="503">
                  <c:v>41047</c:v>
                </c:pt>
                <c:pt idx="504">
                  <c:v>41048</c:v>
                </c:pt>
                <c:pt idx="505">
                  <c:v>41049</c:v>
                </c:pt>
                <c:pt idx="506">
                  <c:v>41050</c:v>
                </c:pt>
                <c:pt idx="507">
                  <c:v>41051</c:v>
                </c:pt>
                <c:pt idx="508">
                  <c:v>41052</c:v>
                </c:pt>
                <c:pt idx="509">
                  <c:v>41053</c:v>
                </c:pt>
                <c:pt idx="510">
                  <c:v>41054</c:v>
                </c:pt>
                <c:pt idx="511">
                  <c:v>41055</c:v>
                </c:pt>
                <c:pt idx="512">
                  <c:v>41056</c:v>
                </c:pt>
                <c:pt idx="513">
                  <c:v>41057</c:v>
                </c:pt>
                <c:pt idx="514">
                  <c:v>41058</c:v>
                </c:pt>
                <c:pt idx="515">
                  <c:v>41059</c:v>
                </c:pt>
                <c:pt idx="516">
                  <c:v>41060</c:v>
                </c:pt>
                <c:pt idx="517">
                  <c:v>41061</c:v>
                </c:pt>
                <c:pt idx="518">
                  <c:v>41062</c:v>
                </c:pt>
                <c:pt idx="519">
                  <c:v>41063</c:v>
                </c:pt>
                <c:pt idx="520">
                  <c:v>41064</c:v>
                </c:pt>
                <c:pt idx="521">
                  <c:v>41065</c:v>
                </c:pt>
                <c:pt idx="522">
                  <c:v>41066</c:v>
                </c:pt>
                <c:pt idx="523">
                  <c:v>41067</c:v>
                </c:pt>
                <c:pt idx="524">
                  <c:v>41068</c:v>
                </c:pt>
                <c:pt idx="525">
                  <c:v>41069</c:v>
                </c:pt>
                <c:pt idx="526">
                  <c:v>41070</c:v>
                </c:pt>
                <c:pt idx="527">
                  <c:v>41071</c:v>
                </c:pt>
                <c:pt idx="528">
                  <c:v>41072</c:v>
                </c:pt>
                <c:pt idx="529">
                  <c:v>41073</c:v>
                </c:pt>
                <c:pt idx="530">
                  <c:v>41074</c:v>
                </c:pt>
                <c:pt idx="531">
                  <c:v>41075</c:v>
                </c:pt>
                <c:pt idx="532">
                  <c:v>41076</c:v>
                </c:pt>
                <c:pt idx="533">
                  <c:v>41077</c:v>
                </c:pt>
                <c:pt idx="534">
                  <c:v>41078</c:v>
                </c:pt>
                <c:pt idx="535">
                  <c:v>41079</c:v>
                </c:pt>
                <c:pt idx="536">
                  <c:v>41080</c:v>
                </c:pt>
                <c:pt idx="537">
                  <c:v>41081</c:v>
                </c:pt>
                <c:pt idx="538">
                  <c:v>41082</c:v>
                </c:pt>
                <c:pt idx="539">
                  <c:v>41083</c:v>
                </c:pt>
                <c:pt idx="540">
                  <c:v>41084</c:v>
                </c:pt>
                <c:pt idx="541">
                  <c:v>41085</c:v>
                </c:pt>
                <c:pt idx="542">
                  <c:v>41086</c:v>
                </c:pt>
                <c:pt idx="543">
                  <c:v>41087</c:v>
                </c:pt>
                <c:pt idx="544">
                  <c:v>41088</c:v>
                </c:pt>
                <c:pt idx="545">
                  <c:v>41089</c:v>
                </c:pt>
                <c:pt idx="546">
                  <c:v>41090</c:v>
                </c:pt>
                <c:pt idx="547">
                  <c:v>41091</c:v>
                </c:pt>
                <c:pt idx="548">
                  <c:v>41092</c:v>
                </c:pt>
                <c:pt idx="549">
                  <c:v>41093</c:v>
                </c:pt>
                <c:pt idx="550">
                  <c:v>41094</c:v>
                </c:pt>
                <c:pt idx="551">
                  <c:v>41095</c:v>
                </c:pt>
                <c:pt idx="552">
                  <c:v>41096</c:v>
                </c:pt>
                <c:pt idx="553">
                  <c:v>41097</c:v>
                </c:pt>
                <c:pt idx="554">
                  <c:v>41098</c:v>
                </c:pt>
                <c:pt idx="555">
                  <c:v>41099</c:v>
                </c:pt>
                <c:pt idx="556">
                  <c:v>41100</c:v>
                </c:pt>
                <c:pt idx="557">
                  <c:v>41101</c:v>
                </c:pt>
                <c:pt idx="558">
                  <c:v>41102</c:v>
                </c:pt>
                <c:pt idx="559">
                  <c:v>41103</c:v>
                </c:pt>
                <c:pt idx="560">
                  <c:v>41104</c:v>
                </c:pt>
                <c:pt idx="561">
                  <c:v>41105</c:v>
                </c:pt>
                <c:pt idx="562">
                  <c:v>41106</c:v>
                </c:pt>
                <c:pt idx="563">
                  <c:v>41107</c:v>
                </c:pt>
                <c:pt idx="564">
                  <c:v>41108</c:v>
                </c:pt>
                <c:pt idx="565">
                  <c:v>41109</c:v>
                </c:pt>
                <c:pt idx="566">
                  <c:v>41110</c:v>
                </c:pt>
                <c:pt idx="567">
                  <c:v>41111</c:v>
                </c:pt>
                <c:pt idx="568">
                  <c:v>41112</c:v>
                </c:pt>
                <c:pt idx="569">
                  <c:v>41113</c:v>
                </c:pt>
                <c:pt idx="570">
                  <c:v>41114</c:v>
                </c:pt>
                <c:pt idx="571">
                  <c:v>41115</c:v>
                </c:pt>
                <c:pt idx="572">
                  <c:v>41116</c:v>
                </c:pt>
                <c:pt idx="573">
                  <c:v>41117</c:v>
                </c:pt>
                <c:pt idx="574">
                  <c:v>41118</c:v>
                </c:pt>
                <c:pt idx="575">
                  <c:v>41119</c:v>
                </c:pt>
                <c:pt idx="576">
                  <c:v>41120</c:v>
                </c:pt>
                <c:pt idx="577">
                  <c:v>41121</c:v>
                </c:pt>
                <c:pt idx="578">
                  <c:v>41122</c:v>
                </c:pt>
                <c:pt idx="579">
                  <c:v>41123</c:v>
                </c:pt>
                <c:pt idx="580">
                  <c:v>41124</c:v>
                </c:pt>
                <c:pt idx="581">
                  <c:v>41125</c:v>
                </c:pt>
                <c:pt idx="582">
                  <c:v>41126</c:v>
                </c:pt>
                <c:pt idx="583">
                  <c:v>41127</c:v>
                </c:pt>
                <c:pt idx="584">
                  <c:v>41128</c:v>
                </c:pt>
                <c:pt idx="585">
                  <c:v>41129</c:v>
                </c:pt>
                <c:pt idx="586">
                  <c:v>41130</c:v>
                </c:pt>
                <c:pt idx="587">
                  <c:v>41131</c:v>
                </c:pt>
                <c:pt idx="588">
                  <c:v>41132</c:v>
                </c:pt>
                <c:pt idx="589">
                  <c:v>41133</c:v>
                </c:pt>
                <c:pt idx="590">
                  <c:v>41134</c:v>
                </c:pt>
                <c:pt idx="591">
                  <c:v>41135</c:v>
                </c:pt>
                <c:pt idx="592">
                  <c:v>41136</c:v>
                </c:pt>
                <c:pt idx="593">
                  <c:v>41137</c:v>
                </c:pt>
                <c:pt idx="594">
                  <c:v>41138</c:v>
                </c:pt>
                <c:pt idx="595">
                  <c:v>41139</c:v>
                </c:pt>
                <c:pt idx="596">
                  <c:v>41140</c:v>
                </c:pt>
                <c:pt idx="597">
                  <c:v>41141</c:v>
                </c:pt>
                <c:pt idx="598">
                  <c:v>41142</c:v>
                </c:pt>
                <c:pt idx="599">
                  <c:v>41143</c:v>
                </c:pt>
                <c:pt idx="600">
                  <c:v>41144</c:v>
                </c:pt>
                <c:pt idx="601">
                  <c:v>41145</c:v>
                </c:pt>
                <c:pt idx="602">
                  <c:v>41146</c:v>
                </c:pt>
                <c:pt idx="603">
                  <c:v>41147</c:v>
                </c:pt>
                <c:pt idx="604">
                  <c:v>41148</c:v>
                </c:pt>
                <c:pt idx="605">
                  <c:v>41149</c:v>
                </c:pt>
                <c:pt idx="606">
                  <c:v>41150</c:v>
                </c:pt>
                <c:pt idx="607">
                  <c:v>41151</c:v>
                </c:pt>
                <c:pt idx="608">
                  <c:v>41152</c:v>
                </c:pt>
                <c:pt idx="609">
                  <c:v>41153</c:v>
                </c:pt>
                <c:pt idx="610">
                  <c:v>41154</c:v>
                </c:pt>
                <c:pt idx="611">
                  <c:v>41155</c:v>
                </c:pt>
                <c:pt idx="612">
                  <c:v>41156</c:v>
                </c:pt>
                <c:pt idx="613">
                  <c:v>41157</c:v>
                </c:pt>
                <c:pt idx="614">
                  <c:v>41158</c:v>
                </c:pt>
                <c:pt idx="615">
                  <c:v>41159</c:v>
                </c:pt>
                <c:pt idx="616">
                  <c:v>41160</c:v>
                </c:pt>
                <c:pt idx="617">
                  <c:v>41161</c:v>
                </c:pt>
                <c:pt idx="618">
                  <c:v>41162</c:v>
                </c:pt>
                <c:pt idx="619">
                  <c:v>41163</c:v>
                </c:pt>
                <c:pt idx="620">
                  <c:v>41164</c:v>
                </c:pt>
                <c:pt idx="621">
                  <c:v>41165</c:v>
                </c:pt>
                <c:pt idx="622">
                  <c:v>41166</c:v>
                </c:pt>
                <c:pt idx="623">
                  <c:v>41167</c:v>
                </c:pt>
                <c:pt idx="624">
                  <c:v>41168</c:v>
                </c:pt>
                <c:pt idx="625">
                  <c:v>41169</c:v>
                </c:pt>
                <c:pt idx="626">
                  <c:v>41170</c:v>
                </c:pt>
                <c:pt idx="627">
                  <c:v>41171</c:v>
                </c:pt>
                <c:pt idx="628">
                  <c:v>41172</c:v>
                </c:pt>
                <c:pt idx="629">
                  <c:v>41173</c:v>
                </c:pt>
                <c:pt idx="630">
                  <c:v>41174</c:v>
                </c:pt>
                <c:pt idx="631">
                  <c:v>41175</c:v>
                </c:pt>
                <c:pt idx="632">
                  <c:v>41176</c:v>
                </c:pt>
                <c:pt idx="633">
                  <c:v>41177</c:v>
                </c:pt>
                <c:pt idx="634">
                  <c:v>41178</c:v>
                </c:pt>
                <c:pt idx="635">
                  <c:v>41179</c:v>
                </c:pt>
                <c:pt idx="636">
                  <c:v>41180</c:v>
                </c:pt>
                <c:pt idx="637">
                  <c:v>41181</c:v>
                </c:pt>
                <c:pt idx="638">
                  <c:v>41182</c:v>
                </c:pt>
                <c:pt idx="639">
                  <c:v>41183</c:v>
                </c:pt>
                <c:pt idx="640">
                  <c:v>41184</c:v>
                </c:pt>
                <c:pt idx="641">
                  <c:v>41185</c:v>
                </c:pt>
                <c:pt idx="642">
                  <c:v>41186</c:v>
                </c:pt>
                <c:pt idx="643">
                  <c:v>41187</c:v>
                </c:pt>
                <c:pt idx="644">
                  <c:v>41188</c:v>
                </c:pt>
                <c:pt idx="645">
                  <c:v>41189</c:v>
                </c:pt>
                <c:pt idx="646">
                  <c:v>41190</c:v>
                </c:pt>
                <c:pt idx="647">
                  <c:v>41191</c:v>
                </c:pt>
                <c:pt idx="648">
                  <c:v>41192</c:v>
                </c:pt>
                <c:pt idx="649">
                  <c:v>41193</c:v>
                </c:pt>
                <c:pt idx="650">
                  <c:v>41194</c:v>
                </c:pt>
                <c:pt idx="651">
                  <c:v>41195</c:v>
                </c:pt>
                <c:pt idx="652">
                  <c:v>41196</c:v>
                </c:pt>
                <c:pt idx="653">
                  <c:v>41197</c:v>
                </c:pt>
                <c:pt idx="654">
                  <c:v>41198</c:v>
                </c:pt>
                <c:pt idx="655">
                  <c:v>41199</c:v>
                </c:pt>
                <c:pt idx="656">
                  <c:v>41200</c:v>
                </c:pt>
                <c:pt idx="657">
                  <c:v>41201</c:v>
                </c:pt>
                <c:pt idx="658">
                  <c:v>41202</c:v>
                </c:pt>
                <c:pt idx="659">
                  <c:v>41203</c:v>
                </c:pt>
                <c:pt idx="660">
                  <c:v>41204</c:v>
                </c:pt>
                <c:pt idx="661">
                  <c:v>41205</c:v>
                </c:pt>
                <c:pt idx="662">
                  <c:v>41206</c:v>
                </c:pt>
                <c:pt idx="663">
                  <c:v>41207</c:v>
                </c:pt>
                <c:pt idx="664">
                  <c:v>41208</c:v>
                </c:pt>
                <c:pt idx="665">
                  <c:v>41209</c:v>
                </c:pt>
                <c:pt idx="666">
                  <c:v>41210</c:v>
                </c:pt>
                <c:pt idx="667">
                  <c:v>41211</c:v>
                </c:pt>
                <c:pt idx="668">
                  <c:v>41212</c:v>
                </c:pt>
                <c:pt idx="669">
                  <c:v>41213</c:v>
                </c:pt>
                <c:pt idx="670">
                  <c:v>41214</c:v>
                </c:pt>
                <c:pt idx="671">
                  <c:v>41215</c:v>
                </c:pt>
                <c:pt idx="672">
                  <c:v>41216</c:v>
                </c:pt>
                <c:pt idx="673">
                  <c:v>41217</c:v>
                </c:pt>
                <c:pt idx="674">
                  <c:v>41218</c:v>
                </c:pt>
                <c:pt idx="675">
                  <c:v>41219</c:v>
                </c:pt>
                <c:pt idx="676">
                  <c:v>41220</c:v>
                </c:pt>
                <c:pt idx="677">
                  <c:v>41221</c:v>
                </c:pt>
                <c:pt idx="678">
                  <c:v>41222</c:v>
                </c:pt>
                <c:pt idx="679">
                  <c:v>41223</c:v>
                </c:pt>
                <c:pt idx="680">
                  <c:v>41224</c:v>
                </c:pt>
                <c:pt idx="681">
                  <c:v>41225</c:v>
                </c:pt>
                <c:pt idx="682">
                  <c:v>41226</c:v>
                </c:pt>
                <c:pt idx="683">
                  <c:v>41227</c:v>
                </c:pt>
                <c:pt idx="684">
                  <c:v>41228</c:v>
                </c:pt>
                <c:pt idx="685">
                  <c:v>41229</c:v>
                </c:pt>
                <c:pt idx="686">
                  <c:v>41230</c:v>
                </c:pt>
                <c:pt idx="687">
                  <c:v>41231</c:v>
                </c:pt>
                <c:pt idx="688">
                  <c:v>41232</c:v>
                </c:pt>
                <c:pt idx="689">
                  <c:v>41233</c:v>
                </c:pt>
                <c:pt idx="690">
                  <c:v>41234</c:v>
                </c:pt>
                <c:pt idx="691">
                  <c:v>41235</c:v>
                </c:pt>
                <c:pt idx="692">
                  <c:v>41236</c:v>
                </c:pt>
                <c:pt idx="693">
                  <c:v>41237</c:v>
                </c:pt>
                <c:pt idx="694">
                  <c:v>41238</c:v>
                </c:pt>
                <c:pt idx="695">
                  <c:v>41239</c:v>
                </c:pt>
                <c:pt idx="696">
                  <c:v>41240</c:v>
                </c:pt>
                <c:pt idx="697">
                  <c:v>41241</c:v>
                </c:pt>
                <c:pt idx="698">
                  <c:v>41242</c:v>
                </c:pt>
                <c:pt idx="699">
                  <c:v>41243</c:v>
                </c:pt>
                <c:pt idx="700">
                  <c:v>41244</c:v>
                </c:pt>
                <c:pt idx="701">
                  <c:v>41245</c:v>
                </c:pt>
                <c:pt idx="702">
                  <c:v>41246</c:v>
                </c:pt>
                <c:pt idx="703">
                  <c:v>41247</c:v>
                </c:pt>
                <c:pt idx="704">
                  <c:v>41248</c:v>
                </c:pt>
                <c:pt idx="705">
                  <c:v>41249</c:v>
                </c:pt>
                <c:pt idx="706">
                  <c:v>41250</c:v>
                </c:pt>
                <c:pt idx="707">
                  <c:v>41251</c:v>
                </c:pt>
                <c:pt idx="708">
                  <c:v>41252</c:v>
                </c:pt>
                <c:pt idx="709">
                  <c:v>41253</c:v>
                </c:pt>
                <c:pt idx="710">
                  <c:v>41254</c:v>
                </c:pt>
                <c:pt idx="711">
                  <c:v>41255</c:v>
                </c:pt>
                <c:pt idx="712">
                  <c:v>41256</c:v>
                </c:pt>
                <c:pt idx="713">
                  <c:v>41257</c:v>
                </c:pt>
                <c:pt idx="714">
                  <c:v>41258</c:v>
                </c:pt>
                <c:pt idx="715">
                  <c:v>41259</c:v>
                </c:pt>
                <c:pt idx="716">
                  <c:v>41260</c:v>
                </c:pt>
                <c:pt idx="717">
                  <c:v>41261</c:v>
                </c:pt>
                <c:pt idx="718">
                  <c:v>41262</c:v>
                </c:pt>
                <c:pt idx="719">
                  <c:v>41263</c:v>
                </c:pt>
                <c:pt idx="720">
                  <c:v>41264</c:v>
                </c:pt>
                <c:pt idx="721">
                  <c:v>41265</c:v>
                </c:pt>
                <c:pt idx="722">
                  <c:v>41266</c:v>
                </c:pt>
                <c:pt idx="723">
                  <c:v>41267</c:v>
                </c:pt>
                <c:pt idx="724">
                  <c:v>41268</c:v>
                </c:pt>
                <c:pt idx="725">
                  <c:v>41269</c:v>
                </c:pt>
                <c:pt idx="726">
                  <c:v>41270</c:v>
                </c:pt>
                <c:pt idx="727">
                  <c:v>41271</c:v>
                </c:pt>
                <c:pt idx="728">
                  <c:v>41272</c:v>
                </c:pt>
                <c:pt idx="729">
                  <c:v>41273</c:v>
                </c:pt>
                <c:pt idx="730">
                  <c:v>41274</c:v>
                </c:pt>
                <c:pt idx="731">
                  <c:v>41275</c:v>
                </c:pt>
                <c:pt idx="732">
                  <c:v>41276</c:v>
                </c:pt>
                <c:pt idx="733">
                  <c:v>41277</c:v>
                </c:pt>
                <c:pt idx="734">
                  <c:v>41278</c:v>
                </c:pt>
                <c:pt idx="735">
                  <c:v>41279</c:v>
                </c:pt>
                <c:pt idx="736">
                  <c:v>41280</c:v>
                </c:pt>
                <c:pt idx="737">
                  <c:v>41281</c:v>
                </c:pt>
                <c:pt idx="738">
                  <c:v>41282</c:v>
                </c:pt>
                <c:pt idx="739">
                  <c:v>41283</c:v>
                </c:pt>
                <c:pt idx="740">
                  <c:v>41284</c:v>
                </c:pt>
                <c:pt idx="741">
                  <c:v>41285</c:v>
                </c:pt>
                <c:pt idx="742">
                  <c:v>41286</c:v>
                </c:pt>
                <c:pt idx="743">
                  <c:v>41287</c:v>
                </c:pt>
                <c:pt idx="744">
                  <c:v>41288</c:v>
                </c:pt>
                <c:pt idx="745">
                  <c:v>41289</c:v>
                </c:pt>
                <c:pt idx="746">
                  <c:v>41290</c:v>
                </c:pt>
                <c:pt idx="747">
                  <c:v>41291</c:v>
                </c:pt>
                <c:pt idx="748">
                  <c:v>41292</c:v>
                </c:pt>
                <c:pt idx="749">
                  <c:v>41293</c:v>
                </c:pt>
                <c:pt idx="750">
                  <c:v>41294</c:v>
                </c:pt>
                <c:pt idx="751">
                  <c:v>41295</c:v>
                </c:pt>
                <c:pt idx="752">
                  <c:v>41296</c:v>
                </c:pt>
                <c:pt idx="753">
                  <c:v>41297</c:v>
                </c:pt>
                <c:pt idx="754">
                  <c:v>41298</c:v>
                </c:pt>
                <c:pt idx="755">
                  <c:v>41299</c:v>
                </c:pt>
                <c:pt idx="756">
                  <c:v>41300</c:v>
                </c:pt>
                <c:pt idx="757">
                  <c:v>41301</c:v>
                </c:pt>
                <c:pt idx="758">
                  <c:v>41302</c:v>
                </c:pt>
                <c:pt idx="759">
                  <c:v>41303</c:v>
                </c:pt>
                <c:pt idx="760">
                  <c:v>41304</c:v>
                </c:pt>
                <c:pt idx="761">
                  <c:v>41305</c:v>
                </c:pt>
                <c:pt idx="762">
                  <c:v>41306</c:v>
                </c:pt>
                <c:pt idx="763">
                  <c:v>41307</c:v>
                </c:pt>
                <c:pt idx="764">
                  <c:v>41308</c:v>
                </c:pt>
                <c:pt idx="765">
                  <c:v>41309</c:v>
                </c:pt>
                <c:pt idx="766">
                  <c:v>41310</c:v>
                </c:pt>
                <c:pt idx="767">
                  <c:v>41311</c:v>
                </c:pt>
                <c:pt idx="768">
                  <c:v>41312</c:v>
                </c:pt>
                <c:pt idx="769">
                  <c:v>41313</c:v>
                </c:pt>
                <c:pt idx="770">
                  <c:v>41314</c:v>
                </c:pt>
                <c:pt idx="771">
                  <c:v>41315</c:v>
                </c:pt>
                <c:pt idx="772">
                  <c:v>41316</c:v>
                </c:pt>
                <c:pt idx="773">
                  <c:v>41317</c:v>
                </c:pt>
                <c:pt idx="774">
                  <c:v>41318</c:v>
                </c:pt>
                <c:pt idx="775">
                  <c:v>41319</c:v>
                </c:pt>
                <c:pt idx="776">
                  <c:v>41320</c:v>
                </c:pt>
                <c:pt idx="777">
                  <c:v>41321</c:v>
                </c:pt>
                <c:pt idx="778">
                  <c:v>41322</c:v>
                </c:pt>
                <c:pt idx="779">
                  <c:v>41323</c:v>
                </c:pt>
                <c:pt idx="780">
                  <c:v>41324</c:v>
                </c:pt>
                <c:pt idx="781">
                  <c:v>41325</c:v>
                </c:pt>
                <c:pt idx="782">
                  <c:v>41326</c:v>
                </c:pt>
                <c:pt idx="783">
                  <c:v>41327</c:v>
                </c:pt>
                <c:pt idx="784">
                  <c:v>41328</c:v>
                </c:pt>
                <c:pt idx="785">
                  <c:v>41329</c:v>
                </c:pt>
                <c:pt idx="786">
                  <c:v>41330</c:v>
                </c:pt>
                <c:pt idx="787">
                  <c:v>41331</c:v>
                </c:pt>
                <c:pt idx="788">
                  <c:v>41332</c:v>
                </c:pt>
                <c:pt idx="789">
                  <c:v>41333</c:v>
                </c:pt>
                <c:pt idx="790">
                  <c:v>41334</c:v>
                </c:pt>
                <c:pt idx="791">
                  <c:v>41335</c:v>
                </c:pt>
                <c:pt idx="792">
                  <c:v>41336</c:v>
                </c:pt>
                <c:pt idx="793">
                  <c:v>41337</c:v>
                </c:pt>
                <c:pt idx="794">
                  <c:v>41338</c:v>
                </c:pt>
                <c:pt idx="795">
                  <c:v>41339</c:v>
                </c:pt>
                <c:pt idx="796">
                  <c:v>41340</c:v>
                </c:pt>
                <c:pt idx="797">
                  <c:v>41341</c:v>
                </c:pt>
                <c:pt idx="798">
                  <c:v>41342</c:v>
                </c:pt>
                <c:pt idx="799">
                  <c:v>41343</c:v>
                </c:pt>
                <c:pt idx="800">
                  <c:v>41344</c:v>
                </c:pt>
                <c:pt idx="801">
                  <c:v>41345</c:v>
                </c:pt>
                <c:pt idx="802">
                  <c:v>41346</c:v>
                </c:pt>
                <c:pt idx="803">
                  <c:v>41347</c:v>
                </c:pt>
                <c:pt idx="804">
                  <c:v>41348</c:v>
                </c:pt>
                <c:pt idx="805">
                  <c:v>41349</c:v>
                </c:pt>
                <c:pt idx="806">
                  <c:v>41350</c:v>
                </c:pt>
                <c:pt idx="807">
                  <c:v>41351</c:v>
                </c:pt>
                <c:pt idx="808">
                  <c:v>41352</c:v>
                </c:pt>
                <c:pt idx="809">
                  <c:v>41353</c:v>
                </c:pt>
                <c:pt idx="810">
                  <c:v>41354</c:v>
                </c:pt>
                <c:pt idx="811">
                  <c:v>41355</c:v>
                </c:pt>
                <c:pt idx="812">
                  <c:v>41356</c:v>
                </c:pt>
                <c:pt idx="813">
                  <c:v>41357</c:v>
                </c:pt>
                <c:pt idx="814">
                  <c:v>41358</c:v>
                </c:pt>
                <c:pt idx="815">
                  <c:v>41359</c:v>
                </c:pt>
                <c:pt idx="816">
                  <c:v>41360</c:v>
                </c:pt>
                <c:pt idx="817">
                  <c:v>41361</c:v>
                </c:pt>
                <c:pt idx="818">
                  <c:v>41362</c:v>
                </c:pt>
                <c:pt idx="819">
                  <c:v>41363</c:v>
                </c:pt>
                <c:pt idx="820">
                  <c:v>41364</c:v>
                </c:pt>
                <c:pt idx="821">
                  <c:v>41365</c:v>
                </c:pt>
                <c:pt idx="822">
                  <c:v>41366</c:v>
                </c:pt>
                <c:pt idx="823">
                  <c:v>41367</c:v>
                </c:pt>
                <c:pt idx="824">
                  <c:v>41368</c:v>
                </c:pt>
                <c:pt idx="825">
                  <c:v>41369</c:v>
                </c:pt>
                <c:pt idx="826">
                  <c:v>41370</c:v>
                </c:pt>
                <c:pt idx="827">
                  <c:v>41371</c:v>
                </c:pt>
                <c:pt idx="828">
                  <c:v>41372</c:v>
                </c:pt>
                <c:pt idx="829">
                  <c:v>41373</c:v>
                </c:pt>
                <c:pt idx="830">
                  <c:v>41374</c:v>
                </c:pt>
                <c:pt idx="831">
                  <c:v>41375</c:v>
                </c:pt>
                <c:pt idx="832">
                  <c:v>41376</c:v>
                </c:pt>
                <c:pt idx="833">
                  <c:v>41377</c:v>
                </c:pt>
                <c:pt idx="834">
                  <c:v>41378</c:v>
                </c:pt>
                <c:pt idx="835">
                  <c:v>41379</c:v>
                </c:pt>
                <c:pt idx="836">
                  <c:v>41380</c:v>
                </c:pt>
                <c:pt idx="837">
                  <c:v>41381</c:v>
                </c:pt>
                <c:pt idx="838">
                  <c:v>41382</c:v>
                </c:pt>
                <c:pt idx="839">
                  <c:v>41383</c:v>
                </c:pt>
                <c:pt idx="840">
                  <c:v>41384</c:v>
                </c:pt>
                <c:pt idx="841">
                  <c:v>41385</c:v>
                </c:pt>
                <c:pt idx="842">
                  <c:v>41386</c:v>
                </c:pt>
                <c:pt idx="843">
                  <c:v>41387</c:v>
                </c:pt>
                <c:pt idx="844">
                  <c:v>41388</c:v>
                </c:pt>
                <c:pt idx="845">
                  <c:v>41389</c:v>
                </c:pt>
                <c:pt idx="846">
                  <c:v>41390</c:v>
                </c:pt>
                <c:pt idx="847">
                  <c:v>41391</c:v>
                </c:pt>
                <c:pt idx="848">
                  <c:v>41392</c:v>
                </c:pt>
                <c:pt idx="849">
                  <c:v>41393</c:v>
                </c:pt>
                <c:pt idx="850">
                  <c:v>41394</c:v>
                </c:pt>
                <c:pt idx="851">
                  <c:v>41395</c:v>
                </c:pt>
                <c:pt idx="852">
                  <c:v>41396</c:v>
                </c:pt>
                <c:pt idx="853">
                  <c:v>41397</c:v>
                </c:pt>
                <c:pt idx="854">
                  <c:v>41398</c:v>
                </c:pt>
                <c:pt idx="855">
                  <c:v>41399</c:v>
                </c:pt>
                <c:pt idx="856">
                  <c:v>41400</c:v>
                </c:pt>
                <c:pt idx="857">
                  <c:v>41401</c:v>
                </c:pt>
                <c:pt idx="858">
                  <c:v>41402</c:v>
                </c:pt>
                <c:pt idx="859">
                  <c:v>41403</c:v>
                </c:pt>
                <c:pt idx="860">
                  <c:v>41404</c:v>
                </c:pt>
                <c:pt idx="861">
                  <c:v>41405</c:v>
                </c:pt>
                <c:pt idx="862">
                  <c:v>41406</c:v>
                </c:pt>
                <c:pt idx="863">
                  <c:v>41407</c:v>
                </c:pt>
                <c:pt idx="864">
                  <c:v>41408</c:v>
                </c:pt>
                <c:pt idx="865">
                  <c:v>41409</c:v>
                </c:pt>
                <c:pt idx="866">
                  <c:v>41410</c:v>
                </c:pt>
                <c:pt idx="867">
                  <c:v>41411</c:v>
                </c:pt>
                <c:pt idx="868">
                  <c:v>41412</c:v>
                </c:pt>
                <c:pt idx="869">
                  <c:v>41413</c:v>
                </c:pt>
                <c:pt idx="870">
                  <c:v>41414</c:v>
                </c:pt>
                <c:pt idx="871">
                  <c:v>41415</c:v>
                </c:pt>
                <c:pt idx="872">
                  <c:v>41416</c:v>
                </c:pt>
                <c:pt idx="873">
                  <c:v>41417</c:v>
                </c:pt>
                <c:pt idx="874">
                  <c:v>41418</c:v>
                </c:pt>
                <c:pt idx="875">
                  <c:v>41419</c:v>
                </c:pt>
                <c:pt idx="876">
                  <c:v>41420</c:v>
                </c:pt>
                <c:pt idx="877">
                  <c:v>41421</c:v>
                </c:pt>
                <c:pt idx="878">
                  <c:v>41422</c:v>
                </c:pt>
                <c:pt idx="879">
                  <c:v>41423</c:v>
                </c:pt>
                <c:pt idx="880">
                  <c:v>41424</c:v>
                </c:pt>
                <c:pt idx="881">
                  <c:v>41425</c:v>
                </c:pt>
                <c:pt idx="882">
                  <c:v>41426</c:v>
                </c:pt>
                <c:pt idx="883">
                  <c:v>41427</c:v>
                </c:pt>
                <c:pt idx="884">
                  <c:v>41428</c:v>
                </c:pt>
                <c:pt idx="885">
                  <c:v>41429</c:v>
                </c:pt>
                <c:pt idx="886">
                  <c:v>41430</c:v>
                </c:pt>
                <c:pt idx="887">
                  <c:v>41431</c:v>
                </c:pt>
                <c:pt idx="888">
                  <c:v>41432</c:v>
                </c:pt>
                <c:pt idx="889">
                  <c:v>41433</c:v>
                </c:pt>
                <c:pt idx="890">
                  <c:v>41434</c:v>
                </c:pt>
                <c:pt idx="891">
                  <c:v>41435</c:v>
                </c:pt>
                <c:pt idx="892">
                  <c:v>41436</c:v>
                </c:pt>
                <c:pt idx="893">
                  <c:v>41437</c:v>
                </c:pt>
                <c:pt idx="894">
                  <c:v>41438</c:v>
                </c:pt>
                <c:pt idx="895">
                  <c:v>41439</c:v>
                </c:pt>
                <c:pt idx="896">
                  <c:v>41440</c:v>
                </c:pt>
                <c:pt idx="897">
                  <c:v>41441</c:v>
                </c:pt>
                <c:pt idx="898">
                  <c:v>41442</c:v>
                </c:pt>
                <c:pt idx="899">
                  <c:v>41443</c:v>
                </c:pt>
                <c:pt idx="900">
                  <c:v>41444</c:v>
                </c:pt>
                <c:pt idx="901">
                  <c:v>41445</c:v>
                </c:pt>
                <c:pt idx="902">
                  <c:v>41446</c:v>
                </c:pt>
                <c:pt idx="903">
                  <c:v>41447</c:v>
                </c:pt>
                <c:pt idx="904">
                  <c:v>41448</c:v>
                </c:pt>
                <c:pt idx="905">
                  <c:v>41449</c:v>
                </c:pt>
                <c:pt idx="906">
                  <c:v>41450</c:v>
                </c:pt>
                <c:pt idx="907">
                  <c:v>41451</c:v>
                </c:pt>
                <c:pt idx="908">
                  <c:v>41452</c:v>
                </c:pt>
                <c:pt idx="909">
                  <c:v>41453</c:v>
                </c:pt>
                <c:pt idx="910">
                  <c:v>41454</c:v>
                </c:pt>
                <c:pt idx="911">
                  <c:v>41455</c:v>
                </c:pt>
                <c:pt idx="912">
                  <c:v>41456</c:v>
                </c:pt>
                <c:pt idx="913">
                  <c:v>41457</c:v>
                </c:pt>
                <c:pt idx="914">
                  <c:v>41458</c:v>
                </c:pt>
                <c:pt idx="915">
                  <c:v>41459</c:v>
                </c:pt>
                <c:pt idx="916">
                  <c:v>41460</c:v>
                </c:pt>
                <c:pt idx="917">
                  <c:v>41461</c:v>
                </c:pt>
                <c:pt idx="918">
                  <c:v>41462</c:v>
                </c:pt>
                <c:pt idx="919">
                  <c:v>41463</c:v>
                </c:pt>
                <c:pt idx="920">
                  <c:v>41464</c:v>
                </c:pt>
                <c:pt idx="921">
                  <c:v>41465</c:v>
                </c:pt>
                <c:pt idx="922">
                  <c:v>41466</c:v>
                </c:pt>
                <c:pt idx="923">
                  <c:v>41467</c:v>
                </c:pt>
                <c:pt idx="924">
                  <c:v>41468</c:v>
                </c:pt>
                <c:pt idx="925">
                  <c:v>41469</c:v>
                </c:pt>
                <c:pt idx="926">
                  <c:v>41470</c:v>
                </c:pt>
                <c:pt idx="927">
                  <c:v>41471</c:v>
                </c:pt>
                <c:pt idx="928">
                  <c:v>41472</c:v>
                </c:pt>
                <c:pt idx="929">
                  <c:v>41473</c:v>
                </c:pt>
                <c:pt idx="930">
                  <c:v>41474</c:v>
                </c:pt>
                <c:pt idx="931">
                  <c:v>41475</c:v>
                </c:pt>
                <c:pt idx="932">
                  <c:v>41476</c:v>
                </c:pt>
                <c:pt idx="933">
                  <c:v>41477</c:v>
                </c:pt>
                <c:pt idx="934">
                  <c:v>41478</c:v>
                </c:pt>
                <c:pt idx="935">
                  <c:v>41479</c:v>
                </c:pt>
                <c:pt idx="936">
                  <c:v>41480</c:v>
                </c:pt>
                <c:pt idx="937">
                  <c:v>41481</c:v>
                </c:pt>
                <c:pt idx="938">
                  <c:v>41482</c:v>
                </c:pt>
                <c:pt idx="939">
                  <c:v>41483</c:v>
                </c:pt>
                <c:pt idx="940">
                  <c:v>41484</c:v>
                </c:pt>
                <c:pt idx="941">
                  <c:v>41485</c:v>
                </c:pt>
                <c:pt idx="942">
                  <c:v>41486</c:v>
                </c:pt>
                <c:pt idx="943">
                  <c:v>41487</c:v>
                </c:pt>
                <c:pt idx="944">
                  <c:v>41488</c:v>
                </c:pt>
                <c:pt idx="945">
                  <c:v>41489</c:v>
                </c:pt>
                <c:pt idx="946">
                  <c:v>41490</c:v>
                </c:pt>
                <c:pt idx="947">
                  <c:v>41491</c:v>
                </c:pt>
                <c:pt idx="948">
                  <c:v>41492</c:v>
                </c:pt>
                <c:pt idx="949">
                  <c:v>41493</c:v>
                </c:pt>
                <c:pt idx="950">
                  <c:v>41494</c:v>
                </c:pt>
                <c:pt idx="951">
                  <c:v>41495</c:v>
                </c:pt>
                <c:pt idx="952">
                  <c:v>41496</c:v>
                </c:pt>
                <c:pt idx="953">
                  <c:v>41497</c:v>
                </c:pt>
                <c:pt idx="954">
                  <c:v>41498</c:v>
                </c:pt>
                <c:pt idx="955">
                  <c:v>41499</c:v>
                </c:pt>
                <c:pt idx="956">
                  <c:v>41500</c:v>
                </c:pt>
                <c:pt idx="957">
                  <c:v>41501</c:v>
                </c:pt>
                <c:pt idx="958">
                  <c:v>41502</c:v>
                </c:pt>
                <c:pt idx="959">
                  <c:v>41503</c:v>
                </c:pt>
                <c:pt idx="960">
                  <c:v>41504</c:v>
                </c:pt>
                <c:pt idx="961">
                  <c:v>41505</c:v>
                </c:pt>
                <c:pt idx="962">
                  <c:v>41506</c:v>
                </c:pt>
                <c:pt idx="963">
                  <c:v>41507</c:v>
                </c:pt>
                <c:pt idx="964">
                  <c:v>41508</c:v>
                </c:pt>
                <c:pt idx="965">
                  <c:v>41509</c:v>
                </c:pt>
                <c:pt idx="966">
                  <c:v>41510</c:v>
                </c:pt>
                <c:pt idx="967">
                  <c:v>41511</c:v>
                </c:pt>
                <c:pt idx="968">
                  <c:v>41512</c:v>
                </c:pt>
                <c:pt idx="969">
                  <c:v>41513</c:v>
                </c:pt>
                <c:pt idx="970">
                  <c:v>41514</c:v>
                </c:pt>
                <c:pt idx="971">
                  <c:v>41515</c:v>
                </c:pt>
                <c:pt idx="972">
                  <c:v>41516</c:v>
                </c:pt>
                <c:pt idx="973">
                  <c:v>41517</c:v>
                </c:pt>
                <c:pt idx="974">
                  <c:v>41518</c:v>
                </c:pt>
                <c:pt idx="975">
                  <c:v>41519</c:v>
                </c:pt>
                <c:pt idx="976">
                  <c:v>41520</c:v>
                </c:pt>
                <c:pt idx="977">
                  <c:v>41521</c:v>
                </c:pt>
                <c:pt idx="978">
                  <c:v>41522</c:v>
                </c:pt>
                <c:pt idx="979">
                  <c:v>41523</c:v>
                </c:pt>
                <c:pt idx="980">
                  <c:v>41524</c:v>
                </c:pt>
                <c:pt idx="981">
                  <c:v>41525</c:v>
                </c:pt>
                <c:pt idx="982">
                  <c:v>41526</c:v>
                </c:pt>
                <c:pt idx="983">
                  <c:v>41527</c:v>
                </c:pt>
                <c:pt idx="984">
                  <c:v>41528</c:v>
                </c:pt>
                <c:pt idx="985">
                  <c:v>41529</c:v>
                </c:pt>
                <c:pt idx="986">
                  <c:v>41530</c:v>
                </c:pt>
                <c:pt idx="987">
                  <c:v>41531</c:v>
                </c:pt>
                <c:pt idx="988">
                  <c:v>41532</c:v>
                </c:pt>
                <c:pt idx="989">
                  <c:v>41533</c:v>
                </c:pt>
                <c:pt idx="990">
                  <c:v>41534</c:v>
                </c:pt>
                <c:pt idx="991">
                  <c:v>41535</c:v>
                </c:pt>
                <c:pt idx="992">
                  <c:v>41536</c:v>
                </c:pt>
                <c:pt idx="993">
                  <c:v>41537</c:v>
                </c:pt>
                <c:pt idx="994">
                  <c:v>41538</c:v>
                </c:pt>
                <c:pt idx="995">
                  <c:v>41539</c:v>
                </c:pt>
                <c:pt idx="996">
                  <c:v>41540</c:v>
                </c:pt>
                <c:pt idx="997">
                  <c:v>41541</c:v>
                </c:pt>
                <c:pt idx="998">
                  <c:v>41542</c:v>
                </c:pt>
                <c:pt idx="999">
                  <c:v>41543</c:v>
                </c:pt>
                <c:pt idx="1000">
                  <c:v>41544</c:v>
                </c:pt>
                <c:pt idx="1001">
                  <c:v>41545</c:v>
                </c:pt>
                <c:pt idx="1002">
                  <c:v>41546</c:v>
                </c:pt>
                <c:pt idx="1003">
                  <c:v>41547</c:v>
                </c:pt>
                <c:pt idx="1004">
                  <c:v>41548</c:v>
                </c:pt>
                <c:pt idx="1005">
                  <c:v>41549</c:v>
                </c:pt>
                <c:pt idx="1006">
                  <c:v>41550</c:v>
                </c:pt>
                <c:pt idx="1007">
                  <c:v>41551</c:v>
                </c:pt>
                <c:pt idx="1008">
                  <c:v>41552</c:v>
                </c:pt>
                <c:pt idx="1009">
                  <c:v>41553</c:v>
                </c:pt>
                <c:pt idx="1010">
                  <c:v>41554</c:v>
                </c:pt>
                <c:pt idx="1011">
                  <c:v>41555</c:v>
                </c:pt>
                <c:pt idx="1012">
                  <c:v>41556</c:v>
                </c:pt>
                <c:pt idx="1013">
                  <c:v>41557</c:v>
                </c:pt>
                <c:pt idx="1014">
                  <c:v>41558</c:v>
                </c:pt>
                <c:pt idx="1015">
                  <c:v>41559</c:v>
                </c:pt>
                <c:pt idx="1016">
                  <c:v>41560</c:v>
                </c:pt>
                <c:pt idx="1017">
                  <c:v>41561</c:v>
                </c:pt>
                <c:pt idx="1018">
                  <c:v>41562</c:v>
                </c:pt>
                <c:pt idx="1019">
                  <c:v>41563</c:v>
                </c:pt>
                <c:pt idx="1020">
                  <c:v>41564</c:v>
                </c:pt>
                <c:pt idx="1021">
                  <c:v>41565</c:v>
                </c:pt>
                <c:pt idx="1022">
                  <c:v>41566</c:v>
                </c:pt>
                <c:pt idx="1023">
                  <c:v>41567</c:v>
                </c:pt>
                <c:pt idx="1024">
                  <c:v>41568</c:v>
                </c:pt>
                <c:pt idx="1025">
                  <c:v>41569</c:v>
                </c:pt>
                <c:pt idx="1026">
                  <c:v>41570</c:v>
                </c:pt>
                <c:pt idx="1027">
                  <c:v>41571</c:v>
                </c:pt>
                <c:pt idx="1028">
                  <c:v>41572</c:v>
                </c:pt>
                <c:pt idx="1029">
                  <c:v>41573</c:v>
                </c:pt>
                <c:pt idx="1030">
                  <c:v>41574</c:v>
                </c:pt>
                <c:pt idx="1031">
                  <c:v>41575</c:v>
                </c:pt>
                <c:pt idx="1032">
                  <c:v>41576</c:v>
                </c:pt>
                <c:pt idx="1033">
                  <c:v>41577</c:v>
                </c:pt>
                <c:pt idx="1034">
                  <c:v>41578</c:v>
                </c:pt>
                <c:pt idx="1035">
                  <c:v>41579</c:v>
                </c:pt>
                <c:pt idx="1036">
                  <c:v>41580</c:v>
                </c:pt>
                <c:pt idx="1037">
                  <c:v>41581</c:v>
                </c:pt>
                <c:pt idx="1038">
                  <c:v>41582</c:v>
                </c:pt>
                <c:pt idx="1039">
                  <c:v>41583</c:v>
                </c:pt>
                <c:pt idx="1040">
                  <c:v>41584</c:v>
                </c:pt>
                <c:pt idx="1041">
                  <c:v>41585</c:v>
                </c:pt>
                <c:pt idx="1042">
                  <c:v>41586</c:v>
                </c:pt>
                <c:pt idx="1043">
                  <c:v>41587</c:v>
                </c:pt>
                <c:pt idx="1044">
                  <c:v>41588</c:v>
                </c:pt>
                <c:pt idx="1045">
                  <c:v>41589</c:v>
                </c:pt>
                <c:pt idx="1046">
                  <c:v>41590</c:v>
                </c:pt>
                <c:pt idx="1047">
                  <c:v>41591</c:v>
                </c:pt>
                <c:pt idx="1048">
                  <c:v>41592</c:v>
                </c:pt>
                <c:pt idx="1049">
                  <c:v>41593</c:v>
                </c:pt>
                <c:pt idx="1050">
                  <c:v>41594</c:v>
                </c:pt>
                <c:pt idx="1051">
                  <c:v>41595</c:v>
                </c:pt>
                <c:pt idx="1052">
                  <c:v>41596</c:v>
                </c:pt>
                <c:pt idx="1053">
                  <c:v>41597</c:v>
                </c:pt>
                <c:pt idx="1054">
                  <c:v>41598</c:v>
                </c:pt>
                <c:pt idx="1055">
                  <c:v>41599</c:v>
                </c:pt>
                <c:pt idx="1056">
                  <c:v>41600</c:v>
                </c:pt>
                <c:pt idx="1057">
                  <c:v>41601</c:v>
                </c:pt>
                <c:pt idx="1058">
                  <c:v>41602</c:v>
                </c:pt>
                <c:pt idx="1059">
                  <c:v>41603</c:v>
                </c:pt>
                <c:pt idx="1060">
                  <c:v>41604</c:v>
                </c:pt>
                <c:pt idx="1061">
                  <c:v>41605</c:v>
                </c:pt>
                <c:pt idx="1062">
                  <c:v>41606</c:v>
                </c:pt>
                <c:pt idx="1063">
                  <c:v>41607</c:v>
                </c:pt>
                <c:pt idx="1064">
                  <c:v>41608</c:v>
                </c:pt>
                <c:pt idx="1065">
                  <c:v>41609</c:v>
                </c:pt>
                <c:pt idx="1066">
                  <c:v>41610</c:v>
                </c:pt>
                <c:pt idx="1067">
                  <c:v>41611</c:v>
                </c:pt>
                <c:pt idx="1068">
                  <c:v>41612</c:v>
                </c:pt>
                <c:pt idx="1069">
                  <c:v>41613</c:v>
                </c:pt>
                <c:pt idx="1070">
                  <c:v>41614</c:v>
                </c:pt>
                <c:pt idx="1071">
                  <c:v>41615</c:v>
                </c:pt>
                <c:pt idx="1072">
                  <c:v>41616</c:v>
                </c:pt>
                <c:pt idx="1073">
                  <c:v>41617</c:v>
                </c:pt>
                <c:pt idx="1074">
                  <c:v>41618</c:v>
                </c:pt>
                <c:pt idx="1075">
                  <c:v>41619</c:v>
                </c:pt>
                <c:pt idx="1076">
                  <c:v>41620</c:v>
                </c:pt>
                <c:pt idx="1077">
                  <c:v>41621</c:v>
                </c:pt>
                <c:pt idx="1078">
                  <c:v>41622</c:v>
                </c:pt>
                <c:pt idx="1079">
                  <c:v>41623</c:v>
                </c:pt>
                <c:pt idx="1080">
                  <c:v>41624</c:v>
                </c:pt>
                <c:pt idx="1081">
                  <c:v>41625</c:v>
                </c:pt>
                <c:pt idx="1082">
                  <c:v>41626</c:v>
                </c:pt>
                <c:pt idx="1083">
                  <c:v>41627</c:v>
                </c:pt>
                <c:pt idx="1084">
                  <c:v>41628</c:v>
                </c:pt>
                <c:pt idx="1085">
                  <c:v>41629</c:v>
                </c:pt>
                <c:pt idx="1086">
                  <c:v>41630</c:v>
                </c:pt>
                <c:pt idx="1087">
                  <c:v>41631</c:v>
                </c:pt>
                <c:pt idx="1088">
                  <c:v>41632</c:v>
                </c:pt>
                <c:pt idx="1089">
                  <c:v>41633</c:v>
                </c:pt>
                <c:pt idx="1090">
                  <c:v>41634</c:v>
                </c:pt>
                <c:pt idx="1091">
                  <c:v>41635</c:v>
                </c:pt>
                <c:pt idx="1092">
                  <c:v>41636</c:v>
                </c:pt>
                <c:pt idx="1093">
                  <c:v>41637</c:v>
                </c:pt>
                <c:pt idx="1094">
                  <c:v>41638</c:v>
                </c:pt>
                <c:pt idx="1095">
                  <c:v>41639</c:v>
                </c:pt>
                <c:pt idx="1096">
                  <c:v>41640</c:v>
                </c:pt>
                <c:pt idx="1097">
                  <c:v>41641</c:v>
                </c:pt>
                <c:pt idx="1098">
                  <c:v>41642</c:v>
                </c:pt>
                <c:pt idx="1099">
                  <c:v>41643</c:v>
                </c:pt>
                <c:pt idx="1100">
                  <c:v>41644</c:v>
                </c:pt>
                <c:pt idx="1101">
                  <c:v>41645</c:v>
                </c:pt>
                <c:pt idx="1102">
                  <c:v>41646</c:v>
                </c:pt>
                <c:pt idx="1103">
                  <c:v>41647</c:v>
                </c:pt>
                <c:pt idx="1104">
                  <c:v>41648</c:v>
                </c:pt>
                <c:pt idx="1105">
                  <c:v>41649</c:v>
                </c:pt>
                <c:pt idx="1106">
                  <c:v>41650</c:v>
                </c:pt>
                <c:pt idx="1107">
                  <c:v>41651</c:v>
                </c:pt>
                <c:pt idx="1108">
                  <c:v>41652</c:v>
                </c:pt>
                <c:pt idx="1109">
                  <c:v>41653</c:v>
                </c:pt>
                <c:pt idx="1110">
                  <c:v>41654</c:v>
                </c:pt>
                <c:pt idx="1111">
                  <c:v>41655</c:v>
                </c:pt>
                <c:pt idx="1112">
                  <c:v>41656</c:v>
                </c:pt>
                <c:pt idx="1113">
                  <c:v>41657</c:v>
                </c:pt>
                <c:pt idx="1114">
                  <c:v>41658</c:v>
                </c:pt>
                <c:pt idx="1115">
                  <c:v>41659</c:v>
                </c:pt>
                <c:pt idx="1116">
                  <c:v>41660</c:v>
                </c:pt>
                <c:pt idx="1117">
                  <c:v>41661</c:v>
                </c:pt>
                <c:pt idx="1118">
                  <c:v>41662</c:v>
                </c:pt>
                <c:pt idx="1119">
                  <c:v>41663</c:v>
                </c:pt>
                <c:pt idx="1120">
                  <c:v>41664</c:v>
                </c:pt>
                <c:pt idx="1121">
                  <c:v>41665</c:v>
                </c:pt>
                <c:pt idx="1122">
                  <c:v>41666</c:v>
                </c:pt>
                <c:pt idx="1123">
                  <c:v>41667</c:v>
                </c:pt>
                <c:pt idx="1124">
                  <c:v>41668</c:v>
                </c:pt>
                <c:pt idx="1125">
                  <c:v>41669</c:v>
                </c:pt>
                <c:pt idx="1126">
                  <c:v>41670</c:v>
                </c:pt>
                <c:pt idx="1127">
                  <c:v>41671</c:v>
                </c:pt>
                <c:pt idx="1128">
                  <c:v>41672</c:v>
                </c:pt>
                <c:pt idx="1129">
                  <c:v>41673</c:v>
                </c:pt>
                <c:pt idx="1130">
                  <c:v>41674</c:v>
                </c:pt>
                <c:pt idx="1131">
                  <c:v>41675</c:v>
                </c:pt>
                <c:pt idx="1132">
                  <c:v>41676</c:v>
                </c:pt>
                <c:pt idx="1133">
                  <c:v>41677</c:v>
                </c:pt>
                <c:pt idx="1134">
                  <c:v>41678</c:v>
                </c:pt>
                <c:pt idx="1135">
                  <c:v>41679</c:v>
                </c:pt>
                <c:pt idx="1136">
                  <c:v>41680</c:v>
                </c:pt>
                <c:pt idx="1137">
                  <c:v>41681</c:v>
                </c:pt>
                <c:pt idx="1138">
                  <c:v>41682</c:v>
                </c:pt>
                <c:pt idx="1139">
                  <c:v>41683</c:v>
                </c:pt>
                <c:pt idx="1140">
                  <c:v>41684</c:v>
                </c:pt>
                <c:pt idx="1141">
                  <c:v>41685</c:v>
                </c:pt>
                <c:pt idx="1142">
                  <c:v>41686</c:v>
                </c:pt>
                <c:pt idx="1143">
                  <c:v>41687</c:v>
                </c:pt>
                <c:pt idx="1144">
                  <c:v>41688</c:v>
                </c:pt>
                <c:pt idx="1145">
                  <c:v>41689</c:v>
                </c:pt>
                <c:pt idx="1146">
                  <c:v>41690</c:v>
                </c:pt>
                <c:pt idx="1147">
                  <c:v>41691</c:v>
                </c:pt>
                <c:pt idx="1148">
                  <c:v>41692</c:v>
                </c:pt>
                <c:pt idx="1149">
                  <c:v>41693</c:v>
                </c:pt>
                <c:pt idx="1150">
                  <c:v>41694</c:v>
                </c:pt>
                <c:pt idx="1151">
                  <c:v>41695</c:v>
                </c:pt>
                <c:pt idx="1152">
                  <c:v>41696</c:v>
                </c:pt>
                <c:pt idx="1153">
                  <c:v>41697</c:v>
                </c:pt>
                <c:pt idx="1154">
                  <c:v>41698</c:v>
                </c:pt>
                <c:pt idx="1155">
                  <c:v>41699</c:v>
                </c:pt>
                <c:pt idx="1156">
                  <c:v>41700</c:v>
                </c:pt>
                <c:pt idx="1157">
                  <c:v>41701</c:v>
                </c:pt>
                <c:pt idx="1158">
                  <c:v>41702</c:v>
                </c:pt>
                <c:pt idx="1159">
                  <c:v>41703</c:v>
                </c:pt>
                <c:pt idx="1160">
                  <c:v>41704</c:v>
                </c:pt>
                <c:pt idx="1161">
                  <c:v>41705</c:v>
                </c:pt>
                <c:pt idx="1162">
                  <c:v>41706</c:v>
                </c:pt>
                <c:pt idx="1163">
                  <c:v>41707</c:v>
                </c:pt>
                <c:pt idx="1164">
                  <c:v>41708</c:v>
                </c:pt>
                <c:pt idx="1165">
                  <c:v>41709</c:v>
                </c:pt>
                <c:pt idx="1166">
                  <c:v>41710</c:v>
                </c:pt>
                <c:pt idx="1167">
                  <c:v>41711</c:v>
                </c:pt>
                <c:pt idx="1168">
                  <c:v>41712</c:v>
                </c:pt>
                <c:pt idx="1169">
                  <c:v>41713</c:v>
                </c:pt>
                <c:pt idx="1170">
                  <c:v>41714</c:v>
                </c:pt>
                <c:pt idx="1171">
                  <c:v>41715</c:v>
                </c:pt>
                <c:pt idx="1172">
                  <c:v>41716</c:v>
                </c:pt>
                <c:pt idx="1173">
                  <c:v>41717</c:v>
                </c:pt>
                <c:pt idx="1174">
                  <c:v>41718</c:v>
                </c:pt>
                <c:pt idx="1175">
                  <c:v>41719</c:v>
                </c:pt>
                <c:pt idx="1176">
                  <c:v>41720</c:v>
                </c:pt>
                <c:pt idx="1177">
                  <c:v>41721</c:v>
                </c:pt>
                <c:pt idx="1178">
                  <c:v>41722</c:v>
                </c:pt>
                <c:pt idx="1179">
                  <c:v>41723</c:v>
                </c:pt>
                <c:pt idx="1180">
                  <c:v>41724</c:v>
                </c:pt>
                <c:pt idx="1181">
                  <c:v>41725</c:v>
                </c:pt>
                <c:pt idx="1182">
                  <c:v>41726</c:v>
                </c:pt>
                <c:pt idx="1183">
                  <c:v>41727</c:v>
                </c:pt>
                <c:pt idx="1184">
                  <c:v>41728</c:v>
                </c:pt>
                <c:pt idx="1185">
                  <c:v>41729</c:v>
                </c:pt>
                <c:pt idx="1186">
                  <c:v>41730</c:v>
                </c:pt>
                <c:pt idx="1187">
                  <c:v>41731</c:v>
                </c:pt>
                <c:pt idx="1188">
                  <c:v>41732</c:v>
                </c:pt>
                <c:pt idx="1189">
                  <c:v>41733</c:v>
                </c:pt>
                <c:pt idx="1190">
                  <c:v>41734</c:v>
                </c:pt>
                <c:pt idx="1191">
                  <c:v>41735</c:v>
                </c:pt>
                <c:pt idx="1192">
                  <c:v>41736</c:v>
                </c:pt>
                <c:pt idx="1193">
                  <c:v>41737</c:v>
                </c:pt>
                <c:pt idx="1194">
                  <c:v>41738</c:v>
                </c:pt>
                <c:pt idx="1195">
                  <c:v>41739</c:v>
                </c:pt>
                <c:pt idx="1196">
                  <c:v>41740</c:v>
                </c:pt>
                <c:pt idx="1197">
                  <c:v>41741</c:v>
                </c:pt>
                <c:pt idx="1198">
                  <c:v>41742</c:v>
                </c:pt>
                <c:pt idx="1199">
                  <c:v>41743</c:v>
                </c:pt>
                <c:pt idx="1200">
                  <c:v>41744</c:v>
                </c:pt>
                <c:pt idx="1201">
                  <c:v>41745</c:v>
                </c:pt>
                <c:pt idx="1202">
                  <c:v>41746</c:v>
                </c:pt>
                <c:pt idx="1203">
                  <c:v>41747</c:v>
                </c:pt>
                <c:pt idx="1204">
                  <c:v>41748</c:v>
                </c:pt>
                <c:pt idx="1205">
                  <c:v>41749</c:v>
                </c:pt>
                <c:pt idx="1206">
                  <c:v>41750</c:v>
                </c:pt>
                <c:pt idx="1207">
                  <c:v>41751</c:v>
                </c:pt>
                <c:pt idx="1208">
                  <c:v>41752</c:v>
                </c:pt>
                <c:pt idx="1209">
                  <c:v>41753</c:v>
                </c:pt>
                <c:pt idx="1210">
                  <c:v>41754</c:v>
                </c:pt>
                <c:pt idx="1211">
                  <c:v>41755</c:v>
                </c:pt>
                <c:pt idx="1212">
                  <c:v>41756</c:v>
                </c:pt>
                <c:pt idx="1213">
                  <c:v>41757</c:v>
                </c:pt>
                <c:pt idx="1214">
                  <c:v>41758</c:v>
                </c:pt>
                <c:pt idx="1215">
                  <c:v>41759</c:v>
                </c:pt>
                <c:pt idx="1216">
                  <c:v>41760</c:v>
                </c:pt>
                <c:pt idx="1217">
                  <c:v>41761</c:v>
                </c:pt>
                <c:pt idx="1218">
                  <c:v>41762</c:v>
                </c:pt>
                <c:pt idx="1219">
                  <c:v>41763</c:v>
                </c:pt>
                <c:pt idx="1220">
                  <c:v>41764</c:v>
                </c:pt>
                <c:pt idx="1221">
                  <c:v>41765</c:v>
                </c:pt>
                <c:pt idx="1222">
                  <c:v>41766</c:v>
                </c:pt>
                <c:pt idx="1223">
                  <c:v>41767</c:v>
                </c:pt>
                <c:pt idx="1224">
                  <c:v>41768</c:v>
                </c:pt>
                <c:pt idx="1225">
                  <c:v>41769</c:v>
                </c:pt>
                <c:pt idx="1226">
                  <c:v>41770</c:v>
                </c:pt>
                <c:pt idx="1227">
                  <c:v>41771</c:v>
                </c:pt>
                <c:pt idx="1228">
                  <c:v>41772</c:v>
                </c:pt>
                <c:pt idx="1229">
                  <c:v>41773</c:v>
                </c:pt>
                <c:pt idx="1230">
                  <c:v>41774</c:v>
                </c:pt>
                <c:pt idx="1231">
                  <c:v>41775</c:v>
                </c:pt>
                <c:pt idx="1232">
                  <c:v>41776</c:v>
                </c:pt>
                <c:pt idx="1233">
                  <c:v>41777</c:v>
                </c:pt>
                <c:pt idx="1234">
                  <c:v>41778</c:v>
                </c:pt>
                <c:pt idx="1235">
                  <c:v>41779</c:v>
                </c:pt>
                <c:pt idx="1236">
                  <c:v>41780</c:v>
                </c:pt>
                <c:pt idx="1237">
                  <c:v>41781</c:v>
                </c:pt>
                <c:pt idx="1238">
                  <c:v>41782</c:v>
                </c:pt>
                <c:pt idx="1239">
                  <c:v>41783</c:v>
                </c:pt>
                <c:pt idx="1240">
                  <c:v>41784</c:v>
                </c:pt>
                <c:pt idx="1241">
                  <c:v>41785</c:v>
                </c:pt>
                <c:pt idx="1242">
                  <c:v>41786</c:v>
                </c:pt>
                <c:pt idx="1243">
                  <c:v>41787</c:v>
                </c:pt>
                <c:pt idx="1244">
                  <c:v>41788</c:v>
                </c:pt>
                <c:pt idx="1245">
                  <c:v>41789</c:v>
                </c:pt>
                <c:pt idx="1246">
                  <c:v>41790</c:v>
                </c:pt>
                <c:pt idx="1247">
                  <c:v>41791</c:v>
                </c:pt>
                <c:pt idx="1248">
                  <c:v>41792</c:v>
                </c:pt>
                <c:pt idx="1249">
                  <c:v>41793</c:v>
                </c:pt>
                <c:pt idx="1250">
                  <c:v>41794</c:v>
                </c:pt>
                <c:pt idx="1251">
                  <c:v>41795</c:v>
                </c:pt>
                <c:pt idx="1252">
                  <c:v>41796</c:v>
                </c:pt>
                <c:pt idx="1253">
                  <c:v>41797</c:v>
                </c:pt>
                <c:pt idx="1254">
                  <c:v>41798</c:v>
                </c:pt>
                <c:pt idx="1255">
                  <c:v>41799</c:v>
                </c:pt>
                <c:pt idx="1256">
                  <c:v>41800</c:v>
                </c:pt>
                <c:pt idx="1257">
                  <c:v>41801</c:v>
                </c:pt>
                <c:pt idx="1258">
                  <c:v>41802</c:v>
                </c:pt>
                <c:pt idx="1259">
                  <c:v>41803</c:v>
                </c:pt>
                <c:pt idx="1260">
                  <c:v>41804</c:v>
                </c:pt>
                <c:pt idx="1261">
                  <c:v>41805</c:v>
                </c:pt>
                <c:pt idx="1262">
                  <c:v>41806</c:v>
                </c:pt>
                <c:pt idx="1263">
                  <c:v>41807</c:v>
                </c:pt>
                <c:pt idx="1264">
                  <c:v>41808</c:v>
                </c:pt>
                <c:pt idx="1265">
                  <c:v>41809</c:v>
                </c:pt>
                <c:pt idx="1266">
                  <c:v>41810</c:v>
                </c:pt>
                <c:pt idx="1267">
                  <c:v>41811</c:v>
                </c:pt>
                <c:pt idx="1268">
                  <c:v>41812</c:v>
                </c:pt>
                <c:pt idx="1269">
                  <c:v>41813</c:v>
                </c:pt>
                <c:pt idx="1270">
                  <c:v>41814</c:v>
                </c:pt>
                <c:pt idx="1271">
                  <c:v>41815</c:v>
                </c:pt>
                <c:pt idx="1272">
                  <c:v>41816</c:v>
                </c:pt>
                <c:pt idx="1273">
                  <c:v>41817</c:v>
                </c:pt>
                <c:pt idx="1274">
                  <c:v>41818</c:v>
                </c:pt>
                <c:pt idx="1275">
                  <c:v>41819</c:v>
                </c:pt>
                <c:pt idx="1276">
                  <c:v>41820</c:v>
                </c:pt>
                <c:pt idx="1277">
                  <c:v>41821</c:v>
                </c:pt>
                <c:pt idx="1278">
                  <c:v>41822</c:v>
                </c:pt>
                <c:pt idx="1279">
                  <c:v>41823</c:v>
                </c:pt>
                <c:pt idx="1280">
                  <c:v>41824</c:v>
                </c:pt>
                <c:pt idx="1281">
                  <c:v>41825</c:v>
                </c:pt>
                <c:pt idx="1282">
                  <c:v>41826</c:v>
                </c:pt>
                <c:pt idx="1283">
                  <c:v>41827</c:v>
                </c:pt>
                <c:pt idx="1284">
                  <c:v>41828</c:v>
                </c:pt>
                <c:pt idx="1285">
                  <c:v>41829</c:v>
                </c:pt>
                <c:pt idx="1286">
                  <c:v>41830</c:v>
                </c:pt>
                <c:pt idx="1287">
                  <c:v>41831</c:v>
                </c:pt>
                <c:pt idx="1288">
                  <c:v>41832</c:v>
                </c:pt>
                <c:pt idx="1289">
                  <c:v>41833</c:v>
                </c:pt>
                <c:pt idx="1290">
                  <c:v>41834</c:v>
                </c:pt>
                <c:pt idx="1291">
                  <c:v>41835</c:v>
                </c:pt>
                <c:pt idx="1292">
                  <c:v>41836</c:v>
                </c:pt>
                <c:pt idx="1293">
                  <c:v>41837</c:v>
                </c:pt>
                <c:pt idx="1294">
                  <c:v>41838</c:v>
                </c:pt>
                <c:pt idx="1295">
                  <c:v>41839</c:v>
                </c:pt>
                <c:pt idx="1296">
                  <c:v>41840</c:v>
                </c:pt>
                <c:pt idx="1297">
                  <c:v>41841</c:v>
                </c:pt>
                <c:pt idx="1298">
                  <c:v>41842</c:v>
                </c:pt>
                <c:pt idx="1299">
                  <c:v>41843</c:v>
                </c:pt>
                <c:pt idx="1300">
                  <c:v>41844</c:v>
                </c:pt>
                <c:pt idx="1301">
                  <c:v>41845</c:v>
                </c:pt>
                <c:pt idx="1302">
                  <c:v>41846</c:v>
                </c:pt>
                <c:pt idx="1303">
                  <c:v>41847</c:v>
                </c:pt>
                <c:pt idx="1304">
                  <c:v>41848</c:v>
                </c:pt>
                <c:pt idx="1305">
                  <c:v>41849</c:v>
                </c:pt>
                <c:pt idx="1306">
                  <c:v>41850</c:v>
                </c:pt>
                <c:pt idx="1307">
                  <c:v>41851</c:v>
                </c:pt>
                <c:pt idx="1308">
                  <c:v>41852</c:v>
                </c:pt>
                <c:pt idx="1309">
                  <c:v>41853</c:v>
                </c:pt>
                <c:pt idx="1310">
                  <c:v>41854</c:v>
                </c:pt>
                <c:pt idx="1311">
                  <c:v>41855</c:v>
                </c:pt>
                <c:pt idx="1312">
                  <c:v>41856</c:v>
                </c:pt>
                <c:pt idx="1313">
                  <c:v>41857</c:v>
                </c:pt>
                <c:pt idx="1314">
                  <c:v>41858</c:v>
                </c:pt>
                <c:pt idx="1315">
                  <c:v>41859</c:v>
                </c:pt>
                <c:pt idx="1316">
                  <c:v>41860</c:v>
                </c:pt>
                <c:pt idx="1317">
                  <c:v>41861</c:v>
                </c:pt>
                <c:pt idx="1318">
                  <c:v>41862</c:v>
                </c:pt>
                <c:pt idx="1319">
                  <c:v>41863</c:v>
                </c:pt>
                <c:pt idx="1320">
                  <c:v>41864</c:v>
                </c:pt>
                <c:pt idx="1321">
                  <c:v>41865</c:v>
                </c:pt>
                <c:pt idx="1322">
                  <c:v>41866</c:v>
                </c:pt>
                <c:pt idx="1323">
                  <c:v>41867</c:v>
                </c:pt>
                <c:pt idx="1324">
                  <c:v>41868</c:v>
                </c:pt>
                <c:pt idx="1325">
                  <c:v>41869</c:v>
                </c:pt>
                <c:pt idx="1326">
                  <c:v>41870</c:v>
                </c:pt>
                <c:pt idx="1327">
                  <c:v>41871</c:v>
                </c:pt>
                <c:pt idx="1328">
                  <c:v>41872</c:v>
                </c:pt>
                <c:pt idx="1329">
                  <c:v>41873</c:v>
                </c:pt>
                <c:pt idx="1330">
                  <c:v>41874</c:v>
                </c:pt>
                <c:pt idx="1331">
                  <c:v>41875</c:v>
                </c:pt>
                <c:pt idx="1332">
                  <c:v>41876</c:v>
                </c:pt>
                <c:pt idx="1333">
                  <c:v>41877</c:v>
                </c:pt>
                <c:pt idx="1334">
                  <c:v>41878</c:v>
                </c:pt>
                <c:pt idx="1335">
                  <c:v>41879</c:v>
                </c:pt>
                <c:pt idx="1336">
                  <c:v>41880</c:v>
                </c:pt>
                <c:pt idx="1337">
                  <c:v>41881</c:v>
                </c:pt>
                <c:pt idx="1338">
                  <c:v>41882</c:v>
                </c:pt>
                <c:pt idx="1339">
                  <c:v>41883</c:v>
                </c:pt>
                <c:pt idx="1340">
                  <c:v>41884</c:v>
                </c:pt>
                <c:pt idx="1341">
                  <c:v>41885</c:v>
                </c:pt>
                <c:pt idx="1342">
                  <c:v>41886</c:v>
                </c:pt>
                <c:pt idx="1343">
                  <c:v>41887</c:v>
                </c:pt>
                <c:pt idx="1344">
                  <c:v>41888</c:v>
                </c:pt>
                <c:pt idx="1345">
                  <c:v>41889</c:v>
                </c:pt>
                <c:pt idx="1346">
                  <c:v>41890</c:v>
                </c:pt>
                <c:pt idx="1347">
                  <c:v>41891</c:v>
                </c:pt>
                <c:pt idx="1348">
                  <c:v>41892</c:v>
                </c:pt>
                <c:pt idx="1349">
                  <c:v>41893</c:v>
                </c:pt>
                <c:pt idx="1350">
                  <c:v>41894</c:v>
                </c:pt>
                <c:pt idx="1351">
                  <c:v>41895</c:v>
                </c:pt>
                <c:pt idx="1352">
                  <c:v>41896</c:v>
                </c:pt>
                <c:pt idx="1353">
                  <c:v>41897</c:v>
                </c:pt>
                <c:pt idx="1354">
                  <c:v>41898</c:v>
                </c:pt>
                <c:pt idx="1355">
                  <c:v>41899</c:v>
                </c:pt>
                <c:pt idx="1356">
                  <c:v>41900</c:v>
                </c:pt>
                <c:pt idx="1357">
                  <c:v>41901</c:v>
                </c:pt>
                <c:pt idx="1358">
                  <c:v>41902</c:v>
                </c:pt>
                <c:pt idx="1359">
                  <c:v>41903</c:v>
                </c:pt>
                <c:pt idx="1360">
                  <c:v>41904</c:v>
                </c:pt>
                <c:pt idx="1361">
                  <c:v>41905</c:v>
                </c:pt>
                <c:pt idx="1362">
                  <c:v>41906</c:v>
                </c:pt>
                <c:pt idx="1363">
                  <c:v>41907</c:v>
                </c:pt>
                <c:pt idx="1364">
                  <c:v>41908</c:v>
                </c:pt>
                <c:pt idx="1365">
                  <c:v>41909</c:v>
                </c:pt>
                <c:pt idx="1366">
                  <c:v>41910</c:v>
                </c:pt>
                <c:pt idx="1367">
                  <c:v>41911</c:v>
                </c:pt>
                <c:pt idx="1368">
                  <c:v>41912</c:v>
                </c:pt>
                <c:pt idx="1369">
                  <c:v>41913</c:v>
                </c:pt>
                <c:pt idx="1370">
                  <c:v>41914</c:v>
                </c:pt>
                <c:pt idx="1371">
                  <c:v>41915</c:v>
                </c:pt>
                <c:pt idx="1372">
                  <c:v>41916</c:v>
                </c:pt>
                <c:pt idx="1373">
                  <c:v>41917</c:v>
                </c:pt>
                <c:pt idx="1374">
                  <c:v>41918</c:v>
                </c:pt>
                <c:pt idx="1375">
                  <c:v>41919</c:v>
                </c:pt>
                <c:pt idx="1376">
                  <c:v>41920</c:v>
                </c:pt>
                <c:pt idx="1377">
                  <c:v>41921</c:v>
                </c:pt>
                <c:pt idx="1378">
                  <c:v>41922</c:v>
                </c:pt>
                <c:pt idx="1379">
                  <c:v>41923</c:v>
                </c:pt>
                <c:pt idx="1380">
                  <c:v>41924</c:v>
                </c:pt>
                <c:pt idx="1381">
                  <c:v>41925</c:v>
                </c:pt>
                <c:pt idx="1382">
                  <c:v>41926</c:v>
                </c:pt>
                <c:pt idx="1383">
                  <c:v>41927</c:v>
                </c:pt>
                <c:pt idx="1384">
                  <c:v>41928</c:v>
                </c:pt>
                <c:pt idx="1385">
                  <c:v>41929</c:v>
                </c:pt>
                <c:pt idx="1386">
                  <c:v>41930</c:v>
                </c:pt>
                <c:pt idx="1387">
                  <c:v>41931</c:v>
                </c:pt>
                <c:pt idx="1388">
                  <c:v>41932</c:v>
                </c:pt>
                <c:pt idx="1389">
                  <c:v>41933</c:v>
                </c:pt>
                <c:pt idx="1390">
                  <c:v>41934</c:v>
                </c:pt>
                <c:pt idx="1391">
                  <c:v>41935</c:v>
                </c:pt>
                <c:pt idx="1392">
                  <c:v>41936</c:v>
                </c:pt>
                <c:pt idx="1393">
                  <c:v>41937</c:v>
                </c:pt>
                <c:pt idx="1394">
                  <c:v>41938</c:v>
                </c:pt>
                <c:pt idx="1395">
                  <c:v>41939</c:v>
                </c:pt>
                <c:pt idx="1396">
                  <c:v>41940</c:v>
                </c:pt>
                <c:pt idx="1397">
                  <c:v>41941</c:v>
                </c:pt>
                <c:pt idx="1398">
                  <c:v>41942</c:v>
                </c:pt>
                <c:pt idx="1399">
                  <c:v>41943</c:v>
                </c:pt>
                <c:pt idx="1400">
                  <c:v>41944</c:v>
                </c:pt>
                <c:pt idx="1401">
                  <c:v>41945</c:v>
                </c:pt>
                <c:pt idx="1402">
                  <c:v>41946</c:v>
                </c:pt>
                <c:pt idx="1403">
                  <c:v>41947</c:v>
                </c:pt>
                <c:pt idx="1404">
                  <c:v>41948</c:v>
                </c:pt>
                <c:pt idx="1405">
                  <c:v>41949</c:v>
                </c:pt>
                <c:pt idx="1406">
                  <c:v>41950</c:v>
                </c:pt>
                <c:pt idx="1407">
                  <c:v>41951</c:v>
                </c:pt>
                <c:pt idx="1408">
                  <c:v>41952</c:v>
                </c:pt>
                <c:pt idx="1409">
                  <c:v>41953</c:v>
                </c:pt>
                <c:pt idx="1410">
                  <c:v>41954</c:v>
                </c:pt>
                <c:pt idx="1411">
                  <c:v>41955</c:v>
                </c:pt>
                <c:pt idx="1412">
                  <c:v>41956</c:v>
                </c:pt>
                <c:pt idx="1413">
                  <c:v>41957</c:v>
                </c:pt>
                <c:pt idx="1414">
                  <c:v>41958</c:v>
                </c:pt>
                <c:pt idx="1415">
                  <c:v>41959</c:v>
                </c:pt>
                <c:pt idx="1416">
                  <c:v>41960</c:v>
                </c:pt>
                <c:pt idx="1417">
                  <c:v>41961</c:v>
                </c:pt>
                <c:pt idx="1418">
                  <c:v>41962</c:v>
                </c:pt>
                <c:pt idx="1419">
                  <c:v>41963</c:v>
                </c:pt>
                <c:pt idx="1420">
                  <c:v>41964</c:v>
                </c:pt>
                <c:pt idx="1421">
                  <c:v>41965</c:v>
                </c:pt>
                <c:pt idx="1422">
                  <c:v>41966</c:v>
                </c:pt>
                <c:pt idx="1423">
                  <c:v>41967</c:v>
                </c:pt>
                <c:pt idx="1424">
                  <c:v>41968</c:v>
                </c:pt>
                <c:pt idx="1425">
                  <c:v>41969</c:v>
                </c:pt>
                <c:pt idx="1426">
                  <c:v>41970</c:v>
                </c:pt>
                <c:pt idx="1427">
                  <c:v>41971</c:v>
                </c:pt>
                <c:pt idx="1428">
                  <c:v>41972</c:v>
                </c:pt>
                <c:pt idx="1429">
                  <c:v>41973</c:v>
                </c:pt>
                <c:pt idx="1430">
                  <c:v>41974</c:v>
                </c:pt>
                <c:pt idx="1431">
                  <c:v>41975</c:v>
                </c:pt>
                <c:pt idx="1432">
                  <c:v>41976</c:v>
                </c:pt>
                <c:pt idx="1433">
                  <c:v>41977</c:v>
                </c:pt>
                <c:pt idx="1434">
                  <c:v>41978</c:v>
                </c:pt>
                <c:pt idx="1435">
                  <c:v>41979</c:v>
                </c:pt>
                <c:pt idx="1436">
                  <c:v>41980</c:v>
                </c:pt>
                <c:pt idx="1437">
                  <c:v>41981</c:v>
                </c:pt>
                <c:pt idx="1438">
                  <c:v>41982</c:v>
                </c:pt>
                <c:pt idx="1439">
                  <c:v>41983</c:v>
                </c:pt>
                <c:pt idx="1440">
                  <c:v>41984</c:v>
                </c:pt>
                <c:pt idx="1441">
                  <c:v>41985</c:v>
                </c:pt>
                <c:pt idx="1442">
                  <c:v>41986</c:v>
                </c:pt>
                <c:pt idx="1443">
                  <c:v>41987</c:v>
                </c:pt>
                <c:pt idx="1444">
                  <c:v>41988</c:v>
                </c:pt>
                <c:pt idx="1445">
                  <c:v>41989</c:v>
                </c:pt>
                <c:pt idx="1446">
                  <c:v>41990</c:v>
                </c:pt>
                <c:pt idx="1447">
                  <c:v>41991</c:v>
                </c:pt>
                <c:pt idx="1448">
                  <c:v>41992</c:v>
                </c:pt>
                <c:pt idx="1449">
                  <c:v>41993</c:v>
                </c:pt>
                <c:pt idx="1450">
                  <c:v>41994</c:v>
                </c:pt>
                <c:pt idx="1451">
                  <c:v>41995</c:v>
                </c:pt>
                <c:pt idx="1452">
                  <c:v>41996</c:v>
                </c:pt>
                <c:pt idx="1453">
                  <c:v>41997</c:v>
                </c:pt>
                <c:pt idx="1454">
                  <c:v>41998</c:v>
                </c:pt>
                <c:pt idx="1455">
                  <c:v>41999</c:v>
                </c:pt>
                <c:pt idx="1456">
                  <c:v>42000</c:v>
                </c:pt>
                <c:pt idx="1457">
                  <c:v>42001</c:v>
                </c:pt>
                <c:pt idx="1458">
                  <c:v>42002</c:v>
                </c:pt>
                <c:pt idx="1459">
                  <c:v>42003</c:v>
                </c:pt>
                <c:pt idx="1460">
                  <c:v>42004</c:v>
                </c:pt>
                <c:pt idx="1461">
                  <c:v>42005</c:v>
                </c:pt>
                <c:pt idx="1462">
                  <c:v>42006</c:v>
                </c:pt>
                <c:pt idx="1463">
                  <c:v>42007</c:v>
                </c:pt>
                <c:pt idx="1464">
                  <c:v>42008</c:v>
                </c:pt>
                <c:pt idx="1465">
                  <c:v>42009</c:v>
                </c:pt>
                <c:pt idx="1466">
                  <c:v>42010</c:v>
                </c:pt>
                <c:pt idx="1467">
                  <c:v>42011</c:v>
                </c:pt>
                <c:pt idx="1468">
                  <c:v>42012</c:v>
                </c:pt>
                <c:pt idx="1469">
                  <c:v>42013</c:v>
                </c:pt>
                <c:pt idx="1470">
                  <c:v>42014</c:v>
                </c:pt>
                <c:pt idx="1471">
                  <c:v>42015</c:v>
                </c:pt>
                <c:pt idx="1472">
                  <c:v>42016</c:v>
                </c:pt>
                <c:pt idx="1473">
                  <c:v>42017</c:v>
                </c:pt>
                <c:pt idx="1474">
                  <c:v>42018</c:v>
                </c:pt>
                <c:pt idx="1475">
                  <c:v>42019</c:v>
                </c:pt>
                <c:pt idx="1476">
                  <c:v>42020</c:v>
                </c:pt>
                <c:pt idx="1477">
                  <c:v>42021</c:v>
                </c:pt>
                <c:pt idx="1478">
                  <c:v>42022</c:v>
                </c:pt>
                <c:pt idx="1479">
                  <c:v>42023</c:v>
                </c:pt>
                <c:pt idx="1480">
                  <c:v>42024</c:v>
                </c:pt>
                <c:pt idx="1481">
                  <c:v>42025</c:v>
                </c:pt>
                <c:pt idx="1482">
                  <c:v>42026</c:v>
                </c:pt>
                <c:pt idx="1483">
                  <c:v>42027</c:v>
                </c:pt>
                <c:pt idx="1484">
                  <c:v>42028</c:v>
                </c:pt>
                <c:pt idx="1485">
                  <c:v>42029</c:v>
                </c:pt>
                <c:pt idx="1486">
                  <c:v>42030</c:v>
                </c:pt>
                <c:pt idx="1487">
                  <c:v>42031</c:v>
                </c:pt>
                <c:pt idx="1488">
                  <c:v>42032</c:v>
                </c:pt>
                <c:pt idx="1489">
                  <c:v>42033</c:v>
                </c:pt>
                <c:pt idx="1490">
                  <c:v>42034</c:v>
                </c:pt>
                <c:pt idx="1491">
                  <c:v>42035</c:v>
                </c:pt>
                <c:pt idx="1492">
                  <c:v>42036</c:v>
                </c:pt>
                <c:pt idx="1493">
                  <c:v>42037</c:v>
                </c:pt>
                <c:pt idx="1494">
                  <c:v>42038</c:v>
                </c:pt>
                <c:pt idx="1495">
                  <c:v>42039</c:v>
                </c:pt>
                <c:pt idx="1496">
                  <c:v>42040</c:v>
                </c:pt>
                <c:pt idx="1497">
                  <c:v>42041</c:v>
                </c:pt>
                <c:pt idx="1498">
                  <c:v>42042</c:v>
                </c:pt>
                <c:pt idx="1499">
                  <c:v>42043</c:v>
                </c:pt>
                <c:pt idx="1500">
                  <c:v>42044</c:v>
                </c:pt>
                <c:pt idx="1501">
                  <c:v>42045</c:v>
                </c:pt>
                <c:pt idx="1502">
                  <c:v>42046</c:v>
                </c:pt>
                <c:pt idx="1503">
                  <c:v>42047</c:v>
                </c:pt>
                <c:pt idx="1504">
                  <c:v>42048</c:v>
                </c:pt>
                <c:pt idx="1505">
                  <c:v>42049</c:v>
                </c:pt>
                <c:pt idx="1506">
                  <c:v>42050</c:v>
                </c:pt>
                <c:pt idx="1507">
                  <c:v>42051</c:v>
                </c:pt>
                <c:pt idx="1508">
                  <c:v>42052</c:v>
                </c:pt>
                <c:pt idx="1509">
                  <c:v>42053</c:v>
                </c:pt>
                <c:pt idx="1510">
                  <c:v>42054</c:v>
                </c:pt>
                <c:pt idx="1511">
                  <c:v>42055</c:v>
                </c:pt>
                <c:pt idx="1512">
                  <c:v>42056</c:v>
                </c:pt>
                <c:pt idx="1513">
                  <c:v>42057</c:v>
                </c:pt>
                <c:pt idx="1514">
                  <c:v>42058</c:v>
                </c:pt>
                <c:pt idx="1515">
                  <c:v>42059</c:v>
                </c:pt>
                <c:pt idx="1516">
                  <c:v>42060</c:v>
                </c:pt>
                <c:pt idx="1517">
                  <c:v>42061</c:v>
                </c:pt>
                <c:pt idx="1518">
                  <c:v>42062</c:v>
                </c:pt>
                <c:pt idx="1519">
                  <c:v>42063</c:v>
                </c:pt>
                <c:pt idx="1520">
                  <c:v>42064</c:v>
                </c:pt>
                <c:pt idx="1521">
                  <c:v>42065</c:v>
                </c:pt>
                <c:pt idx="1522">
                  <c:v>42066</c:v>
                </c:pt>
                <c:pt idx="1523">
                  <c:v>42067</c:v>
                </c:pt>
                <c:pt idx="1524">
                  <c:v>42068</c:v>
                </c:pt>
                <c:pt idx="1525">
                  <c:v>42069</c:v>
                </c:pt>
                <c:pt idx="1526">
                  <c:v>42070</c:v>
                </c:pt>
                <c:pt idx="1527">
                  <c:v>42071</c:v>
                </c:pt>
                <c:pt idx="1528">
                  <c:v>42072</c:v>
                </c:pt>
                <c:pt idx="1529">
                  <c:v>42073</c:v>
                </c:pt>
                <c:pt idx="1530">
                  <c:v>42074</c:v>
                </c:pt>
                <c:pt idx="1531">
                  <c:v>42075</c:v>
                </c:pt>
                <c:pt idx="1532">
                  <c:v>42076</c:v>
                </c:pt>
                <c:pt idx="1533">
                  <c:v>42077</c:v>
                </c:pt>
                <c:pt idx="1534">
                  <c:v>42078</c:v>
                </c:pt>
                <c:pt idx="1535">
                  <c:v>42079</c:v>
                </c:pt>
                <c:pt idx="1536">
                  <c:v>42080</c:v>
                </c:pt>
                <c:pt idx="1537">
                  <c:v>42081</c:v>
                </c:pt>
                <c:pt idx="1538">
                  <c:v>42082</c:v>
                </c:pt>
                <c:pt idx="1539">
                  <c:v>42083</c:v>
                </c:pt>
                <c:pt idx="1540">
                  <c:v>42084</c:v>
                </c:pt>
                <c:pt idx="1541">
                  <c:v>42085</c:v>
                </c:pt>
                <c:pt idx="1542">
                  <c:v>42086</c:v>
                </c:pt>
                <c:pt idx="1543">
                  <c:v>42087</c:v>
                </c:pt>
                <c:pt idx="1544">
                  <c:v>42088</c:v>
                </c:pt>
                <c:pt idx="1545">
                  <c:v>42089</c:v>
                </c:pt>
                <c:pt idx="1546">
                  <c:v>42090</c:v>
                </c:pt>
                <c:pt idx="1547">
                  <c:v>42091</c:v>
                </c:pt>
                <c:pt idx="1548">
                  <c:v>42092</c:v>
                </c:pt>
                <c:pt idx="1549">
                  <c:v>42093</c:v>
                </c:pt>
                <c:pt idx="1550">
                  <c:v>42094</c:v>
                </c:pt>
                <c:pt idx="1551">
                  <c:v>42095</c:v>
                </c:pt>
                <c:pt idx="1552">
                  <c:v>42096</c:v>
                </c:pt>
                <c:pt idx="1553">
                  <c:v>42097</c:v>
                </c:pt>
                <c:pt idx="1554">
                  <c:v>42098</c:v>
                </c:pt>
                <c:pt idx="1555">
                  <c:v>42099</c:v>
                </c:pt>
                <c:pt idx="1556">
                  <c:v>42100</c:v>
                </c:pt>
                <c:pt idx="1557">
                  <c:v>42101</c:v>
                </c:pt>
                <c:pt idx="1558">
                  <c:v>42102</c:v>
                </c:pt>
                <c:pt idx="1559">
                  <c:v>42103</c:v>
                </c:pt>
                <c:pt idx="1560">
                  <c:v>42104</c:v>
                </c:pt>
                <c:pt idx="1561">
                  <c:v>42105</c:v>
                </c:pt>
                <c:pt idx="1562">
                  <c:v>42106</c:v>
                </c:pt>
                <c:pt idx="1563">
                  <c:v>42107</c:v>
                </c:pt>
                <c:pt idx="1564">
                  <c:v>42108</c:v>
                </c:pt>
                <c:pt idx="1565">
                  <c:v>42109</c:v>
                </c:pt>
                <c:pt idx="1566">
                  <c:v>42110</c:v>
                </c:pt>
                <c:pt idx="1567">
                  <c:v>42111</c:v>
                </c:pt>
                <c:pt idx="1568">
                  <c:v>42112</c:v>
                </c:pt>
                <c:pt idx="1569">
                  <c:v>42113</c:v>
                </c:pt>
                <c:pt idx="1570">
                  <c:v>42114</c:v>
                </c:pt>
                <c:pt idx="1571">
                  <c:v>42115</c:v>
                </c:pt>
                <c:pt idx="1572">
                  <c:v>42116</c:v>
                </c:pt>
                <c:pt idx="1573">
                  <c:v>42117</c:v>
                </c:pt>
                <c:pt idx="1574">
                  <c:v>42118</c:v>
                </c:pt>
                <c:pt idx="1575">
                  <c:v>42119</c:v>
                </c:pt>
                <c:pt idx="1576">
                  <c:v>42120</c:v>
                </c:pt>
                <c:pt idx="1577">
                  <c:v>42121</c:v>
                </c:pt>
                <c:pt idx="1578">
                  <c:v>42122</c:v>
                </c:pt>
                <c:pt idx="1579">
                  <c:v>42123</c:v>
                </c:pt>
                <c:pt idx="1580">
                  <c:v>42124</c:v>
                </c:pt>
                <c:pt idx="1581">
                  <c:v>42125</c:v>
                </c:pt>
                <c:pt idx="1582">
                  <c:v>42126</c:v>
                </c:pt>
                <c:pt idx="1583">
                  <c:v>42127</c:v>
                </c:pt>
                <c:pt idx="1584">
                  <c:v>42128</c:v>
                </c:pt>
                <c:pt idx="1585">
                  <c:v>42129</c:v>
                </c:pt>
                <c:pt idx="1586">
                  <c:v>42130</c:v>
                </c:pt>
                <c:pt idx="1587">
                  <c:v>42131</c:v>
                </c:pt>
                <c:pt idx="1588">
                  <c:v>42132</c:v>
                </c:pt>
                <c:pt idx="1589">
                  <c:v>42133</c:v>
                </c:pt>
                <c:pt idx="1590">
                  <c:v>42134</c:v>
                </c:pt>
                <c:pt idx="1591">
                  <c:v>42135</c:v>
                </c:pt>
                <c:pt idx="1592">
                  <c:v>42136</c:v>
                </c:pt>
                <c:pt idx="1593">
                  <c:v>42137</c:v>
                </c:pt>
                <c:pt idx="1594">
                  <c:v>42138</c:v>
                </c:pt>
                <c:pt idx="1595">
                  <c:v>42139</c:v>
                </c:pt>
                <c:pt idx="1596">
                  <c:v>42140</c:v>
                </c:pt>
                <c:pt idx="1597">
                  <c:v>42141</c:v>
                </c:pt>
                <c:pt idx="1598">
                  <c:v>42142</c:v>
                </c:pt>
                <c:pt idx="1599">
                  <c:v>42143</c:v>
                </c:pt>
                <c:pt idx="1600">
                  <c:v>42144</c:v>
                </c:pt>
                <c:pt idx="1601">
                  <c:v>42145</c:v>
                </c:pt>
                <c:pt idx="1602">
                  <c:v>42146</c:v>
                </c:pt>
                <c:pt idx="1603">
                  <c:v>42147</c:v>
                </c:pt>
                <c:pt idx="1604">
                  <c:v>42148</c:v>
                </c:pt>
                <c:pt idx="1605">
                  <c:v>42149</c:v>
                </c:pt>
                <c:pt idx="1606">
                  <c:v>42150</c:v>
                </c:pt>
                <c:pt idx="1607">
                  <c:v>42151</c:v>
                </c:pt>
                <c:pt idx="1608">
                  <c:v>42152</c:v>
                </c:pt>
                <c:pt idx="1609">
                  <c:v>42153</c:v>
                </c:pt>
                <c:pt idx="1610">
                  <c:v>42154</c:v>
                </c:pt>
                <c:pt idx="1611">
                  <c:v>42155</c:v>
                </c:pt>
                <c:pt idx="1612">
                  <c:v>42156</c:v>
                </c:pt>
                <c:pt idx="1613">
                  <c:v>42157</c:v>
                </c:pt>
                <c:pt idx="1614">
                  <c:v>42158</c:v>
                </c:pt>
                <c:pt idx="1615">
                  <c:v>42159</c:v>
                </c:pt>
                <c:pt idx="1616">
                  <c:v>42160</c:v>
                </c:pt>
                <c:pt idx="1617">
                  <c:v>42161</c:v>
                </c:pt>
                <c:pt idx="1618">
                  <c:v>42162</c:v>
                </c:pt>
                <c:pt idx="1619">
                  <c:v>42163</c:v>
                </c:pt>
                <c:pt idx="1620">
                  <c:v>42164</c:v>
                </c:pt>
                <c:pt idx="1621">
                  <c:v>42165</c:v>
                </c:pt>
                <c:pt idx="1622">
                  <c:v>42166</c:v>
                </c:pt>
                <c:pt idx="1623">
                  <c:v>42167</c:v>
                </c:pt>
                <c:pt idx="1624">
                  <c:v>42168</c:v>
                </c:pt>
                <c:pt idx="1625">
                  <c:v>42169</c:v>
                </c:pt>
                <c:pt idx="1626">
                  <c:v>42170</c:v>
                </c:pt>
                <c:pt idx="1627">
                  <c:v>42171</c:v>
                </c:pt>
                <c:pt idx="1628">
                  <c:v>42172</c:v>
                </c:pt>
                <c:pt idx="1629">
                  <c:v>42173</c:v>
                </c:pt>
                <c:pt idx="1630">
                  <c:v>42174</c:v>
                </c:pt>
                <c:pt idx="1631">
                  <c:v>42175</c:v>
                </c:pt>
                <c:pt idx="1632">
                  <c:v>42176</c:v>
                </c:pt>
                <c:pt idx="1633">
                  <c:v>42177</c:v>
                </c:pt>
                <c:pt idx="1634">
                  <c:v>42178</c:v>
                </c:pt>
                <c:pt idx="1635">
                  <c:v>42179</c:v>
                </c:pt>
                <c:pt idx="1636">
                  <c:v>42180</c:v>
                </c:pt>
                <c:pt idx="1637">
                  <c:v>42181</c:v>
                </c:pt>
                <c:pt idx="1638">
                  <c:v>42182</c:v>
                </c:pt>
                <c:pt idx="1639">
                  <c:v>42183</c:v>
                </c:pt>
                <c:pt idx="1640">
                  <c:v>42184</c:v>
                </c:pt>
                <c:pt idx="1641">
                  <c:v>42185</c:v>
                </c:pt>
                <c:pt idx="1642">
                  <c:v>42186</c:v>
                </c:pt>
                <c:pt idx="1643">
                  <c:v>42187</c:v>
                </c:pt>
                <c:pt idx="1644">
                  <c:v>42188</c:v>
                </c:pt>
                <c:pt idx="1645">
                  <c:v>42189</c:v>
                </c:pt>
                <c:pt idx="1646">
                  <c:v>42190</c:v>
                </c:pt>
                <c:pt idx="1647">
                  <c:v>42191</c:v>
                </c:pt>
                <c:pt idx="1648">
                  <c:v>42192</c:v>
                </c:pt>
                <c:pt idx="1649">
                  <c:v>42193</c:v>
                </c:pt>
                <c:pt idx="1650">
                  <c:v>42194</c:v>
                </c:pt>
                <c:pt idx="1651">
                  <c:v>42195</c:v>
                </c:pt>
                <c:pt idx="1652">
                  <c:v>42196</c:v>
                </c:pt>
                <c:pt idx="1653">
                  <c:v>42197</c:v>
                </c:pt>
                <c:pt idx="1654">
                  <c:v>42198</c:v>
                </c:pt>
                <c:pt idx="1655">
                  <c:v>42199</c:v>
                </c:pt>
                <c:pt idx="1656">
                  <c:v>42200</c:v>
                </c:pt>
                <c:pt idx="1657">
                  <c:v>42201</c:v>
                </c:pt>
                <c:pt idx="1658">
                  <c:v>42202</c:v>
                </c:pt>
                <c:pt idx="1659">
                  <c:v>42203</c:v>
                </c:pt>
                <c:pt idx="1660">
                  <c:v>42204</c:v>
                </c:pt>
                <c:pt idx="1661">
                  <c:v>42205</c:v>
                </c:pt>
                <c:pt idx="1662">
                  <c:v>42206</c:v>
                </c:pt>
                <c:pt idx="1663">
                  <c:v>42207</c:v>
                </c:pt>
                <c:pt idx="1664">
                  <c:v>42208</c:v>
                </c:pt>
                <c:pt idx="1665">
                  <c:v>42209</c:v>
                </c:pt>
                <c:pt idx="1666">
                  <c:v>42210</c:v>
                </c:pt>
                <c:pt idx="1667">
                  <c:v>42211</c:v>
                </c:pt>
                <c:pt idx="1668">
                  <c:v>42212</c:v>
                </c:pt>
                <c:pt idx="1669">
                  <c:v>42213</c:v>
                </c:pt>
                <c:pt idx="1670">
                  <c:v>42214</c:v>
                </c:pt>
                <c:pt idx="1671">
                  <c:v>42215</c:v>
                </c:pt>
                <c:pt idx="1672">
                  <c:v>42216</c:v>
                </c:pt>
                <c:pt idx="1673">
                  <c:v>42217</c:v>
                </c:pt>
                <c:pt idx="1674">
                  <c:v>42218</c:v>
                </c:pt>
                <c:pt idx="1675">
                  <c:v>42219</c:v>
                </c:pt>
                <c:pt idx="1676">
                  <c:v>42220</c:v>
                </c:pt>
                <c:pt idx="1677">
                  <c:v>42221</c:v>
                </c:pt>
                <c:pt idx="1678">
                  <c:v>42222</c:v>
                </c:pt>
                <c:pt idx="1679">
                  <c:v>42223</c:v>
                </c:pt>
                <c:pt idx="1680">
                  <c:v>42224</c:v>
                </c:pt>
                <c:pt idx="1681">
                  <c:v>42225</c:v>
                </c:pt>
                <c:pt idx="1682">
                  <c:v>42226</c:v>
                </c:pt>
                <c:pt idx="1683">
                  <c:v>42227</c:v>
                </c:pt>
                <c:pt idx="1684">
                  <c:v>42228</c:v>
                </c:pt>
                <c:pt idx="1685">
                  <c:v>42229</c:v>
                </c:pt>
                <c:pt idx="1686">
                  <c:v>42230</c:v>
                </c:pt>
                <c:pt idx="1687">
                  <c:v>42231</c:v>
                </c:pt>
                <c:pt idx="1688">
                  <c:v>42232</c:v>
                </c:pt>
                <c:pt idx="1689">
                  <c:v>42233</c:v>
                </c:pt>
                <c:pt idx="1690">
                  <c:v>42234</c:v>
                </c:pt>
                <c:pt idx="1691">
                  <c:v>42235</c:v>
                </c:pt>
                <c:pt idx="1692">
                  <c:v>42236</c:v>
                </c:pt>
                <c:pt idx="1693">
                  <c:v>42237</c:v>
                </c:pt>
                <c:pt idx="1694">
                  <c:v>42238</c:v>
                </c:pt>
                <c:pt idx="1695">
                  <c:v>42239</c:v>
                </c:pt>
                <c:pt idx="1696">
                  <c:v>42240</c:v>
                </c:pt>
                <c:pt idx="1697">
                  <c:v>42241</c:v>
                </c:pt>
                <c:pt idx="1698">
                  <c:v>42242</c:v>
                </c:pt>
                <c:pt idx="1699">
                  <c:v>42243</c:v>
                </c:pt>
                <c:pt idx="1700">
                  <c:v>42244</c:v>
                </c:pt>
                <c:pt idx="1701">
                  <c:v>42245</c:v>
                </c:pt>
                <c:pt idx="1702">
                  <c:v>42246</c:v>
                </c:pt>
                <c:pt idx="1703">
                  <c:v>42247</c:v>
                </c:pt>
                <c:pt idx="1704">
                  <c:v>42248</c:v>
                </c:pt>
                <c:pt idx="1705">
                  <c:v>42249</c:v>
                </c:pt>
                <c:pt idx="1706">
                  <c:v>42250</c:v>
                </c:pt>
                <c:pt idx="1707">
                  <c:v>42251</c:v>
                </c:pt>
                <c:pt idx="1708">
                  <c:v>42252</c:v>
                </c:pt>
                <c:pt idx="1709">
                  <c:v>42253</c:v>
                </c:pt>
                <c:pt idx="1710">
                  <c:v>42254</c:v>
                </c:pt>
                <c:pt idx="1711">
                  <c:v>42255</c:v>
                </c:pt>
                <c:pt idx="1712">
                  <c:v>42256</c:v>
                </c:pt>
                <c:pt idx="1713">
                  <c:v>42257</c:v>
                </c:pt>
                <c:pt idx="1714">
                  <c:v>42258</c:v>
                </c:pt>
                <c:pt idx="1715">
                  <c:v>42259</c:v>
                </c:pt>
                <c:pt idx="1716">
                  <c:v>42260</c:v>
                </c:pt>
                <c:pt idx="1717">
                  <c:v>42261</c:v>
                </c:pt>
                <c:pt idx="1718">
                  <c:v>42262</c:v>
                </c:pt>
                <c:pt idx="1719">
                  <c:v>42263</c:v>
                </c:pt>
                <c:pt idx="1720">
                  <c:v>42264</c:v>
                </c:pt>
                <c:pt idx="1721">
                  <c:v>42265</c:v>
                </c:pt>
                <c:pt idx="1722">
                  <c:v>42266</c:v>
                </c:pt>
                <c:pt idx="1723">
                  <c:v>42267</c:v>
                </c:pt>
                <c:pt idx="1724">
                  <c:v>42268</c:v>
                </c:pt>
                <c:pt idx="1725">
                  <c:v>42269</c:v>
                </c:pt>
                <c:pt idx="1726">
                  <c:v>42270</c:v>
                </c:pt>
                <c:pt idx="1727">
                  <c:v>42271</c:v>
                </c:pt>
                <c:pt idx="1728">
                  <c:v>42272</c:v>
                </c:pt>
                <c:pt idx="1729">
                  <c:v>42273</c:v>
                </c:pt>
                <c:pt idx="1730">
                  <c:v>42274</c:v>
                </c:pt>
                <c:pt idx="1731">
                  <c:v>42275</c:v>
                </c:pt>
                <c:pt idx="1732">
                  <c:v>42276</c:v>
                </c:pt>
                <c:pt idx="1733">
                  <c:v>42277</c:v>
                </c:pt>
                <c:pt idx="1734">
                  <c:v>42278</c:v>
                </c:pt>
                <c:pt idx="1735">
                  <c:v>42279</c:v>
                </c:pt>
                <c:pt idx="1736">
                  <c:v>42280</c:v>
                </c:pt>
                <c:pt idx="1737">
                  <c:v>42281</c:v>
                </c:pt>
                <c:pt idx="1738">
                  <c:v>42282</c:v>
                </c:pt>
                <c:pt idx="1739">
                  <c:v>42283</c:v>
                </c:pt>
                <c:pt idx="1740">
                  <c:v>42284</c:v>
                </c:pt>
                <c:pt idx="1741">
                  <c:v>42285</c:v>
                </c:pt>
                <c:pt idx="1742">
                  <c:v>42286</c:v>
                </c:pt>
                <c:pt idx="1743">
                  <c:v>42287</c:v>
                </c:pt>
                <c:pt idx="1744">
                  <c:v>42288</c:v>
                </c:pt>
                <c:pt idx="1745">
                  <c:v>42289</c:v>
                </c:pt>
                <c:pt idx="1746">
                  <c:v>42290</c:v>
                </c:pt>
                <c:pt idx="1747">
                  <c:v>42291</c:v>
                </c:pt>
                <c:pt idx="1748">
                  <c:v>42292</c:v>
                </c:pt>
                <c:pt idx="1749">
                  <c:v>42293</c:v>
                </c:pt>
                <c:pt idx="1750">
                  <c:v>42294</c:v>
                </c:pt>
                <c:pt idx="1751">
                  <c:v>42295</c:v>
                </c:pt>
                <c:pt idx="1752">
                  <c:v>42296</c:v>
                </c:pt>
                <c:pt idx="1753">
                  <c:v>42297</c:v>
                </c:pt>
                <c:pt idx="1754">
                  <c:v>42298</c:v>
                </c:pt>
                <c:pt idx="1755">
                  <c:v>42299</c:v>
                </c:pt>
                <c:pt idx="1756">
                  <c:v>42300</c:v>
                </c:pt>
                <c:pt idx="1757">
                  <c:v>42301</c:v>
                </c:pt>
                <c:pt idx="1758">
                  <c:v>42302</c:v>
                </c:pt>
                <c:pt idx="1759">
                  <c:v>42303</c:v>
                </c:pt>
                <c:pt idx="1760">
                  <c:v>42304</c:v>
                </c:pt>
                <c:pt idx="1761">
                  <c:v>42305</c:v>
                </c:pt>
                <c:pt idx="1762">
                  <c:v>42306</c:v>
                </c:pt>
                <c:pt idx="1763">
                  <c:v>42307</c:v>
                </c:pt>
                <c:pt idx="1764">
                  <c:v>42308</c:v>
                </c:pt>
                <c:pt idx="1765">
                  <c:v>42309</c:v>
                </c:pt>
                <c:pt idx="1766">
                  <c:v>42310</c:v>
                </c:pt>
                <c:pt idx="1767">
                  <c:v>42311</c:v>
                </c:pt>
                <c:pt idx="1768">
                  <c:v>42312</c:v>
                </c:pt>
                <c:pt idx="1769">
                  <c:v>42313</c:v>
                </c:pt>
                <c:pt idx="1770">
                  <c:v>42314</c:v>
                </c:pt>
                <c:pt idx="1771">
                  <c:v>42315</c:v>
                </c:pt>
                <c:pt idx="1772">
                  <c:v>42316</c:v>
                </c:pt>
                <c:pt idx="1773">
                  <c:v>42317</c:v>
                </c:pt>
                <c:pt idx="1774">
                  <c:v>42318</c:v>
                </c:pt>
                <c:pt idx="1775">
                  <c:v>42319</c:v>
                </c:pt>
                <c:pt idx="1776">
                  <c:v>42320</c:v>
                </c:pt>
                <c:pt idx="1777">
                  <c:v>42321</c:v>
                </c:pt>
                <c:pt idx="1778">
                  <c:v>42322</c:v>
                </c:pt>
                <c:pt idx="1779">
                  <c:v>42323</c:v>
                </c:pt>
                <c:pt idx="1780">
                  <c:v>42324</c:v>
                </c:pt>
                <c:pt idx="1781">
                  <c:v>42325</c:v>
                </c:pt>
                <c:pt idx="1782">
                  <c:v>42326</c:v>
                </c:pt>
                <c:pt idx="1783">
                  <c:v>42327</c:v>
                </c:pt>
                <c:pt idx="1784">
                  <c:v>42328</c:v>
                </c:pt>
                <c:pt idx="1785">
                  <c:v>42329</c:v>
                </c:pt>
                <c:pt idx="1786">
                  <c:v>42330</c:v>
                </c:pt>
                <c:pt idx="1787">
                  <c:v>42331</c:v>
                </c:pt>
                <c:pt idx="1788">
                  <c:v>42332</c:v>
                </c:pt>
                <c:pt idx="1789">
                  <c:v>42333</c:v>
                </c:pt>
                <c:pt idx="1790">
                  <c:v>42334</c:v>
                </c:pt>
                <c:pt idx="1791">
                  <c:v>42335</c:v>
                </c:pt>
                <c:pt idx="1792">
                  <c:v>42336</c:v>
                </c:pt>
                <c:pt idx="1793">
                  <c:v>42337</c:v>
                </c:pt>
                <c:pt idx="1794">
                  <c:v>42338</c:v>
                </c:pt>
                <c:pt idx="1795">
                  <c:v>42339</c:v>
                </c:pt>
                <c:pt idx="1796">
                  <c:v>42340</c:v>
                </c:pt>
                <c:pt idx="1797">
                  <c:v>42341</c:v>
                </c:pt>
                <c:pt idx="1798">
                  <c:v>42342</c:v>
                </c:pt>
                <c:pt idx="1799">
                  <c:v>42343</c:v>
                </c:pt>
                <c:pt idx="1800">
                  <c:v>42344</c:v>
                </c:pt>
                <c:pt idx="1801">
                  <c:v>42345</c:v>
                </c:pt>
                <c:pt idx="1802">
                  <c:v>42346</c:v>
                </c:pt>
                <c:pt idx="1803">
                  <c:v>42347</c:v>
                </c:pt>
                <c:pt idx="1804">
                  <c:v>42348</c:v>
                </c:pt>
                <c:pt idx="1805">
                  <c:v>42349</c:v>
                </c:pt>
                <c:pt idx="1806">
                  <c:v>42350</c:v>
                </c:pt>
                <c:pt idx="1807">
                  <c:v>42351</c:v>
                </c:pt>
                <c:pt idx="1808">
                  <c:v>42352</c:v>
                </c:pt>
                <c:pt idx="1809">
                  <c:v>42353</c:v>
                </c:pt>
                <c:pt idx="1810">
                  <c:v>42354</c:v>
                </c:pt>
                <c:pt idx="1811">
                  <c:v>42355</c:v>
                </c:pt>
                <c:pt idx="1812">
                  <c:v>42356</c:v>
                </c:pt>
                <c:pt idx="1813">
                  <c:v>42357</c:v>
                </c:pt>
                <c:pt idx="1814">
                  <c:v>42358</c:v>
                </c:pt>
                <c:pt idx="1815">
                  <c:v>42359</c:v>
                </c:pt>
                <c:pt idx="1816">
                  <c:v>42360</c:v>
                </c:pt>
                <c:pt idx="1817">
                  <c:v>42361</c:v>
                </c:pt>
                <c:pt idx="1818">
                  <c:v>42362</c:v>
                </c:pt>
                <c:pt idx="1819">
                  <c:v>42363</c:v>
                </c:pt>
                <c:pt idx="1820">
                  <c:v>42364</c:v>
                </c:pt>
                <c:pt idx="1821">
                  <c:v>42365</c:v>
                </c:pt>
                <c:pt idx="1822">
                  <c:v>42366</c:v>
                </c:pt>
                <c:pt idx="1823">
                  <c:v>42367</c:v>
                </c:pt>
                <c:pt idx="1824">
                  <c:v>42368</c:v>
                </c:pt>
                <c:pt idx="1825">
                  <c:v>42369</c:v>
                </c:pt>
                <c:pt idx="1826">
                  <c:v>42370</c:v>
                </c:pt>
                <c:pt idx="1827">
                  <c:v>42371</c:v>
                </c:pt>
                <c:pt idx="1828">
                  <c:v>42372</c:v>
                </c:pt>
                <c:pt idx="1829">
                  <c:v>42373</c:v>
                </c:pt>
                <c:pt idx="1830">
                  <c:v>42374</c:v>
                </c:pt>
                <c:pt idx="1831">
                  <c:v>42375</c:v>
                </c:pt>
                <c:pt idx="1832">
                  <c:v>42376</c:v>
                </c:pt>
                <c:pt idx="1833">
                  <c:v>42377</c:v>
                </c:pt>
                <c:pt idx="1834">
                  <c:v>42378</c:v>
                </c:pt>
                <c:pt idx="1835">
                  <c:v>42379</c:v>
                </c:pt>
                <c:pt idx="1836">
                  <c:v>42380</c:v>
                </c:pt>
                <c:pt idx="1837">
                  <c:v>42381</c:v>
                </c:pt>
                <c:pt idx="1838">
                  <c:v>42382</c:v>
                </c:pt>
                <c:pt idx="1839">
                  <c:v>42383</c:v>
                </c:pt>
                <c:pt idx="1840">
                  <c:v>42384</c:v>
                </c:pt>
                <c:pt idx="1841">
                  <c:v>42385</c:v>
                </c:pt>
                <c:pt idx="1842">
                  <c:v>42386</c:v>
                </c:pt>
                <c:pt idx="1843">
                  <c:v>42387</c:v>
                </c:pt>
                <c:pt idx="1844">
                  <c:v>42388</c:v>
                </c:pt>
                <c:pt idx="1845">
                  <c:v>42389</c:v>
                </c:pt>
                <c:pt idx="1846">
                  <c:v>42390</c:v>
                </c:pt>
                <c:pt idx="1847">
                  <c:v>42391</c:v>
                </c:pt>
                <c:pt idx="1848">
                  <c:v>42392</c:v>
                </c:pt>
                <c:pt idx="1849">
                  <c:v>42393</c:v>
                </c:pt>
                <c:pt idx="1850">
                  <c:v>42394</c:v>
                </c:pt>
                <c:pt idx="1851">
                  <c:v>42395</c:v>
                </c:pt>
                <c:pt idx="1852">
                  <c:v>42396</c:v>
                </c:pt>
                <c:pt idx="1853">
                  <c:v>42397</c:v>
                </c:pt>
                <c:pt idx="1854">
                  <c:v>42398</c:v>
                </c:pt>
                <c:pt idx="1855">
                  <c:v>42399</c:v>
                </c:pt>
                <c:pt idx="1856">
                  <c:v>42400</c:v>
                </c:pt>
                <c:pt idx="1857">
                  <c:v>42401</c:v>
                </c:pt>
                <c:pt idx="1858">
                  <c:v>42402</c:v>
                </c:pt>
                <c:pt idx="1859">
                  <c:v>42403</c:v>
                </c:pt>
                <c:pt idx="1860">
                  <c:v>42404</c:v>
                </c:pt>
                <c:pt idx="1861">
                  <c:v>42405</c:v>
                </c:pt>
                <c:pt idx="1862">
                  <c:v>42406</c:v>
                </c:pt>
                <c:pt idx="1863">
                  <c:v>42407</c:v>
                </c:pt>
                <c:pt idx="1864">
                  <c:v>42408</c:v>
                </c:pt>
                <c:pt idx="1865">
                  <c:v>42409</c:v>
                </c:pt>
                <c:pt idx="1866">
                  <c:v>42410</c:v>
                </c:pt>
                <c:pt idx="1867">
                  <c:v>42411</c:v>
                </c:pt>
                <c:pt idx="1868">
                  <c:v>42412</c:v>
                </c:pt>
                <c:pt idx="1869">
                  <c:v>42413</c:v>
                </c:pt>
                <c:pt idx="1870">
                  <c:v>42414</c:v>
                </c:pt>
                <c:pt idx="1871">
                  <c:v>42415</c:v>
                </c:pt>
                <c:pt idx="1872">
                  <c:v>42416</c:v>
                </c:pt>
                <c:pt idx="1873">
                  <c:v>42417</c:v>
                </c:pt>
                <c:pt idx="1874">
                  <c:v>42418</c:v>
                </c:pt>
                <c:pt idx="1875">
                  <c:v>42419</c:v>
                </c:pt>
                <c:pt idx="1876">
                  <c:v>42420</c:v>
                </c:pt>
                <c:pt idx="1877">
                  <c:v>42421</c:v>
                </c:pt>
                <c:pt idx="1878">
                  <c:v>42422</c:v>
                </c:pt>
                <c:pt idx="1879">
                  <c:v>42423</c:v>
                </c:pt>
                <c:pt idx="1880">
                  <c:v>42424</c:v>
                </c:pt>
                <c:pt idx="1881">
                  <c:v>42425</c:v>
                </c:pt>
                <c:pt idx="1882">
                  <c:v>42426</c:v>
                </c:pt>
                <c:pt idx="1883">
                  <c:v>42427</c:v>
                </c:pt>
                <c:pt idx="1884">
                  <c:v>42428</c:v>
                </c:pt>
                <c:pt idx="1885">
                  <c:v>42429</c:v>
                </c:pt>
                <c:pt idx="1886">
                  <c:v>42430</c:v>
                </c:pt>
                <c:pt idx="1887">
                  <c:v>42431</c:v>
                </c:pt>
                <c:pt idx="1888">
                  <c:v>42432</c:v>
                </c:pt>
                <c:pt idx="1889">
                  <c:v>42433</c:v>
                </c:pt>
                <c:pt idx="1890">
                  <c:v>42434</c:v>
                </c:pt>
                <c:pt idx="1891">
                  <c:v>42435</c:v>
                </c:pt>
                <c:pt idx="1892">
                  <c:v>42436</c:v>
                </c:pt>
                <c:pt idx="1893">
                  <c:v>42437</c:v>
                </c:pt>
                <c:pt idx="1894">
                  <c:v>42438</c:v>
                </c:pt>
                <c:pt idx="1895">
                  <c:v>42439</c:v>
                </c:pt>
                <c:pt idx="1896">
                  <c:v>42440</c:v>
                </c:pt>
                <c:pt idx="1897">
                  <c:v>42441</c:v>
                </c:pt>
                <c:pt idx="1898">
                  <c:v>42442</c:v>
                </c:pt>
                <c:pt idx="1899">
                  <c:v>42443</c:v>
                </c:pt>
                <c:pt idx="1900">
                  <c:v>42444</c:v>
                </c:pt>
                <c:pt idx="1901">
                  <c:v>42445</c:v>
                </c:pt>
                <c:pt idx="1902">
                  <c:v>42446</c:v>
                </c:pt>
                <c:pt idx="1903">
                  <c:v>42447</c:v>
                </c:pt>
                <c:pt idx="1904">
                  <c:v>42448</c:v>
                </c:pt>
                <c:pt idx="1905">
                  <c:v>42449</c:v>
                </c:pt>
                <c:pt idx="1906">
                  <c:v>42450</c:v>
                </c:pt>
                <c:pt idx="1907">
                  <c:v>42451</c:v>
                </c:pt>
                <c:pt idx="1908">
                  <c:v>42452</c:v>
                </c:pt>
                <c:pt idx="1909">
                  <c:v>42453</c:v>
                </c:pt>
                <c:pt idx="1910">
                  <c:v>42454</c:v>
                </c:pt>
                <c:pt idx="1911">
                  <c:v>42455</c:v>
                </c:pt>
                <c:pt idx="1912">
                  <c:v>42456</c:v>
                </c:pt>
                <c:pt idx="1913">
                  <c:v>42457</c:v>
                </c:pt>
                <c:pt idx="1914">
                  <c:v>42458</c:v>
                </c:pt>
                <c:pt idx="1915">
                  <c:v>42459</c:v>
                </c:pt>
                <c:pt idx="1916">
                  <c:v>42460</c:v>
                </c:pt>
                <c:pt idx="1917">
                  <c:v>42461</c:v>
                </c:pt>
                <c:pt idx="1918">
                  <c:v>42462</c:v>
                </c:pt>
                <c:pt idx="1919">
                  <c:v>42463</c:v>
                </c:pt>
                <c:pt idx="1920">
                  <c:v>42464</c:v>
                </c:pt>
                <c:pt idx="1921">
                  <c:v>42465</c:v>
                </c:pt>
                <c:pt idx="1922">
                  <c:v>42466</c:v>
                </c:pt>
                <c:pt idx="1923">
                  <c:v>42467</c:v>
                </c:pt>
                <c:pt idx="1924">
                  <c:v>42468</c:v>
                </c:pt>
                <c:pt idx="1925">
                  <c:v>42469</c:v>
                </c:pt>
                <c:pt idx="1926">
                  <c:v>42470</c:v>
                </c:pt>
                <c:pt idx="1927">
                  <c:v>42471</c:v>
                </c:pt>
                <c:pt idx="1928">
                  <c:v>42472</c:v>
                </c:pt>
                <c:pt idx="1929">
                  <c:v>42473</c:v>
                </c:pt>
                <c:pt idx="1930">
                  <c:v>42474</c:v>
                </c:pt>
                <c:pt idx="1931">
                  <c:v>42475</c:v>
                </c:pt>
                <c:pt idx="1932">
                  <c:v>42476</c:v>
                </c:pt>
                <c:pt idx="1933">
                  <c:v>42477</c:v>
                </c:pt>
                <c:pt idx="1934">
                  <c:v>42478</c:v>
                </c:pt>
                <c:pt idx="1935">
                  <c:v>42479</c:v>
                </c:pt>
                <c:pt idx="1936">
                  <c:v>42480</c:v>
                </c:pt>
                <c:pt idx="1937">
                  <c:v>42481</c:v>
                </c:pt>
                <c:pt idx="1938">
                  <c:v>42482</c:v>
                </c:pt>
                <c:pt idx="1939">
                  <c:v>42483</c:v>
                </c:pt>
                <c:pt idx="1940">
                  <c:v>42484</c:v>
                </c:pt>
                <c:pt idx="1941">
                  <c:v>42485</c:v>
                </c:pt>
                <c:pt idx="1942">
                  <c:v>42486</c:v>
                </c:pt>
                <c:pt idx="1943">
                  <c:v>42487</c:v>
                </c:pt>
                <c:pt idx="1944">
                  <c:v>42488</c:v>
                </c:pt>
                <c:pt idx="1945">
                  <c:v>42489</c:v>
                </c:pt>
                <c:pt idx="1946">
                  <c:v>42490</c:v>
                </c:pt>
                <c:pt idx="1947">
                  <c:v>42491</c:v>
                </c:pt>
                <c:pt idx="1948">
                  <c:v>42492</c:v>
                </c:pt>
                <c:pt idx="1949">
                  <c:v>42493</c:v>
                </c:pt>
                <c:pt idx="1950">
                  <c:v>42494</c:v>
                </c:pt>
                <c:pt idx="1951">
                  <c:v>42495</c:v>
                </c:pt>
                <c:pt idx="1952">
                  <c:v>42496</c:v>
                </c:pt>
                <c:pt idx="1953">
                  <c:v>42497</c:v>
                </c:pt>
                <c:pt idx="1954">
                  <c:v>42498</c:v>
                </c:pt>
                <c:pt idx="1955">
                  <c:v>42499</c:v>
                </c:pt>
                <c:pt idx="1956">
                  <c:v>42500</c:v>
                </c:pt>
                <c:pt idx="1957">
                  <c:v>42501</c:v>
                </c:pt>
                <c:pt idx="1958">
                  <c:v>42502</c:v>
                </c:pt>
                <c:pt idx="1959">
                  <c:v>42503</c:v>
                </c:pt>
                <c:pt idx="1960">
                  <c:v>42504</c:v>
                </c:pt>
                <c:pt idx="1961">
                  <c:v>42505</c:v>
                </c:pt>
                <c:pt idx="1962">
                  <c:v>42506</c:v>
                </c:pt>
                <c:pt idx="1963">
                  <c:v>42507</c:v>
                </c:pt>
                <c:pt idx="1964">
                  <c:v>42508</c:v>
                </c:pt>
                <c:pt idx="1965">
                  <c:v>42509</c:v>
                </c:pt>
                <c:pt idx="1966">
                  <c:v>42510</c:v>
                </c:pt>
                <c:pt idx="1967">
                  <c:v>42511</c:v>
                </c:pt>
                <c:pt idx="1968">
                  <c:v>42512</c:v>
                </c:pt>
                <c:pt idx="1969">
                  <c:v>42513</c:v>
                </c:pt>
                <c:pt idx="1970">
                  <c:v>42514</c:v>
                </c:pt>
                <c:pt idx="1971">
                  <c:v>42515</c:v>
                </c:pt>
                <c:pt idx="1972">
                  <c:v>42516</c:v>
                </c:pt>
                <c:pt idx="1973">
                  <c:v>42517</c:v>
                </c:pt>
                <c:pt idx="1974">
                  <c:v>42518</c:v>
                </c:pt>
                <c:pt idx="1975">
                  <c:v>42519</c:v>
                </c:pt>
                <c:pt idx="1976">
                  <c:v>42520</c:v>
                </c:pt>
                <c:pt idx="1977">
                  <c:v>42521</c:v>
                </c:pt>
                <c:pt idx="1978">
                  <c:v>42522</c:v>
                </c:pt>
                <c:pt idx="1979">
                  <c:v>42523</c:v>
                </c:pt>
                <c:pt idx="1980">
                  <c:v>42524</c:v>
                </c:pt>
                <c:pt idx="1981">
                  <c:v>42525</c:v>
                </c:pt>
                <c:pt idx="1982">
                  <c:v>42526</c:v>
                </c:pt>
                <c:pt idx="1983">
                  <c:v>42527</c:v>
                </c:pt>
                <c:pt idx="1984">
                  <c:v>42528</c:v>
                </c:pt>
                <c:pt idx="1985">
                  <c:v>42529</c:v>
                </c:pt>
                <c:pt idx="1986">
                  <c:v>42530</c:v>
                </c:pt>
                <c:pt idx="1987">
                  <c:v>42531</c:v>
                </c:pt>
                <c:pt idx="1988">
                  <c:v>42532</c:v>
                </c:pt>
                <c:pt idx="1989">
                  <c:v>42533</c:v>
                </c:pt>
                <c:pt idx="1990">
                  <c:v>42534</c:v>
                </c:pt>
                <c:pt idx="1991">
                  <c:v>42535</c:v>
                </c:pt>
                <c:pt idx="1992">
                  <c:v>42536</c:v>
                </c:pt>
                <c:pt idx="1993">
                  <c:v>42537</c:v>
                </c:pt>
                <c:pt idx="1994">
                  <c:v>42538</c:v>
                </c:pt>
                <c:pt idx="1995">
                  <c:v>42539</c:v>
                </c:pt>
                <c:pt idx="1996">
                  <c:v>42540</c:v>
                </c:pt>
                <c:pt idx="1997">
                  <c:v>42541</c:v>
                </c:pt>
                <c:pt idx="1998">
                  <c:v>42542</c:v>
                </c:pt>
                <c:pt idx="1999">
                  <c:v>42543</c:v>
                </c:pt>
                <c:pt idx="2000">
                  <c:v>42544</c:v>
                </c:pt>
                <c:pt idx="2001">
                  <c:v>42545</c:v>
                </c:pt>
                <c:pt idx="2002">
                  <c:v>42546</c:v>
                </c:pt>
                <c:pt idx="2003">
                  <c:v>42547</c:v>
                </c:pt>
                <c:pt idx="2004">
                  <c:v>42548</c:v>
                </c:pt>
                <c:pt idx="2005">
                  <c:v>42549</c:v>
                </c:pt>
                <c:pt idx="2006">
                  <c:v>42550</c:v>
                </c:pt>
                <c:pt idx="2007">
                  <c:v>42551</c:v>
                </c:pt>
                <c:pt idx="2008">
                  <c:v>42552</c:v>
                </c:pt>
                <c:pt idx="2009">
                  <c:v>42553</c:v>
                </c:pt>
                <c:pt idx="2010">
                  <c:v>42554</c:v>
                </c:pt>
                <c:pt idx="2011">
                  <c:v>42555</c:v>
                </c:pt>
                <c:pt idx="2012">
                  <c:v>42556</c:v>
                </c:pt>
                <c:pt idx="2013">
                  <c:v>42557</c:v>
                </c:pt>
                <c:pt idx="2014">
                  <c:v>42558</c:v>
                </c:pt>
                <c:pt idx="2015">
                  <c:v>42559</c:v>
                </c:pt>
                <c:pt idx="2016">
                  <c:v>42560</c:v>
                </c:pt>
                <c:pt idx="2017">
                  <c:v>42561</c:v>
                </c:pt>
                <c:pt idx="2018">
                  <c:v>42562</c:v>
                </c:pt>
                <c:pt idx="2019">
                  <c:v>42563</c:v>
                </c:pt>
                <c:pt idx="2020">
                  <c:v>42564</c:v>
                </c:pt>
                <c:pt idx="2021">
                  <c:v>42565</c:v>
                </c:pt>
                <c:pt idx="2022">
                  <c:v>42566</c:v>
                </c:pt>
                <c:pt idx="2023">
                  <c:v>42567</c:v>
                </c:pt>
                <c:pt idx="2024">
                  <c:v>42568</c:v>
                </c:pt>
                <c:pt idx="2025">
                  <c:v>42569</c:v>
                </c:pt>
                <c:pt idx="2026">
                  <c:v>42570</c:v>
                </c:pt>
                <c:pt idx="2027">
                  <c:v>42571</c:v>
                </c:pt>
                <c:pt idx="2028">
                  <c:v>42572</c:v>
                </c:pt>
                <c:pt idx="2029">
                  <c:v>42573</c:v>
                </c:pt>
                <c:pt idx="2030">
                  <c:v>42574</c:v>
                </c:pt>
                <c:pt idx="2031">
                  <c:v>42575</c:v>
                </c:pt>
                <c:pt idx="2032">
                  <c:v>42576</c:v>
                </c:pt>
                <c:pt idx="2033">
                  <c:v>42577</c:v>
                </c:pt>
                <c:pt idx="2034">
                  <c:v>42578</c:v>
                </c:pt>
                <c:pt idx="2035">
                  <c:v>42579</c:v>
                </c:pt>
                <c:pt idx="2036">
                  <c:v>42580</c:v>
                </c:pt>
                <c:pt idx="2037">
                  <c:v>42581</c:v>
                </c:pt>
                <c:pt idx="2038">
                  <c:v>42582</c:v>
                </c:pt>
                <c:pt idx="2039">
                  <c:v>42583</c:v>
                </c:pt>
                <c:pt idx="2040">
                  <c:v>42584</c:v>
                </c:pt>
                <c:pt idx="2041">
                  <c:v>42585</c:v>
                </c:pt>
                <c:pt idx="2042">
                  <c:v>42586</c:v>
                </c:pt>
                <c:pt idx="2043">
                  <c:v>42587</c:v>
                </c:pt>
                <c:pt idx="2044">
                  <c:v>42588</c:v>
                </c:pt>
                <c:pt idx="2045">
                  <c:v>42589</c:v>
                </c:pt>
                <c:pt idx="2046">
                  <c:v>42590</c:v>
                </c:pt>
                <c:pt idx="2047">
                  <c:v>42591</c:v>
                </c:pt>
                <c:pt idx="2048">
                  <c:v>42592</c:v>
                </c:pt>
                <c:pt idx="2049">
                  <c:v>42593</c:v>
                </c:pt>
                <c:pt idx="2050">
                  <c:v>42594</c:v>
                </c:pt>
                <c:pt idx="2051">
                  <c:v>42595</c:v>
                </c:pt>
                <c:pt idx="2052">
                  <c:v>42596</c:v>
                </c:pt>
                <c:pt idx="2053">
                  <c:v>42597</c:v>
                </c:pt>
                <c:pt idx="2054">
                  <c:v>42598</c:v>
                </c:pt>
                <c:pt idx="2055">
                  <c:v>42599</c:v>
                </c:pt>
                <c:pt idx="2056">
                  <c:v>42600</c:v>
                </c:pt>
                <c:pt idx="2057">
                  <c:v>42601</c:v>
                </c:pt>
                <c:pt idx="2058">
                  <c:v>42602</c:v>
                </c:pt>
                <c:pt idx="2059">
                  <c:v>42603</c:v>
                </c:pt>
                <c:pt idx="2060">
                  <c:v>42604</c:v>
                </c:pt>
                <c:pt idx="2061">
                  <c:v>42605</c:v>
                </c:pt>
                <c:pt idx="2062">
                  <c:v>42606</c:v>
                </c:pt>
                <c:pt idx="2063">
                  <c:v>42607</c:v>
                </c:pt>
                <c:pt idx="2064">
                  <c:v>42608</c:v>
                </c:pt>
                <c:pt idx="2065">
                  <c:v>42609</c:v>
                </c:pt>
                <c:pt idx="2066">
                  <c:v>42610</c:v>
                </c:pt>
                <c:pt idx="2067">
                  <c:v>42611</c:v>
                </c:pt>
                <c:pt idx="2068">
                  <c:v>42612</c:v>
                </c:pt>
                <c:pt idx="2069">
                  <c:v>42613</c:v>
                </c:pt>
                <c:pt idx="2070">
                  <c:v>42614</c:v>
                </c:pt>
                <c:pt idx="2071">
                  <c:v>42615</c:v>
                </c:pt>
                <c:pt idx="2072">
                  <c:v>42616</c:v>
                </c:pt>
                <c:pt idx="2073">
                  <c:v>42617</c:v>
                </c:pt>
                <c:pt idx="2074">
                  <c:v>42618</c:v>
                </c:pt>
                <c:pt idx="2075">
                  <c:v>42619</c:v>
                </c:pt>
                <c:pt idx="2076">
                  <c:v>42620</c:v>
                </c:pt>
                <c:pt idx="2077">
                  <c:v>42621</c:v>
                </c:pt>
                <c:pt idx="2078">
                  <c:v>42622</c:v>
                </c:pt>
                <c:pt idx="2079">
                  <c:v>42623</c:v>
                </c:pt>
                <c:pt idx="2080">
                  <c:v>42624</c:v>
                </c:pt>
                <c:pt idx="2081">
                  <c:v>42625</c:v>
                </c:pt>
                <c:pt idx="2082">
                  <c:v>42626</c:v>
                </c:pt>
                <c:pt idx="2083">
                  <c:v>42627</c:v>
                </c:pt>
                <c:pt idx="2084">
                  <c:v>42628</c:v>
                </c:pt>
                <c:pt idx="2085">
                  <c:v>42629</c:v>
                </c:pt>
                <c:pt idx="2086">
                  <c:v>42630</c:v>
                </c:pt>
                <c:pt idx="2087">
                  <c:v>42631</c:v>
                </c:pt>
                <c:pt idx="2088">
                  <c:v>42632</c:v>
                </c:pt>
                <c:pt idx="2089">
                  <c:v>42633</c:v>
                </c:pt>
                <c:pt idx="2090">
                  <c:v>42634</c:v>
                </c:pt>
                <c:pt idx="2091">
                  <c:v>42635</c:v>
                </c:pt>
                <c:pt idx="2092">
                  <c:v>42636</c:v>
                </c:pt>
                <c:pt idx="2093">
                  <c:v>42637</c:v>
                </c:pt>
                <c:pt idx="2094">
                  <c:v>42638</c:v>
                </c:pt>
                <c:pt idx="2095">
                  <c:v>42639</c:v>
                </c:pt>
                <c:pt idx="2096">
                  <c:v>42640</c:v>
                </c:pt>
                <c:pt idx="2097">
                  <c:v>42641</c:v>
                </c:pt>
                <c:pt idx="2098">
                  <c:v>42642</c:v>
                </c:pt>
                <c:pt idx="2099">
                  <c:v>42643</c:v>
                </c:pt>
                <c:pt idx="2100">
                  <c:v>42644</c:v>
                </c:pt>
                <c:pt idx="2101">
                  <c:v>42645</c:v>
                </c:pt>
                <c:pt idx="2102">
                  <c:v>42646</c:v>
                </c:pt>
                <c:pt idx="2103">
                  <c:v>42647</c:v>
                </c:pt>
                <c:pt idx="2104">
                  <c:v>42648</c:v>
                </c:pt>
                <c:pt idx="2105">
                  <c:v>42649</c:v>
                </c:pt>
                <c:pt idx="2106">
                  <c:v>42650</c:v>
                </c:pt>
                <c:pt idx="2107">
                  <c:v>42651</c:v>
                </c:pt>
                <c:pt idx="2108">
                  <c:v>42652</c:v>
                </c:pt>
                <c:pt idx="2109">
                  <c:v>42653</c:v>
                </c:pt>
                <c:pt idx="2110">
                  <c:v>42654</c:v>
                </c:pt>
                <c:pt idx="2111">
                  <c:v>42655</c:v>
                </c:pt>
                <c:pt idx="2112">
                  <c:v>42656</c:v>
                </c:pt>
                <c:pt idx="2113">
                  <c:v>42657</c:v>
                </c:pt>
                <c:pt idx="2114">
                  <c:v>42658</c:v>
                </c:pt>
                <c:pt idx="2115">
                  <c:v>42659</c:v>
                </c:pt>
                <c:pt idx="2116">
                  <c:v>42660</c:v>
                </c:pt>
                <c:pt idx="2117">
                  <c:v>42661</c:v>
                </c:pt>
                <c:pt idx="2118">
                  <c:v>42662</c:v>
                </c:pt>
                <c:pt idx="2119">
                  <c:v>42663</c:v>
                </c:pt>
                <c:pt idx="2120">
                  <c:v>42664</c:v>
                </c:pt>
                <c:pt idx="2121">
                  <c:v>42665</c:v>
                </c:pt>
                <c:pt idx="2122">
                  <c:v>42666</c:v>
                </c:pt>
                <c:pt idx="2123">
                  <c:v>42667</c:v>
                </c:pt>
                <c:pt idx="2124">
                  <c:v>42668</c:v>
                </c:pt>
                <c:pt idx="2125">
                  <c:v>42669</c:v>
                </c:pt>
                <c:pt idx="2126">
                  <c:v>42670</c:v>
                </c:pt>
                <c:pt idx="2127">
                  <c:v>42671</c:v>
                </c:pt>
                <c:pt idx="2128">
                  <c:v>42672</c:v>
                </c:pt>
                <c:pt idx="2129">
                  <c:v>42673</c:v>
                </c:pt>
                <c:pt idx="2130">
                  <c:v>42674</c:v>
                </c:pt>
                <c:pt idx="2131">
                  <c:v>42675</c:v>
                </c:pt>
                <c:pt idx="2132">
                  <c:v>42676</c:v>
                </c:pt>
                <c:pt idx="2133">
                  <c:v>42677</c:v>
                </c:pt>
                <c:pt idx="2134">
                  <c:v>42678</c:v>
                </c:pt>
                <c:pt idx="2135">
                  <c:v>42679</c:v>
                </c:pt>
                <c:pt idx="2136">
                  <c:v>42680</c:v>
                </c:pt>
                <c:pt idx="2137">
                  <c:v>42681</c:v>
                </c:pt>
                <c:pt idx="2138">
                  <c:v>42682</c:v>
                </c:pt>
                <c:pt idx="2139">
                  <c:v>42683</c:v>
                </c:pt>
                <c:pt idx="2140">
                  <c:v>42684</c:v>
                </c:pt>
                <c:pt idx="2141">
                  <c:v>42685</c:v>
                </c:pt>
                <c:pt idx="2142">
                  <c:v>42686</c:v>
                </c:pt>
                <c:pt idx="2143">
                  <c:v>42687</c:v>
                </c:pt>
                <c:pt idx="2144">
                  <c:v>42688</c:v>
                </c:pt>
                <c:pt idx="2145">
                  <c:v>42689</c:v>
                </c:pt>
                <c:pt idx="2146">
                  <c:v>42690</c:v>
                </c:pt>
                <c:pt idx="2147">
                  <c:v>42691</c:v>
                </c:pt>
                <c:pt idx="2148">
                  <c:v>42692</c:v>
                </c:pt>
                <c:pt idx="2149">
                  <c:v>42693</c:v>
                </c:pt>
                <c:pt idx="2150">
                  <c:v>42694</c:v>
                </c:pt>
                <c:pt idx="2151">
                  <c:v>42695</c:v>
                </c:pt>
                <c:pt idx="2152">
                  <c:v>42696</c:v>
                </c:pt>
                <c:pt idx="2153">
                  <c:v>42697</c:v>
                </c:pt>
                <c:pt idx="2154">
                  <c:v>42698</c:v>
                </c:pt>
                <c:pt idx="2155">
                  <c:v>42699</c:v>
                </c:pt>
                <c:pt idx="2156">
                  <c:v>42700</c:v>
                </c:pt>
                <c:pt idx="2157">
                  <c:v>42701</c:v>
                </c:pt>
                <c:pt idx="2158">
                  <c:v>42702</c:v>
                </c:pt>
                <c:pt idx="2159">
                  <c:v>42703</c:v>
                </c:pt>
                <c:pt idx="2160">
                  <c:v>42704</c:v>
                </c:pt>
                <c:pt idx="2161">
                  <c:v>42705</c:v>
                </c:pt>
                <c:pt idx="2162">
                  <c:v>42706</c:v>
                </c:pt>
                <c:pt idx="2163">
                  <c:v>42707</c:v>
                </c:pt>
                <c:pt idx="2164">
                  <c:v>42708</c:v>
                </c:pt>
                <c:pt idx="2165">
                  <c:v>42709</c:v>
                </c:pt>
                <c:pt idx="2166">
                  <c:v>42710</c:v>
                </c:pt>
                <c:pt idx="2167">
                  <c:v>42711</c:v>
                </c:pt>
                <c:pt idx="2168">
                  <c:v>42712</c:v>
                </c:pt>
                <c:pt idx="2169">
                  <c:v>42713</c:v>
                </c:pt>
                <c:pt idx="2170">
                  <c:v>42714</c:v>
                </c:pt>
                <c:pt idx="2171">
                  <c:v>42715</c:v>
                </c:pt>
                <c:pt idx="2172">
                  <c:v>42716</c:v>
                </c:pt>
                <c:pt idx="2173">
                  <c:v>42717</c:v>
                </c:pt>
                <c:pt idx="2174">
                  <c:v>42718</c:v>
                </c:pt>
                <c:pt idx="2175">
                  <c:v>42719</c:v>
                </c:pt>
                <c:pt idx="2176">
                  <c:v>42720</c:v>
                </c:pt>
                <c:pt idx="2177">
                  <c:v>42721</c:v>
                </c:pt>
                <c:pt idx="2178">
                  <c:v>42722</c:v>
                </c:pt>
                <c:pt idx="2179">
                  <c:v>42723</c:v>
                </c:pt>
                <c:pt idx="2180">
                  <c:v>42724</c:v>
                </c:pt>
                <c:pt idx="2181">
                  <c:v>42725</c:v>
                </c:pt>
                <c:pt idx="2182">
                  <c:v>42726</c:v>
                </c:pt>
                <c:pt idx="2183">
                  <c:v>42727</c:v>
                </c:pt>
                <c:pt idx="2184">
                  <c:v>42728</c:v>
                </c:pt>
                <c:pt idx="2185">
                  <c:v>42729</c:v>
                </c:pt>
                <c:pt idx="2186">
                  <c:v>42730</c:v>
                </c:pt>
                <c:pt idx="2187">
                  <c:v>42731</c:v>
                </c:pt>
                <c:pt idx="2188">
                  <c:v>42732</c:v>
                </c:pt>
                <c:pt idx="2189">
                  <c:v>42733</c:v>
                </c:pt>
                <c:pt idx="2190">
                  <c:v>42734</c:v>
                </c:pt>
                <c:pt idx="2191">
                  <c:v>42735</c:v>
                </c:pt>
                <c:pt idx="2192">
                  <c:v>42736</c:v>
                </c:pt>
                <c:pt idx="2193">
                  <c:v>42737</c:v>
                </c:pt>
                <c:pt idx="2194">
                  <c:v>42738</c:v>
                </c:pt>
                <c:pt idx="2195">
                  <c:v>42739</c:v>
                </c:pt>
                <c:pt idx="2196">
                  <c:v>42740</c:v>
                </c:pt>
                <c:pt idx="2197">
                  <c:v>42741</c:v>
                </c:pt>
                <c:pt idx="2198">
                  <c:v>42742</c:v>
                </c:pt>
                <c:pt idx="2199">
                  <c:v>42743</c:v>
                </c:pt>
                <c:pt idx="2200">
                  <c:v>42744</c:v>
                </c:pt>
                <c:pt idx="2201">
                  <c:v>42745</c:v>
                </c:pt>
                <c:pt idx="2202">
                  <c:v>42746</c:v>
                </c:pt>
                <c:pt idx="2203">
                  <c:v>42747</c:v>
                </c:pt>
                <c:pt idx="2204">
                  <c:v>42748</c:v>
                </c:pt>
                <c:pt idx="2205">
                  <c:v>42749</c:v>
                </c:pt>
                <c:pt idx="2206">
                  <c:v>42750</c:v>
                </c:pt>
                <c:pt idx="2207">
                  <c:v>42751</c:v>
                </c:pt>
                <c:pt idx="2208">
                  <c:v>42752</c:v>
                </c:pt>
                <c:pt idx="2209">
                  <c:v>42753</c:v>
                </c:pt>
                <c:pt idx="2210">
                  <c:v>42754</c:v>
                </c:pt>
                <c:pt idx="2211">
                  <c:v>42755</c:v>
                </c:pt>
                <c:pt idx="2212">
                  <c:v>42756</c:v>
                </c:pt>
                <c:pt idx="2213">
                  <c:v>42757</c:v>
                </c:pt>
                <c:pt idx="2214">
                  <c:v>42758</c:v>
                </c:pt>
                <c:pt idx="2215">
                  <c:v>42759</c:v>
                </c:pt>
                <c:pt idx="2216">
                  <c:v>42760</c:v>
                </c:pt>
                <c:pt idx="2217">
                  <c:v>42761</c:v>
                </c:pt>
                <c:pt idx="2218">
                  <c:v>42762</c:v>
                </c:pt>
                <c:pt idx="2219">
                  <c:v>42763</c:v>
                </c:pt>
                <c:pt idx="2220">
                  <c:v>42764</c:v>
                </c:pt>
                <c:pt idx="2221">
                  <c:v>42765</c:v>
                </c:pt>
                <c:pt idx="2222">
                  <c:v>42766</c:v>
                </c:pt>
                <c:pt idx="2223">
                  <c:v>42767</c:v>
                </c:pt>
                <c:pt idx="2224">
                  <c:v>42768</c:v>
                </c:pt>
                <c:pt idx="2225">
                  <c:v>42769</c:v>
                </c:pt>
                <c:pt idx="2226">
                  <c:v>42770</c:v>
                </c:pt>
                <c:pt idx="2227">
                  <c:v>42771</c:v>
                </c:pt>
                <c:pt idx="2228">
                  <c:v>42772</c:v>
                </c:pt>
                <c:pt idx="2229">
                  <c:v>42773</c:v>
                </c:pt>
                <c:pt idx="2230">
                  <c:v>42774</c:v>
                </c:pt>
                <c:pt idx="2231">
                  <c:v>42775</c:v>
                </c:pt>
                <c:pt idx="2232">
                  <c:v>42776</c:v>
                </c:pt>
                <c:pt idx="2233">
                  <c:v>42777</c:v>
                </c:pt>
                <c:pt idx="2234">
                  <c:v>42778</c:v>
                </c:pt>
                <c:pt idx="2235">
                  <c:v>42779</c:v>
                </c:pt>
                <c:pt idx="2236">
                  <c:v>42780</c:v>
                </c:pt>
                <c:pt idx="2237">
                  <c:v>42781</c:v>
                </c:pt>
                <c:pt idx="2238">
                  <c:v>42782</c:v>
                </c:pt>
                <c:pt idx="2239">
                  <c:v>42783</c:v>
                </c:pt>
                <c:pt idx="2240">
                  <c:v>42784</c:v>
                </c:pt>
                <c:pt idx="2241">
                  <c:v>42785</c:v>
                </c:pt>
                <c:pt idx="2242">
                  <c:v>42786</c:v>
                </c:pt>
                <c:pt idx="2243">
                  <c:v>42787</c:v>
                </c:pt>
                <c:pt idx="2244">
                  <c:v>42788</c:v>
                </c:pt>
                <c:pt idx="2245">
                  <c:v>42789</c:v>
                </c:pt>
                <c:pt idx="2246">
                  <c:v>42790</c:v>
                </c:pt>
                <c:pt idx="2247">
                  <c:v>42791</c:v>
                </c:pt>
                <c:pt idx="2248">
                  <c:v>42792</c:v>
                </c:pt>
                <c:pt idx="2249">
                  <c:v>42793</c:v>
                </c:pt>
                <c:pt idx="2250">
                  <c:v>42794</c:v>
                </c:pt>
                <c:pt idx="2251">
                  <c:v>42795</c:v>
                </c:pt>
                <c:pt idx="2252">
                  <c:v>42796</c:v>
                </c:pt>
                <c:pt idx="2253">
                  <c:v>42797</c:v>
                </c:pt>
                <c:pt idx="2254">
                  <c:v>42798</c:v>
                </c:pt>
                <c:pt idx="2255">
                  <c:v>42799</c:v>
                </c:pt>
                <c:pt idx="2256">
                  <c:v>42800</c:v>
                </c:pt>
                <c:pt idx="2257">
                  <c:v>42801</c:v>
                </c:pt>
                <c:pt idx="2258">
                  <c:v>42802</c:v>
                </c:pt>
                <c:pt idx="2259">
                  <c:v>42803</c:v>
                </c:pt>
                <c:pt idx="2260">
                  <c:v>42804</c:v>
                </c:pt>
                <c:pt idx="2261">
                  <c:v>42805</c:v>
                </c:pt>
                <c:pt idx="2262">
                  <c:v>42806</c:v>
                </c:pt>
                <c:pt idx="2263">
                  <c:v>42807</c:v>
                </c:pt>
                <c:pt idx="2264">
                  <c:v>42808</c:v>
                </c:pt>
                <c:pt idx="2265">
                  <c:v>42809</c:v>
                </c:pt>
                <c:pt idx="2266">
                  <c:v>42810</c:v>
                </c:pt>
                <c:pt idx="2267">
                  <c:v>42811</c:v>
                </c:pt>
                <c:pt idx="2268">
                  <c:v>42812</c:v>
                </c:pt>
                <c:pt idx="2269">
                  <c:v>42813</c:v>
                </c:pt>
                <c:pt idx="2270">
                  <c:v>42814</c:v>
                </c:pt>
                <c:pt idx="2271">
                  <c:v>42815</c:v>
                </c:pt>
                <c:pt idx="2272">
                  <c:v>42816</c:v>
                </c:pt>
                <c:pt idx="2273">
                  <c:v>42817</c:v>
                </c:pt>
                <c:pt idx="2274">
                  <c:v>42818</c:v>
                </c:pt>
                <c:pt idx="2275">
                  <c:v>42819</c:v>
                </c:pt>
                <c:pt idx="2276">
                  <c:v>42820</c:v>
                </c:pt>
                <c:pt idx="2277">
                  <c:v>42821</c:v>
                </c:pt>
                <c:pt idx="2278">
                  <c:v>42822</c:v>
                </c:pt>
                <c:pt idx="2279">
                  <c:v>42823</c:v>
                </c:pt>
                <c:pt idx="2280">
                  <c:v>42824</c:v>
                </c:pt>
                <c:pt idx="2281">
                  <c:v>42825</c:v>
                </c:pt>
                <c:pt idx="2282">
                  <c:v>42826</c:v>
                </c:pt>
                <c:pt idx="2283">
                  <c:v>42827</c:v>
                </c:pt>
                <c:pt idx="2284">
                  <c:v>42828</c:v>
                </c:pt>
                <c:pt idx="2285">
                  <c:v>42829</c:v>
                </c:pt>
                <c:pt idx="2286">
                  <c:v>42830</c:v>
                </c:pt>
                <c:pt idx="2287">
                  <c:v>42831</c:v>
                </c:pt>
                <c:pt idx="2288">
                  <c:v>42832</c:v>
                </c:pt>
                <c:pt idx="2289">
                  <c:v>42833</c:v>
                </c:pt>
                <c:pt idx="2290">
                  <c:v>42834</c:v>
                </c:pt>
                <c:pt idx="2291">
                  <c:v>42835</c:v>
                </c:pt>
                <c:pt idx="2292">
                  <c:v>42836</c:v>
                </c:pt>
                <c:pt idx="2293">
                  <c:v>42837</c:v>
                </c:pt>
                <c:pt idx="2294">
                  <c:v>42838</c:v>
                </c:pt>
                <c:pt idx="2295">
                  <c:v>42839</c:v>
                </c:pt>
                <c:pt idx="2296">
                  <c:v>42840</c:v>
                </c:pt>
                <c:pt idx="2297">
                  <c:v>42841</c:v>
                </c:pt>
                <c:pt idx="2298">
                  <c:v>42842</c:v>
                </c:pt>
                <c:pt idx="2299">
                  <c:v>42843</c:v>
                </c:pt>
                <c:pt idx="2300">
                  <c:v>42844</c:v>
                </c:pt>
                <c:pt idx="2301">
                  <c:v>42845</c:v>
                </c:pt>
                <c:pt idx="2302">
                  <c:v>42846</c:v>
                </c:pt>
                <c:pt idx="2303">
                  <c:v>42847</c:v>
                </c:pt>
                <c:pt idx="2304">
                  <c:v>42848</c:v>
                </c:pt>
                <c:pt idx="2305">
                  <c:v>42849</c:v>
                </c:pt>
                <c:pt idx="2306">
                  <c:v>42850</c:v>
                </c:pt>
                <c:pt idx="2307">
                  <c:v>42851</c:v>
                </c:pt>
                <c:pt idx="2308">
                  <c:v>42852</c:v>
                </c:pt>
                <c:pt idx="2309">
                  <c:v>42853</c:v>
                </c:pt>
                <c:pt idx="2310">
                  <c:v>42854</c:v>
                </c:pt>
                <c:pt idx="2311">
                  <c:v>42855</c:v>
                </c:pt>
                <c:pt idx="2312">
                  <c:v>42856</c:v>
                </c:pt>
                <c:pt idx="2313">
                  <c:v>42857</c:v>
                </c:pt>
                <c:pt idx="2314">
                  <c:v>42858</c:v>
                </c:pt>
                <c:pt idx="2315">
                  <c:v>42859</c:v>
                </c:pt>
                <c:pt idx="2316">
                  <c:v>42860</c:v>
                </c:pt>
                <c:pt idx="2317">
                  <c:v>42861</c:v>
                </c:pt>
                <c:pt idx="2318">
                  <c:v>42862</c:v>
                </c:pt>
                <c:pt idx="2319">
                  <c:v>42863</c:v>
                </c:pt>
                <c:pt idx="2320">
                  <c:v>42864</c:v>
                </c:pt>
                <c:pt idx="2321">
                  <c:v>42865</c:v>
                </c:pt>
                <c:pt idx="2322">
                  <c:v>42866</c:v>
                </c:pt>
                <c:pt idx="2323">
                  <c:v>42867</c:v>
                </c:pt>
                <c:pt idx="2324">
                  <c:v>42868</c:v>
                </c:pt>
                <c:pt idx="2325">
                  <c:v>42869</c:v>
                </c:pt>
                <c:pt idx="2326">
                  <c:v>42870</c:v>
                </c:pt>
                <c:pt idx="2327">
                  <c:v>42871</c:v>
                </c:pt>
                <c:pt idx="2328">
                  <c:v>42872</c:v>
                </c:pt>
                <c:pt idx="2329">
                  <c:v>42873</c:v>
                </c:pt>
                <c:pt idx="2330">
                  <c:v>42874</c:v>
                </c:pt>
                <c:pt idx="2331">
                  <c:v>42875</c:v>
                </c:pt>
                <c:pt idx="2332">
                  <c:v>42876</c:v>
                </c:pt>
                <c:pt idx="2333">
                  <c:v>42877</c:v>
                </c:pt>
                <c:pt idx="2334">
                  <c:v>42878</c:v>
                </c:pt>
                <c:pt idx="2335">
                  <c:v>42879</c:v>
                </c:pt>
                <c:pt idx="2336">
                  <c:v>42880</c:v>
                </c:pt>
                <c:pt idx="2337">
                  <c:v>42881</c:v>
                </c:pt>
                <c:pt idx="2338">
                  <c:v>42882</c:v>
                </c:pt>
                <c:pt idx="2339">
                  <c:v>42883</c:v>
                </c:pt>
                <c:pt idx="2340">
                  <c:v>42884</c:v>
                </c:pt>
                <c:pt idx="2341">
                  <c:v>42885</c:v>
                </c:pt>
                <c:pt idx="2342">
                  <c:v>42886</c:v>
                </c:pt>
                <c:pt idx="2343">
                  <c:v>42887</c:v>
                </c:pt>
                <c:pt idx="2344">
                  <c:v>42888</c:v>
                </c:pt>
                <c:pt idx="2345">
                  <c:v>42889</c:v>
                </c:pt>
                <c:pt idx="2346">
                  <c:v>42890</c:v>
                </c:pt>
                <c:pt idx="2347">
                  <c:v>42891</c:v>
                </c:pt>
                <c:pt idx="2348">
                  <c:v>42892</c:v>
                </c:pt>
                <c:pt idx="2349">
                  <c:v>42893</c:v>
                </c:pt>
                <c:pt idx="2350">
                  <c:v>42894</c:v>
                </c:pt>
                <c:pt idx="2351">
                  <c:v>42895</c:v>
                </c:pt>
                <c:pt idx="2352">
                  <c:v>42896</c:v>
                </c:pt>
                <c:pt idx="2353">
                  <c:v>42897</c:v>
                </c:pt>
                <c:pt idx="2354">
                  <c:v>42898</c:v>
                </c:pt>
                <c:pt idx="2355">
                  <c:v>42899</c:v>
                </c:pt>
                <c:pt idx="2356">
                  <c:v>42900</c:v>
                </c:pt>
                <c:pt idx="2357">
                  <c:v>42901</c:v>
                </c:pt>
                <c:pt idx="2358">
                  <c:v>42902</c:v>
                </c:pt>
                <c:pt idx="2359">
                  <c:v>42903</c:v>
                </c:pt>
                <c:pt idx="2360">
                  <c:v>42904</c:v>
                </c:pt>
                <c:pt idx="2361">
                  <c:v>42905</c:v>
                </c:pt>
                <c:pt idx="2362">
                  <c:v>42906</c:v>
                </c:pt>
                <c:pt idx="2363">
                  <c:v>42907</c:v>
                </c:pt>
                <c:pt idx="2364">
                  <c:v>42908</c:v>
                </c:pt>
                <c:pt idx="2365">
                  <c:v>42909</c:v>
                </c:pt>
                <c:pt idx="2366">
                  <c:v>42910</c:v>
                </c:pt>
                <c:pt idx="2367">
                  <c:v>42911</c:v>
                </c:pt>
                <c:pt idx="2368">
                  <c:v>42912</c:v>
                </c:pt>
                <c:pt idx="2369">
                  <c:v>42913</c:v>
                </c:pt>
                <c:pt idx="2370">
                  <c:v>42914</c:v>
                </c:pt>
                <c:pt idx="2371">
                  <c:v>42915</c:v>
                </c:pt>
                <c:pt idx="2372">
                  <c:v>42916</c:v>
                </c:pt>
                <c:pt idx="2373">
                  <c:v>42917</c:v>
                </c:pt>
                <c:pt idx="2374">
                  <c:v>42918</c:v>
                </c:pt>
                <c:pt idx="2375">
                  <c:v>42919</c:v>
                </c:pt>
                <c:pt idx="2376">
                  <c:v>42920</c:v>
                </c:pt>
                <c:pt idx="2377">
                  <c:v>42921</c:v>
                </c:pt>
                <c:pt idx="2378">
                  <c:v>42922</c:v>
                </c:pt>
                <c:pt idx="2379">
                  <c:v>42923</c:v>
                </c:pt>
                <c:pt idx="2380">
                  <c:v>42924</c:v>
                </c:pt>
                <c:pt idx="2381">
                  <c:v>42925</c:v>
                </c:pt>
                <c:pt idx="2382">
                  <c:v>42926</c:v>
                </c:pt>
                <c:pt idx="2383">
                  <c:v>42927</c:v>
                </c:pt>
                <c:pt idx="2384">
                  <c:v>42928</c:v>
                </c:pt>
                <c:pt idx="2385">
                  <c:v>42929</c:v>
                </c:pt>
                <c:pt idx="2386">
                  <c:v>42930</c:v>
                </c:pt>
                <c:pt idx="2387">
                  <c:v>42931</c:v>
                </c:pt>
                <c:pt idx="2388">
                  <c:v>42932</c:v>
                </c:pt>
                <c:pt idx="2389">
                  <c:v>42933</c:v>
                </c:pt>
                <c:pt idx="2390">
                  <c:v>42934</c:v>
                </c:pt>
                <c:pt idx="2391">
                  <c:v>42935</c:v>
                </c:pt>
                <c:pt idx="2392">
                  <c:v>42936</c:v>
                </c:pt>
                <c:pt idx="2393">
                  <c:v>42937</c:v>
                </c:pt>
                <c:pt idx="2394">
                  <c:v>42938</c:v>
                </c:pt>
                <c:pt idx="2395">
                  <c:v>42939</c:v>
                </c:pt>
                <c:pt idx="2396">
                  <c:v>42940</c:v>
                </c:pt>
                <c:pt idx="2397">
                  <c:v>42941</c:v>
                </c:pt>
                <c:pt idx="2398">
                  <c:v>42942</c:v>
                </c:pt>
                <c:pt idx="2399">
                  <c:v>42943</c:v>
                </c:pt>
                <c:pt idx="2400">
                  <c:v>42944</c:v>
                </c:pt>
                <c:pt idx="2401">
                  <c:v>42945</c:v>
                </c:pt>
                <c:pt idx="2402">
                  <c:v>42946</c:v>
                </c:pt>
                <c:pt idx="2403">
                  <c:v>42947</c:v>
                </c:pt>
                <c:pt idx="2404">
                  <c:v>42948</c:v>
                </c:pt>
                <c:pt idx="2405">
                  <c:v>42949</c:v>
                </c:pt>
                <c:pt idx="2406">
                  <c:v>42950</c:v>
                </c:pt>
                <c:pt idx="2407">
                  <c:v>42951</c:v>
                </c:pt>
                <c:pt idx="2408">
                  <c:v>42952</c:v>
                </c:pt>
                <c:pt idx="2409">
                  <c:v>42953</c:v>
                </c:pt>
                <c:pt idx="2410">
                  <c:v>42954</c:v>
                </c:pt>
                <c:pt idx="2411">
                  <c:v>42955</c:v>
                </c:pt>
                <c:pt idx="2412">
                  <c:v>42956</c:v>
                </c:pt>
                <c:pt idx="2413">
                  <c:v>42957</c:v>
                </c:pt>
                <c:pt idx="2414">
                  <c:v>42958</c:v>
                </c:pt>
                <c:pt idx="2415">
                  <c:v>42959</c:v>
                </c:pt>
                <c:pt idx="2416">
                  <c:v>42960</c:v>
                </c:pt>
                <c:pt idx="2417">
                  <c:v>42961</c:v>
                </c:pt>
                <c:pt idx="2418">
                  <c:v>42962</c:v>
                </c:pt>
                <c:pt idx="2419">
                  <c:v>42963</c:v>
                </c:pt>
                <c:pt idx="2420">
                  <c:v>42964</c:v>
                </c:pt>
                <c:pt idx="2421">
                  <c:v>42965</c:v>
                </c:pt>
                <c:pt idx="2422">
                  <c:v>42966</c:v>
                </c:pt>
                <c:pt idx="2423">
                  <c:v>42967</c:v>
                </c:pt>
                <c:pt idx="2424">
                  <c:v>42968</c:v>
                </c:pt>
                <c:pt idx="2425">
                  <c:v>42969</c:v>
                </c:pt>
                <c:pt idx="2426">
                  <c:v>42970</c:v>
                </c:pt>
                <c:pt idx="2427">
                  <c:v>42971</c:v>
                </c:pt>
                <c:pt idx="2428">
                  <c:v>42972</c:v>
                </c:pt>
                <c:pt idx="2429">
                  <c:v>42973</c:v>
                </c:pt>
                <c:pt idx="2430">
                  <c:v>42974</c:v>
                </c:pt>
                <c:pt idx="2431">
                  <c:v>42975</c:v>
                </c:pt>
                <c:pt idx="2432">
                  <c:v>42976</c:v>
                </c:pt>
                <c:pt idx="2433">
                  <c:v>42977</c:v>
                </c:pt>
                <c:pt idx="2434">
                  <c:v>42978</c:v>
                </c:pt>
                <c:pt idx="2435">
                  <c:v>42979</c:v>
                </c:pt>
                <c:pt idx="2436">
                  <c:v>42980</c:v>
                </c:pt>
                <c:pt idx="2437">
                  <c:v>42981</c:v>
                </c:pt>
                <c:pt idx="2438">
                  <c:v>42982</c:v>
                </c:pt>
                <c:pt idx="2439">
                  <c:v>42983</c:v>
                </c:pt>
                <c:pt idx="2440">
                  <c:v>42984</c:v>
                </c:pt>
                <c:pt idx="2441">
                  <c:v>42985</c:v>
                </c:pt>
                <c:pt idx="2442">
                  <c:v>42986</c:v>
                </c:pt>
                <c:pt idx="2443">
                  <c:v>42987</c:v>
                </c:pt>
                <c:pt idx="2444">
                  <c:v>42988</c:v>
                </c:pt>
                <c:pt idx="2445">
                  <c:v>42989</c:v>
                </c:pt>
                <c:pt idx="2446">
                  <c:v>42990</c:v>
                </c:pt>
                <c:pt idx="2447">
                  <c:v>42991</c:v>
                </c:pt>
                <c:pt idx="2448">
                  <c:v>42992</c:v>
                </c:pt>
                <c:pt idx="2449">
                  <c:v>42993</c:v>
                </c:pt>
                <c:pt idx="2450">
                  <c:v>42994</c:v>
                </c:pt>
                <c:pt idx="2451">
                  <c:v>42995</c:v>
                </c:pt>
                <c:pt idx="2452">
                  <c:v>42996</c:v>
                </c:pt>
                <c:pt idx="2453">
                  <c:v>42997</c:v>
                </c:pt>
                <c:pt idx="2454">
                  <c:v>42998</c:v>
                </c:pt>
                <c:pt idx="2455">
                  <c:v>42999</c:v>
                </c:pt>
                <c:pt idx="2456">
                  <c:v>43000</c:v>
                </c:pt>
                <c:pt idx="2457">
                  <c:v>43001</c:v>
                </c:pt>
                <c:pt idx="2458">
                  <c:v>43002</c:v>
                </c:pt>
                <c:pt idx="2459">
                  <c:v>43003</c:v>
                </c:pt>
                <c:pt idx="2460">
                  <c:v>43004</c:v>
                </c:pt>
                <c:pt idx="2461">
                  <c:v>43005</c:v>
                </c:pt>
                <c:pt idx="2462">
                  <c:v>43006</c:v>
                </c:pt>
                <c:pt idx="2463">
                  <c:v>43007</c:v>
                </c:pt>
                <c:pt idx="2464">
                  <c:v>43008</c:v>
                </c:pt>
                <c:pt idx="2465">
                  <c:v>43009</c:v>
                </c:pt>
                <c:pt idx="2466">
                  <c:v>43010</c:v>
                </c:pt>
                <c:pt idx="2467">
                  <c:v>43011</c:v>
                </c:pt>
                <c:pt idx="2468">
                  <c:v>43012</c:v>
                </c:pt>
                <c:pt idx="2469">
                  <c:v>43013</c:v>
                </c:pt>
                <c:pt idx="2470">
                  <c:v>43014</c:v>
                </c:pt>
                <c:pt idx="2471">
                  <c:v>43015</c:v>
                </c:pt>
                <c:pt idx="2472">
                  <c:v>43016</c:v>
                </c:pt>
                <c:pt idx="2473">
                  <c:v>43017</c:v>
                </c:pt>
                <c:pt idx="2474">
                  <c:v>43018</c:v>
                </c:pt>
                <c:pt idx="2475">
                  <c:v>43019</c:v>
                </c:pt>
                <c:pt idx="2476">
                  <c:v>43020</c:v>
                </c:pt>
                <c:pt idx="2477">
                  <c:v>43021</c:v>
                </c:pt>
                <c:pt idx="2478">
                  <c:v>43022</c:v>
                </c:pt>
                <c:pt idx="2479">
                  <c:v>43023</c:v>
                </c:pt>
                <c:pt idx="2480">
                  <c:v>43024</c:v>
                </c:pt>
                <c:pt idx="2481">
                  <c:v>43025</c:v>
                </c:pt>
                <c:pt idx="2482">
                  <c:v>43026</c:v>
                </c:pt>
                <c:pt idx="2483">
                  <c:v>43027</c:v>
                </c:pt>
                <c:pt idx="2484">
                  <c:v>43028</c:v>
                </c:pt>
                <c:pt idx="2485">
                  <c:v>43029</c:v>
                </c:pt>
                <c:pt idx="2486">
                  <c:v>43030</c:v>
                </c:pt>
                <c:pt idx="2487">
                  <c:v>43031</c:v>
                </c:pt>
                <c:pt idx="2488">
                  <c:v>43032</c:v>
                </c:pt>
                <c:pt idx="2489">
                  <c:v>43033</c:v>
                </c:pt>
                <c:pt idx="2490">
                  <c:v>43034</c:v>
                </c:pt>
                <c:pt idx="2491">
                  <c:v>43035</c:v>
                </c:pt>
                <c:pt idx="2492">
                  <c:v>43036</c:v>
                </c:pt>
                <c:pt idx="2493">
                  <c:v>43037</c:v>
                </c:pt>
                <c:pt idx="2494">
                  <c:v>43038</c:v>
                </c:pt>
                <c:pt idx="2495">
                  <c:v>43039</c:v>
                </c:pt>
                <c:pt idx="2496">
                  <c:v>43040</c:v>
                </c:pt>
                <c:pt idx="2497">
                  <c:v>43041</c:v>
                </c:pt>
                <c:pt idx="2498">
                  <c:v>43042</c:v>
                </c:pt>
                <c:pt idx="2499">
                  <c:v>43043</c:v>
                </c:pt>
                <c:pt idx="2500">
                  <c:v>43044</c:v>
                </c:pt>
                <c:pt idx="2501">
                  <c:v>43045</c:v>
                </c:pt>
                <c:pt idx="2502">
                  <c:v>43046</c:v>
                </c:pt>
                <c:pt idx="2503">
                  <c:v>43047</c:v>
                </c:pt>
                <c:pt idx="2504">
                  <c:v>43048</c:v>
                </c:pt>
                <c:pt idx="2505">
                  <c:v>43049</c:v>
                </c:pt>
                <c:pt idx="2506">
                  <c:v>43050</c:v>
                </c:pt>
                <c:pt idx="2507">
                  <c:v>43051</c:v>
                </c:pt>
                <c:pt idx="2508">
                  <c:v>43052</c:v>
                </c:pt>
                <c:pt idx="2509">
                  <c:v>43053</c:v>
                </c:pt>
                <c:pt idx="2510">
                  <c:v>43054</c:v>
                </c:pt>
                <c:pt idx="2511">
                  <c:v>43055</c:v>
                </c:pt>
                <c:pt idx="2512">
                  <c:v>43056</c:v>
                </c:pt>
                <c:pt idx="2513">
                  <c:v>43057</c:v>
                </c:pt>
                <c:pt idx="2514">
                  <c:v>43058</c:v>
                </c:pt>
                <c:pt idx="2515">
                  <c:v>43059</c:v>
                </c:pt>
                <c:pt idx="2516">
                  <c:v>43060</c:v>
                </c:pt>
                <c:pt idx="2517">
                  <c:v>43061</c:v>
                </c:pt>
                <c:pt idx="2518">
                  <c:v>43062</c:v>
                </c:pt>
                <c:pt idx="2519">
                  <c:v>43063</c:v>
                </c:pt>
                <c:pt idx="2520">
                  <c:v>43064</c:v>
                </c:pt>
                <c:pt idx="2521">
                  <c:v>43065</c:v>
                </c:pt>
                <c:pt idx="2522">
                  <c:v>43066</c:v>
                </c:pt>
                <c:pt idx="2523">
                  <c:v>43067</c:v>
                </c:pt>
                <c:pt idx="2524">
                  <c:v>43068</c:v>
                </c:pt>
                <c:pt idx="2525">
                  <c:v>43069</c:v>
                </c:pt>
                <c:pt idx="2526">
                  <c:v>43070</c:v>
                </c:pt>
                <c:pt idx="2527">
                  <c:v>43071</c:v>
                </c:pt>
                <c:pt idx="2528">
                  <c:v>43072</c:v>
                </c:pt>
                <c:pt idx="2529">
                  <c:v>43073</c:v>
                </c:pt>
                <c:pt idx="2530">
                  <c:v>43074</c:v>
                </c:pt>
                <c:pt idx="2531">
                  <c:v>43075</c:v>
                </c:pt>
                <c:pt idx="2532">
                  <c:v>43076</c:v>
                </c:pt>
                <c:pt idx="2533">
                  <c:v>43077</c:v>
                </c:pt>
                <c:pt idx="2534">
                  <c:v>43078</c:v>
                </c:pt>
                <c:pt idx="2535">
                  <c:v>43079</c:v>
                </c:pt>
                <c:pt idx="2536">
                  <c:v>43080</c:v>
                </c:pt>
                <c:pt idx="2537">
                  <c:v>43081</c:v>
                </c:pt>
                <c:pt idx="2538">
                  <c:v>43082</c:v>
                </c:pt>
                <c:pt idx="2539">
                  <c:v>43083</c:v>
                </c:pt>
                <c:pt idx="2540">
                  <c:v>43084</c:v>
                </c:pt>
                <c:pt idx="2541">
                  <c:v>43085</c:v>
                </c:pt>
                <c:pt idx="2542">
                  <c:v>43086</c:v>
                </c:pt>
                <c:pt idx="2543">
                  <c:v>43087</c:v>
                </c:pt>
                <c:pt idx="2544">
                  <c:v>43088</c:v>
                </c:pt>
                <c:pt idx="2545">
                  <c:v>43089</c:v>
                </c:pt>
                <c:pt idx="2546">
                  <c:v>43090</c:v>
                </c:pt>
                <c:pt idx="2547">
                  <c:v>43091</c:v>
                </c:pt>
                <c:pt idx="2548">
                  <c:v>43092</c:v>
                </c:pt>
                <c:pt idx="2549">
                  <c:v>43093</c:v>
                </c:pt>
                <c:pt idx="2550">
                  <c:v>43094</c:v>
                </c:pt>
                <c:pt idx="2551">
                  <c:v>43095</c:v>
                </c:pt>
                <c:pt idx="2552">
                  <c:v>43096</c:v>
                </c:pt>
                <c:pt idx="2553">
                  <c:v>43097</c:v>
                </c:pt>
                <c:pt idx="2554">
                  <c:v>43098</c:v>
                </c:pt>
                <c:pt idx="2555">
                  <c:v>43099</c:v>
                </c:pt>
                <c:pt idx="2556">
                  <c:v>43100</c:v>
                </c:pt>
              </c:numCache>
            </c:numRef>
          </c:cat>
          <c:val>
            <c:numRef>
              <c:f>Sheet1!$T$2:$T$2558</c:f>
              <c:numCache>
                <c:formatCode>General</c:formatCode>
                <c:ptCount val="2557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72CB-4970-BDDF-83CB9039A07D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TARGET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Sheet1!$A$2:$A$2558</c:f>
              <c:numCache>
                <c:formatCode>m/d/yyyy</c:formatCode>
                <c:ptCount val="2557"/>
                <c:pt idx="0">
                  <c:v>40544</c:v>
                </c:pt>
                <c:pt idx="1">
                  <c:v>40545</c:v>
                </c:pt>
                <c:pt idx="2">
                  <c:v>40546</c:v>
                </c:pt>
                <c:pt idx="3">
                  <c:v>40547</c:v>
                </c:pt>
                <c:pt idx="4">
                  <c:v>40548</c:v>
                </c:pt>
                <c:pt idx="5">
                  <c:v>40549</c:v>
                </c:pt>
                <c:pt idx="6">
                  <c:v>40550</c:v>
                </c:pt>
                <c:pt idx="7">
                  <c:v>40551</c:v>
                </c:pt>
                <c:pt idx="8">
                  <c:v>40552</c:v>
                </c:pt>
                <c:pt idx="9">
                  <c:v>40553</c:v>
                </c:pt>
                <c:pt idx="10">
                  <c:v>40554</c:v>
                </c:pt>
                <c:pt idx="11">
                  <c:v>40555</c:v>
                </c:pt>
                <c:pt idx="12">
                  <c:v>40556</c:v>
                </c:pt>
                <c:pt idx="13">
                  <c:v>40557</c:v>
                </c:pt>
                <c:pt idx="14">
                  <c:v>40558</c:v>
                </c:pt>
                <c:pt idx="15">
                  <c:v>40559</c:v>
                </c:pt>
                <c:pt idx="16">
                  <c:v>40560</c:v>
                </c:pt>
                <c:pt idx="17">
                  <c:v>40561</c:v>
                </c:pt>
                <c:pt idx="18">
                  <c:v>40562</c:v>
                </c:pt>
                <c:pt idx="19">
                  <c:v>40563</c:v>
                </c:pt>
                <c:pt idx="20">
                  <c:v>40564</c:v>
                </c:pt>
                <c:pt idx="21">
                  <c:v>40565</c:v>
                </c:pt>
                <c:pt idx="22">
                  <c:v>40566</c:v>
                </c:pt>
                <c:pt idx="23">
                  <c:v>40567</c:v>
                </c:pt>
                <c:pt idx="24">
                  <c:v>40568</c:v>
                </c:pt>
                <c:pt idx="25">
                  <c:v>40569</c:v>
                </c:pt>
                <c:pt idx="26">
                  <c:v>40570</c:v>
                </c:pt>
                <c:pt idx="27">
                  <c:v>40571</c:v>
                </c:pt>
                <c:pt idx="28">
                  <c:v>40572</c:v>
                </c:pt>
                <c:pt idx="29">
                  <c:v>40573</c:v>
                </c:pt>
                <c:pt idx="30">
                  <c:v>40574</c:v>
                </c:pt>
                <c:pt idx="31">
                  <c:v>40575</c:v>
                </c:pt>
                <c:pt idx="32">
                  <c:v>40576</c:v>
                </c:pt>
                <c:pt idx="33">
                  <c:v>40577</c:v>
                </c:pt>
                <c:pt idx="34">
                  <c:v>40578</c:v>
                </c:pt>
                <c:pt idx="35">
                  <c:v>40579</c:v>
                </c:pt>
                <c:pt idx="36">
                  <c:v>40580</c:v>
                </c:pt>
                <c:pt idx="37">
                  <c:v>40581</c:v>
                </c:pt>
                <c:pt idx="38">
                  <c:v>40582</c:v>
                </c:pt>
                <c:pt idx="39">
                  <c:v>40583</c:v>
                </c:pt>
                <c:pt idx="40">
                  <c:v>40584</c:v>
                </c:pt>
                <c:pt idx="41">
                  <c:v>40585</c:v>
                </c:pt>
                <c:pt idx="42">
                  <c:v>40586</c:v>
                </c:pt>
                <c:pt idx="43">
                  <c:v>40587</c:v>
                </c:pt>
                <c:pt idx="44">
                  <c:v>40588</c:v>
                </c:pt>
                <c:pt idx="45">
                  <c:v>40589</c:v>
                </c:pt>
                <c:pt idx="46">
                  <c:v>40590</c:v>
                </c:pt>
                <c:pt idx="47">
                  <c:v>40591</c:v>
                </c:pt>
                <c:pt idx="48">
                  <c:v>40592</c:v>
                </c:pt>
                <c:pt idx="49">
                  <c:v>40593</c:v>
                </c:pt>
                <c:pt idx="50">
                  <c:v>40594</c:v>
                </c:pt>
                <c:pt idx="51">
                  <c:v>40595</c:v>
                </c:pt>
                <c:pt idx="52">
                  <c:v>40596</c:v>
                </c:pt>
                <c:pt idx="53">
                  <c:v>40597</c:v>
                </c:pt>
                <c:pt idx="54">
                  <c:v>40598</c:v>
                </c:pt>
                <c:pt idx="55">
                  <c:v>40599</c:v>
                </c:pt>
                <c:pt idx="56">
                  <c:v>40600</c:v>
                </c:pt>
                <c:pt idx="57">
                  <c:v>40601</c:v>
                </c:pt>
                <c:pt idx="58">
                  <c:v>40602</c:v>
                </c:pt>
                <c:pt idx="59">
                  <c:v>40603</c:v>
                </c:pt>
                <c:pt idx="60">
                  <c:v>40604</c:v>
                </c:pt>
                <c:pt idx="61">
                  <c:v>40605</c:v>
                </c:pt>
                <c:pt idx="62">
                  <c:v>40606</c:v>
                </c:pt>
                <c:pt idx="63">
                  <c:v>40607</c:v>
                </c:pt>
                <c:pt idx="64">
                  <c:v>40608</c:v>
                </c:pt>
                <c:pt idx="65">
                  <c:v>40609</c:v>
                </c:pt>
                <c:pt idx="66">
                  <c:v>40610</c:v>
                </c:pt>
                <c:pt idx="67">
                  <c:v>40611</c:v>
                </c:pt>
                <c:pt idx="68">
                  <c:v>40612</c:v>
                </c:pt>
                <c:pt idx="69">
                  <c:v>40613</c:v>
                </c:pt>
                <c:pt idx="70">
                  <c:v>40614</c:v>
                </c:pt>
                <c:pt idx="71">
                  <c:v>40615</c:v>
                </c:pt>
                <c:pt idx="72">
                  <c:v>40616</c:v>
                </c:pt>
                <c:pt idx="73">
                  <c:v>40617</c:v>
                </c:pt>
                <c:pt idx="74">
                  <c:v>40618</c:v>
                </c:pt>
                <c:pt idx="75">
                  <c:v>40619</c:v>
                </c:pt>
                <c:pt idx="76">
                  <c:v>40620</c:v>
                </c:pt>
                <c:pt idx="77">
                  <c:v>40621</c:v>
                </c:pt>
                <c:pt idx="78">
                  <c:v>40622</c:v>
                </c:pt>
                <c:pt idx="79">
                  <c:v>40623</c:v>
                </c:pt>
                <c:pt idx="80">
                  <c:v>40624</c:v>
                </c:pt>
                <c:pt idx="81">
                  <c:v>40625</c:v>
                </c:pt>
                <c:pt idx="82">
                  <c:v>40626</c:v>
                </c:pt>
                <c:pt idx="83">
                  <c:v>40627</c:v>
                </c:pt>
                <c:pt idx="84">
                  <c:v>40628</c:v>
                </c:pt>
                <c:pt idx="85">
                  <c:v>40629</c:v>
                </c:pt>
                <c:pt idx="86">
                  <c:v>40630</c:v>
                </c:pt>
                <c:pt idx="87">
                  <c:v>40631</c:v>
                </c:pt>
                <c:pt idx="88">
                  <c:v>40632</c:v>
                </c:pt>
                <c:pt idx="89">
                  <c:v>40633</c:v>
                </c:pt>
                <c:pt idx="90">
                  <c:v>40634</c:v>
                </c:pt>
                <c:pt idx="91">
                  <c:v>40635</c:v>
                </c:pt>
                <c:pt idx="92">
                  <c:v>40636</c:v>
                </c:pt>
                <c:pt idx="93">
                  <c:v>40637</c:v>
                </c:pt>
                <c:pt idx="94">
                  <c:v>40638</c:v>
                </c:pt>
                <c:pt idx="95">
                  <c:v>40639</c:v>
                </c:pt>
                <c:pt idx="96">
                  <c:v>40640</c:v>
                </c:pt>
                <c:pt idx="97">
                  <c:v>40641</c:v>
                </c:pt>
                <c:pt idx="98">
                  <c:v>40642</c:v>
                </c:pt>
                <c:pt idx="99">
                  <c:v>40643</c:v>
                </c:pt>
                <c:pt idx="100">
                  <c:v>40644</c:v>
                </c:pt>
                <c:pt idx="101">
                  <c:v>40645</c:v>
                </c:pt>
                <c:pt idx="102">
                  <c:v>40646</c:v>
                </c:pt>
                <c:pt idx="103">
                  <c:v>40647</c:v>
                </c:pt>
                <c:pt idx="104">
                  <c:v>40648</c:v>
                </c:pt>
                <c:pt idx="105">
                  <c:v>40649</c:v>
                </c:pt>
                <c:pt idx="106">
                  <c:v>40650</c:v>
                </c:pt>
                <c:pt idx="107">
                  <c:v>40651</c:v>
                </c:pt>
                <c:pt idx="108">
                  <c:v>40652</c:v>
                </c:pt>
                <c:pt idx="109">
                  <c:v>40653</c:v>
                </c:pt>
                <c:pt idx="110">
                  <c:v>40654</c:v>
                </c:pt>
                <c:pt idx="111">
                  <c:v>40655</c:v>
                </c:pt>
                <c:pt idx="112">
                  <c:v>40656</c:v>
                </c:pt>
                <c:pt idx="113">
                  <c:v>40657</c:v>
                </c:pt>
                <c:pt idx="114">
                  <c:v>40658</c:v>
                </c:pt>
                <c:pt idx="115">
                  <c:v>40659</c:v>
                </c:pt>
                <c:pt idx="116">
                  <c:v>40660</c:v>
                </c:pt>
                <c:pt idx="117">
                  <c:v>40661</c:v>
                </c:pt>
                <c:pt idx="118">
                  <c:v>40662</c:v>
                </c:pt>
                <c:pt idx="119">
                  <c:v>40663</c:v>
                </c:pt>
                <c:pt idx="120">
                  <c:v>40664</c:v>
                </c:pt>
                <c:pt idx="121">
                  <c:v>40665</c:v>
                </c:pt>
                <c:pt idx="122">
                  <c:v>40666</c:v>
                </c:pt>
                <c:pt idx="123">
                  <c:v>40667</c:v>
                </c:pt>
                <c:pt idx="124">
                  <c:v>40668</c:v>
                </c:pt>
                <c:pt idx="125">
                  <c:v>40669</c:v>
                </c:pt>
                <c:pt idx="126">
                  <c:v>40670</c:v>
                </c:pt>
                <c:pt idx="127">
                  <c:v>40671</c:v>
                </c:pt>
                <c:pt idx="128">
                  <c:v>40672</c:v>
                </c:pt>
                <c:pt idx="129">
                  <c:v>40673</c:v>
                </c:pt>
                <c:pt idx="130">
                  <c:v>40674</c:v>
                </c:pt>
                <c:pt idx="131">
                  <c:v>40675</c:v>
                </c:pt>
                <c:pt idx="132">
                  <c:v>40676</c:v>
                </c:pt>
                <c:pt idx="133">
                  <c:v>40677</c:v>
                </c:pt>
                <c:pt idx="134">
                  <c:v>40678</c:v>
                </c:pt>
                <c:pt idx="135">
                  <c:v>40679</c:v>
                </c:pt>
                <c:pt idx="136">
                  <c:v>40680</c:v>
                </c:pt>
                <c:pt idx="137">
                  <c:v>40681</c:v>
                </c:pt>
                <c:pt idx="138">
                  <c:v>40682</c:v>
                </c:pt>
                <c:pt idx="139">
                  <c:v>40683</c:v>
                </c:pt>
                <c:pt idx="140">
                  <c:v>40684</c:v>
                </c:pt>
                <c:pt idx="141">
                  <c:v>40685</c:v>
                </c:pt>
                <c:pt idx="142">
                  <c:v>40686</c:v>
                </c:pt>
                <c:pt idx="143">
                  <c:v>40687</c:v>
                </c:pt>
                <c:pt idx="144">
                  <c:v>40688</c:v>
                </c:pt>
                <c:pt idx="145">
                  <c:v>40689</c:v>
                </c:pt>
                <c:pt idx="146">
                  <c:v>40690</c:v>
                </c:pt>
                <c:pt idx="147">
                  <c:v>40691</c:v>
                </c:pt>
                <c:pt idx="148">
                  <c:v>40692</c:v>
                </c:pt>
                <c:pt idx="149">
                  <c:v>40693</c:v>
                </c:pt>
                <c:pt idx="150">
                  <c:v>40694</c:v>
                </c:pt>
                <c:pt idx="151">
                  <c:v>40695</c:v>
                </c:pt>
                <c:pt idx="152">
                  <c:v>40696</c:v>
                </c:pt>
                <c:pt idx="153">
                  <c:v>40697</c:v>
                </c:pt>
                <c:pt idx="154">
                  <c:v>40698</c:v>
                </c:pt>
                <c:pt idx="155">
                  <c:v>40699</c:v>
                </c:pt>
                <c:pt idx="156">
                  <c:v>40700</c:v>
                </c:pt>
                <c:pt idx="157">
                  <c:v>40701</c:v>
                </c:pt>
                <c:pt idx="158">
                  <c:v>40702</c:v>
                </c:pt>
                <c:pt idx="159">
                  <c:v>40703</c:v>
                </c:pt>
                <c:pt idx="160">
                  <c:v>40704</c:v>
                </c:pt>
                <c:pt idx="161">
                  <c:v>40705</c:v>
                </c:pt>
                <c:pt idx="162">
                  <c:v>40706</c:v>
                </c:pt>
                <c:pt idx="163">
                  <c:v>40707</c:v>
                </c:pt>
                <c:pt idx="164">
                  <c:v>40708</c:v>
                </c:pt>
                <c:pt idx="165">
                  <c:v>40709</c:v>
                </c:pt>
                <c:pt idx="166">
                  <c:v>40710</c:v>
                </c:pt>
                <c:pt idx="167">
                  <c:v>40711</c:v>
                </c:pt>
                <c:pt idx="168">
                  <c:v>40712</c:v>
                </c:pt>
                <c:pt idx="169">
                  <c:v>40713</c:v>
                </c:pt>
                <c:pt idx="170">
                  <c:v>40714</c:v>
                </c:pt>
                <c:pt idx="171">
                  <c:v>40715</c:v>
                </c:pt>
                <c:pt idx="172">
                  <c:v>40716</c:v>
                </c:pt>
                <c:pt idx="173">
                  <c:v>40717</c:v>
                </c:pt>
                <c:pt idx="174">
                  <c:v>40718</c:v>
                </c:pt>
                <c:pt idx="175">
                  <c:v>40719</c:v>
                </c:pt>
                <c:pt idx="176">
                  <c:v>40720</c:v>
                </c:pt>
                <c:pt idx="177">
                  <c:v>40721</c:v>
                </c:pt>
                <c:pt idx="178">
                  <c:v>40722</c:v>
                </c:pt>
                <c:pt idx="179">
                  <c:v>40723</c:v>
                </c:pt>
                <c:pt idx="180">
                  <c:v>40724</c:v>
                </c:pt>
                <c:pt idx="181">
                  <c:v>40725</c:v>
                </c:pt>
                <c:pt idx="182">
                  <c:v>40726</c:v>
                </c:pt>
                <c:pt idx="183">
                  <c:v>40727</c:v>
                </c:pt>
                <c:pt idx="184">
                  <c:v>40728</c:v>
                </c:pt>
                <c:pt idx="185">
                  <c:v>40729</c:v>
                </c:pt>
                <c:pt idx="186">
                  <c:v>40730</c:v>
                </c:pt>
                <c:pt idx="187">
                  <c:v>40731</c:v>
                </c:pt>
                <c:pt idx="188">
                  <c:v>40732</c:v>
                </c:pt>
                <c:pt idx="189">
                  <c:v>40733</c:v>
                </c:pt>
                <c:pt idx="190">
                  <c:v>40734</c:v>
                </c:pt>
                <c:pt idx="191">
                  <c:v>40735</c:v>
                </c:pt>
                <c:pt idx="192">
                  <c:v>40736</c:v>
                </c:pt>
                <c:pt idx="193">
                  <c:v>40737</c:v>
                </c:pt>
                <c:pt idx="194">
                  <c:v>40738</c:v>
                </c:pt>
                <c:pt idx="195">
                  <c:v>40739</c:v>
                </c:pt>
                <c:pt idx="196">
                  <c:v>40740</c:v>
                </c:pt>
                <c:pt idx="197">
                  <c:v>40741</c:v>
                </c:pt>
                <c:pt idx="198">
                  <c:v>40742</c:v>
                </c:pt>
                <c:pt idx="199">
                  <c:v>40743</c:v>
                </c:pt>
                <c:pt idx="200">
                  <c:v>40744</c:v>
                </c:pt>
                <c:pt idx="201">
                  <c:v>40745</c:v>
                </c:pt>
                <c:pt idx="202">
                  <c:v>40746</c:v>
                </c:pt>
                <c:pt idx="203">
                  <c:v>40747</c:v>
                </c:pt>
                <c:pt idx="204">
                  <c:v>40748</c:v>
                </c:pt>
                <c:pt idx="205">
                  <c:v>40749</c:v>
                </c:pt>
                <c:pt idx="206">
                  <c:v>40750</c:v>
                </c:pt>
                <c:pt idx="207">
                  <c:v>40751</c:v>
                </c:pt>
                <c:pt idx="208">
                  <c:v>40752</c:v>
                </c:pt>
                <c:pt idx="209">
                  <c:v>40753</c:v>
                </c:pt>
                <c:pt idx="210">
                  <c:v>40754</c:v>
                </c:pt>
                <c:pt idx="211">
                  <c:v>40755</c:v>
                </c:pt>
                <c:pt idx="212">
                  <c:v>40756</c:v>
                </c:pt>
                <c:pt idx="213">
                  <c:v>40757</c:v>
                </c:pt>
                <c:pt idx="214">
                  <c:v>40758</c:v>
                </c:pt>
                <c:pt idx="215">
                  <c:v>40759</c:v>
                </c:pt>
                <c:pt idx="216">
                  <c:v>40760</c:v>
                </c:pt>
                <c:pt idx="217">
                  <c:v>40761</c:v>
                </c:pt>
                <c:pt idx="218">
                  <c:v>40762</c:v>
                </c:pt>
                <c:pt idx="219">
                  <c:v>40763</c:v>
                </c:pt>
                <c:pt idx="220">
                  <c:v>40764</c:v>
                </c:pt>
                <c:pt idx="221">
                  <c:v>40765</c:v>
                </c:pt>
                <c:pt idx="222">
                  <c:v>40766</c:v>
                </c:pt>
                <c:pt idx="223">
                  <c:v>40767</c:v>
                </c:pt>
                <c:pt idx="224">
                  <c:v>40768</c:v>
                </c:pt>
                <c:pt idx="225">
                  <c:v>40769</c:v>
                </c:pt>
                <c:pt idx="226">
                  <c:v>40770</c:v>
                </c:pt>
                <c:pt idx="227">
                  <c:v>40771</c:v>
                </c:pt>
                <c:pt idx="228">
                  <c:v>40772</c:v>
                </c:pt>
                <c:pt idx="229">
                  <c:v>40773</c:v>
                </c:pt>
                <c:pt idx="230">
                  <c:v>40774</c:v>
                </c:pt>
                <c:pt idx="231">
                  <c:v>40775</c:v>
                </c:pt>
                <c:pt idx="232">
                  <c:v>40776</c:v>
                </c:pt>
                <c:pt idx="233">
                  <c:v>40777</c:v>
                </c:pt>
                <c:pt idx="234">
                  <c:v>40778</c:v>
                </c:pt>
                <c:pt idx="235">
                  <c:v>40779</c:v>
                </c:pt>
                <c:pt idx="236">
                  <c:v>40780</c:v>
                </c:pt>
                <c:pt idx="237">
                  <c:v>40781</c:v>
                </c:pt>
                <c:pt idx="238">
                  <c:v>40782</c:v>
                </c:pt>
                <c:pt idx="239">
                  <c:v>40783</c:v>
                </c:pt>
                <c:pt idx="240">
                  <c:v>40784</c:v>
                </c:pt>
                <c:pt idx="241">
                  <c:v>40785</c:v>
                </c:pt>
                <c:pt idx="242">
                  <c:v>40786</c:v>
                </c:pt>
                <c:pt idx="243">
                  <c:v>40787</c:v>
                </c:pt>
                <c:pt idx="244">
                  <c:v>40788</c:v>
                </c:pt>
                <c:pt idx="245">
                  <c:v>40789</c:v>
                </c:pt>
                <c:pt idx="246">
                  <c:v>40790</c:v>
                </c:pt>
                <c:pt idx="247">
                  <c:v>40791</c:v>
                </c:pt>
                <c:pt idx="248">
                  <c:v>40792</c:v>
                </c:pt>
                <c:pt idx="249">
                  <c:v>40793</c:v>
                </c:pt>
                <c:pt idx="250">
                  <c:v>40794</c:v>
                </c:pt>
                <c:pt idx="251">
                  <c:v>40795</c:v>
                </c:pt>
                <c:pt idx="252">
                  <c:v>40796</c:v>
                </c:pt>
                <c:pt idx="253">
                  <c:v>40797</c:v>
                </c:pt>
                <c:pt idx="254">
                  <c:v>40798</c:v>
                </c:pt>
                <c:pt idx="255">
                  <c:v>40799</c:v>
                </c:pt>
                <c:pt idx="256">
                  <c:v>40800</c:v>
                </c:pt>
                <c:pt idx="257">
                  <c:v>40801</c:v>
                </c:pt>
                <c:pt idx="258">
                  <c:v>40802</c:v>
                </c:pt>
                <c:pt idx="259">
                  <c:v>40803</c:v>
                </c:pt>
                <c:pt idx="260">
                  <c:v>40804</c:v>
                </c:pt>
                <c:pt idx="261">
                  <c:v>40805</c:v>
                </c:pt>
                <c:pt idx="262">
                  <c:v>40806</c:v>
                </c:pt>
                <c:pt idx="263">
                  <c:v>40807</c:v>
                </c:pt>
                <c:pt idx="264">
                  <c:v>40808</c:v>
                </c:pt>
                <c:pt idx="265">
                  <c:v>40809</c:v>
                </c:pt>
                <c:pt idx="266">
                  <c:v>40810</c:v>
                </c:pt>
                <c:pt idx="267">
                  <c:v>40811</c:v>
                </c:pt>
                <c:pt idx="268">
                  <c:v>40812</c:v>
                </c:pt>
                <c:pt idx="269">
                  <c:v>40813</c:v>
                </c:pt>
                <c:pt idx="270">
                  <c:v>40814</c:v>
                </c:pt>
                <c:pt idx="271">
                  <c:v>40815</c:v>
                </c:pt>
                <c:pt idx="272">
                  <c:v>40816</c:v>
                </c:pt>
                <c:pt idx="273">
                  <c:v>40817</c:v>
                </c:pt>
                <c:pt idx="274">
                  <c:v>40818</c:v>
                </c:pt>
                <c:pt idx="275">
                  <c:v>40819</c:v>
                </c:pt>
                <c:pt idx="276">
                  <c:v>40820</c:v>
                </c:pt>
                <c:pt idx="277">
                  <c:v>40821</c:v>
                </c:pt>
                <c:pt idx="278">
                  <c:v>40822</c:v>
                </c:pt>
                <c:pt idx="279">
                  <c:v>40823</c:v>
                </c:pt>
                <c:pt idx="280">
                  <c:v>40824</c:v>
                </c:pt>
                <c:pt idx="281">
                  <c:v>40825</c:v>
                </c:pt>
                <c:pt idx="282">
                  <c:v>40826</c:v>
                </c:pt>
                <c:pt idx="283">
                  <c:v>40827</c:v>
                </c:pt>
                <c:pt idx="284">
                  <c:v>40828</c:v>
                </c:pt>
                <c:pt idx="285">
                  <c:v>40829</c:v>
                </c:pt>
                <c:pt idx="286">
                  <c:v>40830</c:v>
                </c:pt>
                <c:pt idx="287">
                  <c:v>40831</c:v>
                </c:pt>
                <c:pt idx="288">
                  <c:v>40832</c:v>
                </c:pt>
                <c:pt idx="289">
                  <c:v>40833</c:v>
                </c:pt>
                <c:pt idx="290">
                  <c:v>40834</c:v>
                </c:pt>
                <c:pt idx="291">
                  <c:v>40835</c:v>
                </c:pt>
                <c:pt idx="292">
                  <c:v>40836</c:v>
                </c:pt>
                <c:pt idx="293">
                  <c:v>40837</c:v>
                </c:pt>
                <c:pt idx="294">
                  <c:v>40838</c:v>
                </c:pt>
                <c:pt idx="295">
                  <c:v>40839</c:v>
                </c:pt>
                <c:pt idx="296">
                  <c:v>40840</c:v>
                </c:pt>
                <c:pt idx="297">
                  <c:v>40841</c:v>
                </c:pt>
                <c:pt idx="298">
                  <c:v>40842</c:v>
                </c:pt>
                <c:pt idx="299">
                  <c:v>40843</c:v>
                </c:pt>
                <c:pt idx="300">
                  <c:v>40844</c:v>
                </c:pt>
                <c:pt idx="301">
                  <c:v>40845</c:v>
                </c:pt>
                <c:pt idx="302">
                  <c:v>40846</c:v>
                </c:pt>
                <c:pt idx="303">
                  <c:v>40847</c:v>
                </c:pt>
                <c:pt idx="304">
                  <c:v>40848</c:v>
                </c:pt>
                <c:pt idx="305">
                  <c:v>40849</c:v>
                </c:pt>
                <c:pt idx="306">
                  <c:v>40850</c:v>
                </c:pt>
                <c:pt idx="307">
                  <c:v>40851</c:v>
                </c:pt>
                <c:pt idx="308">
                  <c:v>40852</c:v>
                </c:pt>
                <c:pt idx="309">
                  <c:v>40853</c:v>
                </c:pt>
                <c:pt idx="310">
                  <c:v>40854</c:v>
                </c:pt>
                <c:pt idx="311">
                  <c:v>40855</c:v>
                </c:pt>
                <c:pt idx="312">
                  <c:v>40856</c:v>
                </c:pt>
                <c:pt idx="313">
                  <c:v>40857</c:v>
                </c:pt>
                <c:pt idx="314">
                  <c:v>40858</c:v>
                </c:pt>
                <c:pt idx="315">
                  <c:v>40859</c:v>
                </c:pt>
                <c:pt idx="316">
                  <c:v>40860</c:v>
                </c:pt>
                <c:pt idx="317">
                  <c:v>40861</c:v>
                </c:pt>
                <c:pt idx="318">
                  <c:v>40862</c:v>
                </c:pt>
                <c:pt idx="319">
                  <c:v>40863</c:v>
                </c:pt>
                <c:pt idx="320">
                  <c:v>40864</c:v>
                </c:pt>
                <c:pt idx="321">
                  <c:v>40865</c:v>
                </c:pt>
                <c:pt idx="322">
                  <c:v>40866</c:v>
                </c:pt>
                <c:pt idx="323">
                  <c:v>40867</c:v>
                </c:pt>
                <c:pt idx="324">
                  <c:v>40868</c:v>
                </c:pt>
                <c:pt idx="325">
                  <c:v>40869</c:v>
                </c:pt>
                <c:pt idx="326">
                  <c:v>40870</c:v>
                </c:pt>
                <c:pt idx="327">
                  <c:v>40871</c:v>
                </c:pt>
                <c:pt idx="328">
                  <c:v>40872</c:v>
                </c:pt>
                <c:pt idx="329">
                  <c:v>40873</c:v>
                </c:pt>
                <c:pt idx="330">
                  <c:v>40874</c:v>
                </c:pt>
                <c:pt idx="331">
                  <c:v>40875</c:v>
                </c:pt>
                <c:pt idx="332">
                  <c:v>40876</c:v>
                </c:pt>
                <c:pt idx="333">
                  <c:v>40877</c:v>
                </c:pt>
                <c:pt idx="334">
                  <c:v>40878</c:v>
                </c:pt>
                <c:pt idx="335">
                  <c:v>40879</c:v>
                </c:pt>
                <c:pt idx="336">
                  <c:v>40880</c:v>
                </c:pt>
                <c:pt idx="337">
                  <c:v>40881</c:v>
                </c:pt>
                <c:pt idx="338">
                  <c:v>40882</c:v>
                </c:pt>
                <c:pt idx="339">
                  <c:v>40883</c:v>
                </c:pt>
                <c:pt idx="340">
                  <c:v>40884</c:v>
                </c:pt>
                <c:pt idx="341">
                  <c:v>40885</c:v>
                </c:pt>
                <c:pt idx="342">
                  <c:v>40886</c:v>
                </c:pt>
                <c:pt idx="343">
                  <c:v>40887</c:v>
                </c:pt>
                <c:pt idx="344">
                  <c:v>40888</c:v>
                </c:pt>
                <c:pt idx="345">
                  <c:v>40889</c:v>
                </c:pt>
                <c:pt idx="346">
                  <c:v>40890</c:v>
                </c:pt>
                <c:pt idx="347">
                  <c:v>40891</c:v>
                </c:pt>
                <c:pt idx="348">
                  <c:v>40892</c:v>
                </c:pt>
                <c:pt idx="349">
                  <c:v>40893</c:v>
                </c:pt>
                <c:pt idx="350">
                  <c:v>40894</c:v>
                </c:pt>
                <c:pt idx="351">
                  <c:v>40895</c:v>
                </c:pt>
                <c:pt idx="352">
                  <c:v>40896</c:v>
                </c:pt>
                <c:pt idx="353">
                  <c:v>40897</c:v>
                </c:pt>
                <c:pt idx="354">
                  <c:v>40898</c:v>
                </c:pt>
                <c:pt idx="355">
                  <c:v>40899</c:v>
                </c:pt>
                <c:pt idx="356">
                  <c:v>40900</c:v>
                </c:pt>
                <c:pt idx="357">
                  <c:v>40901</c:v>
                </c:pt>
                <c:pt idx="358">
                  <c:v>40902</c:v>
                </c:pt>
                <c:pt idx="359">
                  <c:v>40903</c:v>
                </c:pt>
                <c:pt idx="360">
                  <c:v>40904</c:v>
                </c:pt>
                <c:pt idx="361">
                  <c:v>40905</c:v>
                </c:pt>
                <c:pt idx="362">
                  <c:v>40906</c:v>
                </c:pt>
                <c:pt idx="363">
                  <c:v>40907</c:v>
                </c:pt>
                <c:pt idx="364">
                  <c:v>40908</c:v>
                </c:pt>
                <c:pt idx="365">
                  <c:v>40909</c:v>
                </c:pt>
                <c:pt idx="366">
                  <c:v>40910</c:v>
                </c:pt>
                <c:pt idx="367">
                  <c:v>40911</c:v>
                </c:pt>
                <c:pt idx="368">
                  <c:v>40912</c:v>
                </c:pt>
                <c:pt idx="369">
                  <c:v>40913</c:v>
                </c:pt>
                <c:pt idx="370">
                  <c:v>40914</c:v>
                </c:pt>
                <c:pt idx="371">
                  <c:v>40915</c:v>
                </c:pt>
                <c:pt idx="372">
                  <c:v>40916</c:v>
                </c:pt>
                <c:pt idx="373">
                  <c:v>40917</c:v>
                </c:pt>
                <c:pt idx="374">
                  <c:v>40918</c:v>
                </c:pt>
                <c:pt idx="375">
                  <c:v>40919</c:v>
                </c:pt>
                <c:pt idx="376">
                  <c:v>40920</c:v>
                </c:pt>
                <c:pt idx="377">
                  <c:v>40921</c:v>
                </c:pt>
                <c:pt idx="378">
                  <c:v>40922</c:v>
                </c:pt>
                <c:pt idx="379">
                  <c:v>40923</c:v>
                </c:pt>
                <c:pt idx="380">
                  <c:v>40924</c:v>
                </c:pt>
                <c:pt idx="381">
                  <c:v>40925</c:v>
                </c:pt>
                <c:pt idx="382">
                  <c:v>40926</c:v>
                </c:pt>
                <c:pt idx="383">
                  <c:v>40927</c:v>
                </c:pt>
                <c:pt idx="384">
                  <c:v>40928</c:v>
                </c:pt>
                <c:pt idx="385">
                  <c:v>40929</c:v>
                </c:pt>
                <c:pt idx="386">
                  <c:v>40930</c:v>
                </c:pt>
                <c:pt idx="387">
                  <c:v>40931</c:v>
                </c:pt>
                <c:pt idx="388">
                  <c:v>40932</c:v>
                </c:pt>
                <c:pt idx="389">
                  <c:v>40933</c:v>
                </c:pt>
                <c:pt idx="390">
                  <c:v>40934</c:v>
                </c:pt>
                <c:pt idx="391">
                  <c:v>40935</c:v>
                </c:pt>
                <c:pt idx="392">
                  <c:v>40936</c:v>
                </c:pt>
                <c:pt idx="393">
                  <c:v>40937</c:v>
                </c:pt>
                <c:pt idx="394">
                  <c:v>40938</c:v>
                </c:pt>
                <c:pt idx="395">
                  <c:v>40939</c:v>
                </c:pt>
                <c:pt idx="396">
                  <c:v>40940</c:v>
                </c:pt>
                <c:pt idx="397">
                  <c:v>40941</c:v>
                </c:pt>
                <c:pt idx="398">
                  <c:v>40942</c:v>
                </c:pt>
                <c:pt idx="399">
                  <c:v>40943</c:v>
                </c:pt>
                <c:pt idx="400">
                  <c:v>40944</c:v>
                </c:pt>
                <c:pt idx="401">
                  <c:v>40945</c:v>
                </c:pt>
                <c:pt idx="402">
                  <c:v>40946</c:v>
                </c:pt>
                <c:pt idx="403">
                  <c:v>40947</c:v>
                </c:pt>
                <c:pt idx="404">
                  <c:v>40948</c:v>
                </c:pt>
                <c:pt idx="405">
                  <c:v>40949</c:v>
                </c:pt>
                <c:pt idx="406">
                  <c:v>40950</c:v>
                </c:pt>
                <c:pt idx="407">
                  <c:v>40951</c:v>
                </c:pt>
                <c:pt idx="408">
                  <c:v>40952</c:v>
                </c:pt>
                <c:pt idx="409">
                  <c:v>40953</c:v>
                </c:pt>
                <c:pt idx="410">
                  <c:v>40954</c:v>
                </c:pt>
                <c:pt idx="411">
                  <c:v>40955</c:v>
                </c:pt>
                <c:pt idx="412">
                  <c:v>40956</c:v>
                </c:pt>
                <c:pt idx="413">
                  <c:v>40957</c:v>
                </c:pt>
                <c:pt idx="414">
                  <c:v>40958</c:v>
                </c:pt>
                <c:pt idx="415">
                  <c:v>40959</c:v>
                </c:pt>
                <c:pt idx="416">
                  <c:v>40960</c:v>
                </c:pt>
                <c:pt idx="417">
                  <c:v>40961</c:v>
                </c:pt>
                <c:pt idx="418">
                  <c:v>40962</c:v>
                </c:pt>
                <c:pt idx="419">
                  <c:v>40963</c:v>
                </c:pt>
                <c:pt idx="420">
                  <c:v>40964</c:v>
                </c:pt>
                <c:pt idx="421">
                  <c:v>40965</c:v>
                </c:pt>
                <c:pt idx="422">
                  <c:v>40966</c:v>
                </c:pt>
                <c:pt idx="423">
                  <c:v>40967</c:v>
                </c:pt>
                <c:pt idx="424">
                  <c:v>40968</c:v>
                </c:pt>
                <c:pt idx="425">
                  <c:v>40969</c:v>
                </c:pt>
                <c:pt idx="426">
                  <c:v>40970</c:v>
                </c:pt>
                <c:pt idx="427">
                  <c:v>40971</c:v>
                </c:pt>
                <c:pt idx="428">
                  <c:v>40972</c:v>
                </c:pt>
                <c:pt idx="429">
                  <c:v>40973</c:v>
                </c:pt>
                <c:pt idx="430">
                  <c:v>40974</c:v>
                </c:pt>
                <c:pt idx="431">
                  <c:v>40975</c:v>
                </c:pt>
                <c:pt idx="432">
                  <c:v>40976</c:v>
                </c:pt>
                <c:pt idx="433">
                  <c:v>40977</c:v>
                </c:pt>
                <c:pt idx="434">
                  <c:v>40978</c:v>
                </c:pt>
                <c:pt idx="435">
                  <c:v>40979</c:v>
                </c:pt>
                <c:pt idx="436">
                  <c:v>40980</c:v>
                </c:pt>
                <c:pt idx="437">
                  <c:v>40981</c:v>
                </c:pt>
                <c:pt idx="438">
                  <c:v>40982</c:v>
                </c:pt>
                <c:pt idx="439">
                  <c:v>40983</c:v>
                </c:pt>
                <c:pt idx="440">
                  <c:v>40984</c:v>
                </c:pt>
                <c:pt idx="441">
                  <c:v>40985</c:v>
                </c:pt>
                <c:pt idx="442">
                  <c:v>40986</c:v>
                </c:pt>
                <c:pt idx="443">
                  <c:v>40987</c:v>
                </c:pt>
                <c:pt idx="444">
                  <c:v>40988</c:v>
                </c:pt>
                <c:pt idx="445">
                  <c:v>40989</c:v>
                </c:pt>
                <c:pt idx="446">
                  <c:v>40990</c:v>
                </c:pt>
                <c:pt idx="447">
                  <c:v>40991</c:v>
                </c:pt>
                <c:pt idx="448">
                  <c:v>40992</c:v>
                </c:pt>
                <c:pt idx="449">
                  <c:v>40993</c:v>
                </c:pt>
                <c:pt idx="450">
                  <c:v>40994</c:v>
                </c:pt>
                <c:pt idx="451">
                  <c:v>40995</c:v>
                </c:pt>
                <c:pt idx="452">
                  <c:v>40996</c:v>
                </c:pt>
                <c:pt idx="453">
                  <c:v>40997</c:v>
                </c:pt>
                <c:pt idx="454">
                  <c:v>40998</c:v>
                </c:pt>
                <c:pt idx="455">
                  <c:v>40999</c:v>
                </c:pt>
                <c:pt idx="456">
                  <c:v>41000</c:v>
                </c:pt>
                <c:pt idx="457">
                  <c:v>41001</c:v>
                </c:pt>
                <c:pt idx="458">
                  <c:v>41002</c:v>
                </c:pt>
                <c:pt idx="459">
                  <c:v>41003</c:v>
                </c:pt>
                <c:pt idx="460">
                  <c:v>41004</c:v>
                </c:pt>
                <c:pt idx="461">
                  <c:v>41005</c:v>
                </c:pt>
                <c:pt idx="462">
                  <c:v>41006</c:v>
                </c:pt>
                <c:pt idx="463">
                  <c:v>41007</c:v>
                </c:pt>
                <c:pt idx="464">
                  <c:v>41008</c:v>
                </c:pt>
                <c:pt idx="465">
                  <c:v>41009</c:v>
                </c:pt>
                <c:pt idx="466">
                  <c:v>41010</c:v>
                </c:pt>
                <c:pt idx="467">
                  <c:v>41011</c:v>
                </c:pt>
                <c:pt idx="468">
                  <c:v>41012</c:v>
                </c:pt>
                <c:pt idx="469">
                  <c:v>41013</c:v>
                </c:pt>
                <c:pt idx="470">
                  <c:v>41014</c:v>
                </c:pt>
                <c:pt idx="471">
                  <c:v>41015</c:v>
                </c:pt>
                <c:pt idx="472">
                  <c:v>41016</c:v>
                </c:pt>
                <c:pt idx="473">
                  <c:v>41017</c:v>
                </c:pt>
                <c:pt idx="474">
                  <c:v>41018</c:v>
                </c:pt>
                <c:pt idx="475">
                  <c:v>41019</c:v>
                </c:pt>
                <c:pt idx="476">
                  <c:v>41020</c:v>
                </c:pt>
                <c:pt idx="477">
                  <c:v>41021</c:v>
                </c:pt>
                <c:pt idx="478">
                  <c:v>41022</c:v>
                </c:pt>
                <c:pt idx="479">
                  <c:v>41023</c:v>
                </c:pt>
                <c:pt idx="480">
                  <c:v>41024</c:v>
                </c:pt>
                <c:pt idx="481">
                  <c:v>41025</c:v>
                </c:pt>
                <c:pt idx="482">
                  <c:v>41026</c:v>
                </c:pt>
                <c:pt idx="483">
                  <c:v>41027</c:v>
                </c:pt>
                <c:pt idx="484">
                  <c:v>41028</c:v>
                </c:pt>
                <c:pt idx="485">
                  <c:v>41029</c:v>
                </c:pt>
                <c:pt idx="486">
                  <c:v>41030</c:v>
                </c:pt>
                <c:pt idx="487">
                  <c:v>41031</c:v>
                </c:pt>
                <c:pt idx="488">
                  <c:v>41032</c:v>
                </c:pt>
                <c:pt idx="489">
                  <c:v>41033</c:v>
                </c:pt>
                <c:pt idx="490">
                  <c:v>41034</c:v>
                </c:pt>
                <c:pt idx="491">
                  <c:v>41035</c:v>
                </c:pt>
                <c:pt idx="492">
                  <c:v>41036</c:v>
                </c:pt>
                <c:pt idx="493">
                  <c:v>41037</c:v>
                </c:pt>
                <c:pt idx="494">
                  <c:v>41038</c:v>
                </c:pt>
                <c:pt idx="495">
                  <c:v>41039</c:v>
                </c:pt>
                <c:pt idx="496">
                  <c:v>41040</c:v>
                </c:pt>
                <c:pt idx="497">
                  <c:v>41041</c:v>
                </c:pt>
                <c:pt idx="498">
                  <c:v>41042</c:v>
                </c:pt>
                <c:pt idx="499">
                  <c:v>41043</c:v>
                </c:pt>
                <c:pt idx="500">
                  <c:v>41044</c:v>
                </c:pt>
                <c:pt idx="501">
                  <c:v>41045</c:v>
                </c:pt>
                <c:pt idx="502">
                  <c:v>41046</c:v>
                </c:pt>
                <c:pt idx="503">
                  <c:v>41047</c:v>
                </c:pt>
                <c:pt idx="504">
                  <c:v>41048</c:v>
                </c:pt>
                <c:pt idx="505">
                  <c:v>41049</c:v>
                </c:pt>
                <c:pt idx="506">
                  <c:v>41050</c:v>
                </c:pt>
                <c:pt idx="507">
                  <c:v>41051</c:v>
                </c:pt>
                <c:pt idx="508">
                  <c:v>41052</c:v>
                </c:pt>
                <c:pt idx="509">
                  <c:v>41053</c:v>
                </c:pt>
                <c:pt idx="510">
                  <c:v>41054</c:v>
                </c:pt>
                <c:pt idx="511">
                  <c:v>41055</c:v>
                </c:pt>
                <c:pt idx="512">
                  <c:v>41056</c:v>
                </c:pt>
                <c:pt idx="513">
                  <c:v>41057</c:v>
                </c:pt>
                <c:pt idx="514">
                  <c:v>41058</c:v>
                </c:pt>
                <c:pt idx="515">
                  <c:v>41059</c:v>
                </c:pt>
                <c:pt idx="516">
                  <c:v>41060</c:v>
                </c:pt>
                <c:pt idx="517">
                  <c:v>41061</c:v>
                </c:pt>
                <c:pt idx="518">
                  <c:v>41062</c:v>
                </c:pt>
                <c:pt idx="519">
                  <c:v>41063</c:v>
                </c:pt>
                <c:pt idx="520">
                  <c:v>41064</c:v>
                </c:pt>
                <c:pt idx="521">
                  <c:v>41065</c:v>
                </c:pt>
                <c:pt idx="522">
                  <c:v>41066</c:v>
                </c:pt>
                <c:pt idx="523">
                  <c:v>41067</c:v>
                </c:pt>
                <c:pt idx="524">
                  <c:v>41068</c:v>
                </c:pt>
                <c:pt idx="525">
                  <c:v>41069</c:v>
                </c:pt>
                <c:pt idx="526">
                  <c:v>41070</c:v>
                </c:pt>
                <c:pt idx="527">
                  <c:v>41071</c:v>
                </c:pt>
                <c:pt idx="528">
                  <c:v>41072</c:v>
                </c:pt>
                <c:pt idx="529">
                  <c:v>41073</c:v>
                </c:pt>
                <c:pt idx="530">
                  <c:v>41074</c:v>
                </c:pt>
                <c:pt idx="531">
                  <c:v>41075</c:v>
                </c:pt>
                <c:pt idx="532">
                  <c:v>41076</c:v>
                </c:pt>
                <c:pt idx="533">
                  <c:v>41077</c:v>
                </c:pt>
                <c:pt idx="534">
                  <c:v>41078</c:v>
                </c:pt>
                <c:pt idx="535">
                  <c:v>41079</c:v>
                </c:pt>
                <c:pt idx="536">
                  <c:v>41080</c:v>
                </c:pt>
                <c:pt idx="537">
                  <c:v>41081</c:v>
                </c:pt>
                <c:pt idx="538">
                  <c:v>41082</c:v>
                </c:pt>
                <c:pt idx="539">
                  <c:v>41083</c:v>
                </c:pt>
                <c:pt idx="540">
                  <c:v>41084</c:v>
                </c:pt>
                <c:pt idx="541">
                  <c:v>41085</c:v>
                </c:pt>
                <c:pt idx="542">
                  <c:v>41086</c:v>
                </c:pt>
                <c:pt idx="543">
                  <c:v>41087</c:v>
                </c:pt>
                <c:pt idx="544">
                  <c:v>41088</c:v>
                </c:pt>
                <c:pt idx="545">
                  <c:v>41089</c:v>
                </c:pt>
                <c:pt idx="546">
                  <c:v>41090</c:v>
                </c:pt>
                <c:pt idx="547">
                  <c:v>41091</c:v>
                </c:pt>
                <c:pt idx="548">
                  <c:v>41092</c:v>
                </c:pt>
                <c:pt idx="549">
                  <c:v>41093</c:v>
                </c:pt>
                <c:pt idx="550">
                  <c:v>41094</c:v>
                </c:pt>
                <c:pt idx="551">
                  <c:v>41095</c:v>
                </c:pt>
                <c:pt idx="552">
                  <c:v>41096</c:v>
                </c:pt>
                <c:pt idx="553">
                  <c:v>41097</c:v>
                </c:pt>
                <c:pt idx="554">
                  <c:v>41098</c:v>
                </c:pt>
                <c:pt idx="555">
                  <c:v>41099</c:v>
                </c:pt>
                <c:pt idx="556">
                  <c:v>41100</c:v>
                </c:pt>
                <c:pt idx="557">
                  <c:v>41101</c:v>
                </c:pt>
                <c:pt idx="558">
                  <c:v>41102</c:v>
                </c:pt>
                <c:pt idx="559">
                  <c:v>41103</c:v>
                </c:pt>
                <c:pt idx="560">
                  <c:v>41104</c:v>
                </c:pt>
                <c:pt idx="561">
                  <c:v>41105</c:v>
                </c:pt>
                <c:pt idx="562">
                  <c:v>41106</c:v>
                </c:pt>
                <c:pt idx="563">
                  <c:v>41107</c:v>
                </c:pt>
                <c:pt idx="564">
                  <c:v>41108</c:v>
                </c:pt>
                <c:pt idx="565">
                  <c:v>41109</c:v>
                </c:pt>
                <c:pt idx="566">
                  <c:v>41110</c:v>
                </c:pt>
                <c:pt idx="567">
                  <c:v>41111</c:v>
                </c:pt>
                <c:pt idx="568">
                  <c:v>41112</c:v>
                </c:pt>
                <c:pt idx="569">
                  <c:v>41113</c:v>
                </c:pt>
                <c:pt idx="570">
                  <c:v>41114</c:v>
                </c:pt>
                <c:pt idx="571">
                  <c:v>41115</c:v>
                </c:pt>
                <c:pt idx="572">
                  <c:v>41116</c:v>
                </c:pt>
                <c:pt idx="573">
                  <c:v>41117</c:v>
                </c:pt>
                <c:pt idx="574">
                  <c:v>41118</c:v>
                </c:pt>
                <c:pt idx="575">
                  <c:v>41119</c:v>
                </c:pt>
                <c:pt idx="576">
                  <c:v>41120</c:v>
                </c:pt>
                <c:pt idx="577">
                  <c:v>41121</c:v>
                </c:pt>
                <c:pt idx="578">
                  <c:v>41122</c:v>
                </c:pt>
                <c:pt idx="579">
                  <c:v>41123</c:v>
                </c:pt>
                <c:pt idx="580">
                  <c:v>41124</c:v>
                </c:pt>
                <c:pt idx="581">
                  <c:v>41125</c:v>
                </c:pt>
                <c:pt idx="582">
                  <c:v>41126</c:v>
                </c:pt>
                <c:pt idx="583">
                  <c:v>41127</c:v>
                </c:pt>
                <c:pt idx="584">
                  <c:v>41128</c:v>
                </c:pt>
                <c:pt idx="585">
                  <c:v>41129</c:v>
                </c:pt>
                <c:pt idx="586">
                  <c:v>41130</c:v>
                </c:pt>
                <c:pt idx="587">
                  <c:v>41131</c:v>
                </c:pt>
                <c:pt idx="588">
                  <c:v>41132</c:v>
                </c:pt>
                <c:pt idx="589">
                  <c:v>41133</c:v>
                </c:pt>
                <c:pt idx="590">
                  <c:v>41134</c:v>
                </c:pt>
                <c:pt idx="591">
                  <c:v>41135</c:v>
                </c:pt>
                <c:pt idx="592">
                  <c:v>41136</c:v>
                </c:pt>
                <c:pt idx="593">
                  <c:v>41137</c:v>
                </c:pt>
                <c:pt idx="594">
                  <c:v>41138</c:v>
                </c:pt>
                <c:pt idx="595">
                  <c:v>41139</c:v>
                </c:pt>
                <c:pt idx="596">
                  <c:v>41140</c:v>
                </c:pt>
                <c:pt idx="597">
                  <c:v>41141</c:v>
                </c:pt>
                <c:pt idx="598">
                  <c:v>41142</c:v>
                </c:pt>
                <c:pt idx="599">
                  <c:v>41143</c:v>
                </c:pt>
                <c:pt idx="600">
                  <c:v>41144</c:v>
                </c:pt>
                <c:pt idx="601">
                  <c:v>41145</c:v>
                </c:pt>
                <c:pt idx="602">
                  <c:v>41146</c:v>
                </c:pt>
                <c:pt idx="603">
                  <c:v>41147</c:v>
                </c:pt>
                <c:pt idx="604">
                  <c:v>41148</c:v>
                </c:pt>
                <c:pt idx="605">
                  <c:v>41149</c:v>
                </c:pt>
                <c:pt idx="606">
                  <c:v>41150</c:v>
                </c:pt>
                <c:pt idx="607">
                  <c:v>41151</c:v>
                </c:pt>
                <c:pt idx="608">
                  <c:v>41152</c:v>
                </c:pt>
                <c:pt idx="609">
                  <c:v>41153</c:v>
                </c:pt>
                <c:pt idx="610">
                  <c:v>41154</c:v>
                </c:pt>
                <c:pt idx="611">
                  <c:v>41155</c:v>
                </c:pt>
                <c:pt idx="612">
                  <c:v>41156</c:v>
                </c:pt>
                <c:pt idx="613">
                  <c:v>41157</c:v>
                </c:pt>
                <c:pt idx="614">
                  <c:v>41158</c:v>
                </c:pt>
                <c:pt idx="615">
                  <c:v>41159</c:v>
                </c:pt>
                <c:pt idx="616">
                  <c:v>41160</c:v>
                </c:pt>
                <c:pt idx="617">
                  <c:v>41161</c:v>
                </c:pt>
                <c:pt idx="618">
                  <c:v>41162</c:v>
                </c:pt>
                <c:pt idx="619">
                  <c:v>41163</c:v>
                </c:pt>
                <c:pt idx="620">
                  <c:v>41164</c:v>
                </c:pt>
                <c:pt idx="621">
                  <c:v>41165</c:v>
                </c:pt>
                <c:pt idx="622">
                  <c:v>41166</c:v>
                </c:pt>
                <c:pt idx="623">
                  <c:v>41167</c:v>
                </c:pt>
                <c:pt idx="624">
                  <c:v>41168</c:v>
                </c:pt>
                <c:pt idx="625">
                  <c:v>41169</c:v>
                </c:pt>
                <c:pt idx="626">
                  <c:v>41170</c:v>
                </c:pt>
                <c:pt idx="627">
                  <c:v>41171</c:v>
                </c:pt>
                <c:pt idx="628">
                  <c:v>41172</c:v>
                </c:pt>
                <c:pt idx="629">
                  <c:v>41173</c:v>
                </c:pt>
                <c:pt idx="630">
                  <c:v>41174</c:v>
                </c:pt>
                <c:pt idx="631">
                  <c:v>41175</c:v>
                </c:pt>
                <c:pt idx="632">
                  <c:v>41176</c:v>
                </c:pt>
                <c:pt idx="633">
                  <c:v>41177</c:v>
                </c:pt>
                <c:pt idx="634">
                  <c:v>41178</c:v>
                </c:pt>
                <c:pt idx="635">
                  <c:v>41179</c:v>
                </c:pt>
                <c:pt idx="636">
                  <c:v>41180</c:v>
                </c:pt>
                <c:pt idx="637">
                  <c:v>41181</c:v>
                </c:pt>
                <c:pt idx="638">
                  <c:v>41182</c:v>
                </c:pt>
                <c:pt idx="639">
                  <c:v>41183</c:v>
                </c:pt>
                <c:pt idx="640">
                  <c:v>41184</c:v>
                </c:pt>
                <c:pt idx="641">
                  <c:v>41185</c:v>
                </c:pt>
                <c:pt idx="642">
                  <c:v>41186</c:v>
                </c:pt>
                <c:pt idx="643">
                  <c:v>41187</c:v>
                </c:pt>
                <c:pt idx="644">
                  <c:v>41188</c:v>
                </c:pt>
                <c:pt idx="645">
                  <c:v>41189</c:v>
                </c:pt>
                <c:pt idx="646">
                  <c:v>41190</c:v>
                </c:pt>
                <c:pt idx="647">
                  <c:v>41191</c:v>
                </c:pt>
                <c:pt idx="648">
                  <c:v>41192</c:v>
                </c:pt>
                <c:pt idx="649">
                  <c:v>41193</c:v>
                </c:pt>
                <c:pt idx="650">
                  <c:v>41194</c:v>
                </c:pt>
                <c:pt idx="651">
                  <c:v>41195</c:v>
                </c:pt>
                <c:pt idx="652">
                  <c:v>41196</c:v>
                </c:pt>
                <c:pt idx="653">
                  <c:v>41197</c:v>
                </c:pt>
                <c:pt idx="654">
                  <c:v>41198</c:v>
                </c:pt>
                <c:pt idx="655">
                  <c:v>41199</c:v>
                </c:pt>
                <c:pt idx="656">
                  <c:v>41200</c:v>
                </c:pt>
                <c:pt idx="657">
                  <c:v>41201</c:v>
                </c:pt>
                <c:pt idx="658">
                  <c:v>41202</c:v>
                </c:pt>
                <c:pt idx="659">
                  <c:v>41203</c:v>
                </c:pt>
                <c:pt idx="660">
                  <c:v>41204</c:v>
                </c:pt>
                <c:pt idx="661">
                  <c:v>41205</c:v>
                </c:pt>
                <c:pt idx="662">
                  <c:v>41206</c:v>
                </c:pt>
                <c:pt idx="663">
                  <c:v>41207</c:v>
                </c:pt>
                <c:pt idx="664">
                  <c:v>41208</c:v>
                </c:pt>
                <c:pt idx="665">
                  <c:v>41209</c:v>
                </c:pt>
                <c:pt idx="666">
                  <c:v>41210</c:v>
                </c:pt>
                <c:pt idx="667">
                  <c:v>41211</c:v>
                </c:pt>
                <c:pt idx="668">
                  <c:v>41212</c:v>
                </c:pt>
                <c:pt idx="669">
                  <c:v>41213</c:v>
                </c:pt>
                <c:pt idx="670">
                  <c:v>41214</c:v>
                </c:pt>
                <c:pt idx="671">
                  <c:v>41215</c:v>
                </c:pt>
                <c:pt idx="672">
                  <c:v>41216</c:v>
                </c:pt>
                <c:pt idx="673">
                  <c:v>41217</c:v>
                </c:pt>
                <c:pt idx="674">
                  <c:v>41218</c:v>
                </c:pt>
                <c:pt idx="675">
                  <c:v>41219</c:v>
                </c:pt>
                <c:pt idx="676">
                  <c:v>41220</c:v>
                </c:pt>
                <c:pt idx="677">
                  <c:v>41221</c:v>
                </c:pt>
                <c:pt idx="678">
                  <c:v>41222</c:v>
                </c:pt>
                <c:pt idx="679">
                  <c:v>41223</c:v>
                </c:pt>
                <c:pt idx="680">
                  <c:v>41224</c:v>
                </c:pt>
                <c:pt idx="681">
                  <c:v>41225</c:v>
                </c:pt>
                <c:pt idx="682">
                  <c:v>41226</c:v>
                </c:pt>
                <c:pt idx="683">
                  <c:v>41227</c:v>
                </c:pt>
                <c:pt idx="684">
                  <c:v>41228</c:v>
                </c:pt>
                <c:pt idx="685">
                  <c:v>41229</c:v>
                </c:pt>
                <c:pt idx="686">
                  <c:v>41230</c:v>
                </c:pt>
                <c:pt idx="687">
                  <c:v>41231</c:v>
                </c:pt>
                <c:pt idx="688">
                  <c:v>41232</c:v>
                </c:pt>
                <c:pt idx="689">
                  <c:v>41233</c:v>
                </c:pt>
                <c:pt idx="690">
                  <c:v>41234</c:v>
                </c:pt>
                <c:pt idx="691">
                  <c:v>41235</c:v>
                </c:pt>
                <c:pt idx="692">
                  <c:v>41236</c:v>
                </c:pt>
                <c:pt idx="693">
                  <c:v>41237</c:v>
                </c:pt>
                <c:pt idx="694">
                  <c:v>41238</c:v>
                </c:pt>
                <c:pt idx="695">
                  <c:v>41239</c:v>
                </c:pt>
                <c:pt idx="696">
                  <c:v>41240</c:v>
                </c:pt>
                <c:pt idx="697">
                  <c:v>41241</c:v>
                </c:pt>
                <c:pt idx="698">
                  <c:v>41242</c:v>
                </c:pt>
                <c:pt idx="699">
                  <c:v>41243</c:v>
                </c:pt>
                <c:pt idx="700">
                  <c:v>41244</c:v>
                </c:pt>
                <c:pt idx="701">
                  <c:v>41245</c:v>
                </c:pt>
                <c:pt idx="702">
                  <c:v>41246</c:v>
                </c:pt>
                <c:pt idx="703">
                  <c:v>41247</c:v>
                </c:pt>
                <c:pt idx="704">
                  <c:v>41248</c:v>
                </c:pt>
                <c:pt idx="705">
                  <c:v>41249</c:v>
                </c:pt>
                <c:pt idx="706">
                  <c:v>41250</c:v>
                </c:pt>
                <c:pt idx="707">
                  <c:v>41251</c:v>
                </c:pt>
                <c:pt idx="708">
                  <c:v>41252</c:v>
                </c:pt>
                <c:pt idx="709">
                  <c:v>41253</c:v>
                </c:pt>
                <c:pt idx="710">
                  <c:v>41254</c:v>
                </c:pt>
                <c:pt idx="711">
                  <c:v>41255</c:v>
                </c:pt>
                <c:pt idx="712">
                  <c:v>41256</c:v>
                </c:pt>
                <c:pt idx="713">
                  <c:v>41257</c:v>
                </c:pt>
                <c:pt idx="714">
                  <c:v>41258</c:v>
                </c:pt>
                <c:pt idx="715">
                  <c:v>41259</c:v>
                </c:pt>
                <c:pt idx="716">
                  <c:v>41260</c:v>
                </c:pt>
                <c:pt idx="717">
                  <c:v>41261</c:v>
                </c:pt>
                <c:pt idx="718">
                  <c:v>41262</c:v>
                </c:pt>
                <c:pt idx="719">
                  <c:v>41263</c:v>
                </c:pt>
                <c:pt idx="720">
                  <c:v>41264</c:v>
                </c:pt>
                <c:pt idx="721">
                  <c:v>41265</c:v>
                </c:pt>
                <c:pt idx="722">
                  <c:v>41266</c:v>
                </c:pt>
                <c:pt idx="723">
                  <c:v>41267</c:v>
                </c:pt>
                <c:pt idx="724">
                  <c:v>41268</c:v>
                </c:pt>
                <c:pt idx="725">
                  <c:v>41269</c:v>
                </c:pt>
                <c:pt idx="726">
                  <c:v>41270</c:v>
                </c:pt>
                <c:pt idx="727">
                  <c:v>41271</c:v>
                </c:pt>
                <c:pt idx="728">
                  <c:v>41272</c:v>
                </c:pt>
                <c:pt idx="729">
                  <c:v>41273</c:v>
                </c:pt>
                <c:pt idx="730">
                  <c:v>41274</c:v>
                </c:pt>
                <c:pt idx="731">
                  <c:v>41275</c:v>
                </c:pt>
                <c:pt idx="732">
                  <c:v>41276</c:v>
                </c:pt>
                <c:pt idx="733">
                  <c:v>41277</c:v>
                </c:pt>
                <c:pt idx="734">
                  <c:v>41278</c:v>
                </c:pt>
                <c:pt idx="735">
                  <c:v>41279</c:v>
                </c:pt>
                <c:pt idx="736">
                  <c:v>41280</c:v>
                </c:pt>
                <c:pt idx="737">
                  <c:v>41281</c:v>
                </c:pt>
                <c:pt idx="738">
                  <c:v>41282</c:v>
                </c:pt>
                <c:pt idx="739">
                  <c:v>41283</c:v>
                </c:pt>
                <c:pt idx="740">
                  <c:v>41284</c:v>
                </c:pt>
                <c:pt idx="741">
                  <c:v>41285</c:v>
                </c:pt>
                <c:pt idx="742">
                  <c:v>41286</c:v>
                </c:pt>
                <c:pt idx="743">
                  <c:v>41287</c:v>
                </c:pt>
                <c:pt idx="744">
                  <c:v>41288</c:v>
                </c:pt>
                <c:pt idx="745">
                  <c:v>41289</c:v>
                </c:pt>
                <c:pt idx="746">
                  <c:v>41290</c:v>
                </c:pt>
                <c:pt idx="747">
                  <c:v>41291</c:v>
                </c:pt>
                <c:pt idx="748">
                  <c:v>41292</c:v>
                </c:pt>
                <c:pt idx="749">
                  <c:v>41293</c:v>
                </c:pt>
                <c:pt idx="750">
                  <c:v>41294</c:v>
                </c:pt>
                <c:pt idx="751">
                  <c:v>41295</c:v>
                </c:pt>
                <c:pt idx="752">
                  <c:v>41296</c:v>
                </c:pt>
                <c:pt idx="753">
                  <c:v>41297</c:v>
                </c:pt>
                <c:pt idx="754">
                  <c:v>41298</c:v>
                </c:pt>
                <c:pt idx="755">
                  <c:v>41299</c:v>
                </c:pt>
                <c:pt idx="756">
                  <c:v>41300</c:v>
                </c:pt>
                <c:pt idx="757">
                  <c:v>41301</c:v>
                </c:pt>
                <c:pt idx="758">
                  <c:v>41302</c:v>
                </c:pt>
                <c:pt idx="759">
                  <c:v>41303</c:v>
                </c:pt>
                <c:pt idx="760">
                  <c:v>41304</c:v>
                </c:pt>
                <c:pt idx="761">
                  <c:v>41305</c:v>
                </c:pt>
                <c:pt idx="762">
                  <c:v>41306</c:v>
                </c:pt>
                <c:pt idx="763">
                  <c:v>41307</c:v>
                </c:pt>
                <c:pt idx="764">
                  <c:v>41308</c:v>
                </c:pt>
                <c:pt idx="765">
                  <c:v>41309</c:v>
                </c:pt>
                <c:pt idx="766">
                  <c:v>41310</c:v>
                </c:pt>
                <c:pt idx="767">
                  <c:v>41311</c:v>
                </c:pt>
                <c:pt idx="768">
                  <c:v>41312</c:v>
                </c:pt>
                <c:pt idx="769">
                  <c:v>41313</c:v>
                </c:pt>
                <c:pt idx="770">
                  <c:v>41314</c:v>
                </c:pt>
                <c:pt idx="771">
                  <c:v>41315</c:v>
                </c:pt>
                <c:pt idx="772">
                  <c:v>41316</c:v>
                </c:pt>
                <c:pt idx="773">
                  <c:v>41317</c:v>
                </c:pt>
                <c:pt idx="774">
                  <c:v>41318</c:v>
                </c:pt>
                <c:pt idx="775">
                  <c:v>41319</c:v>
                </c:pt>
                <c:pt idx="776">
                  <c:v>41320</c:v>
                </c:pt>
                <c:pt idx="777">
                  <c:v>41321</c:v>
                </c:pt>
                <c:pt idx="778">
                  <c:v>41322</c:v>
                </c:pt>
                <c:pt idx="779">
                  <c:v>41323</c:v>
                </c:pt>
                <c:pt idx="780">
                  <c:v>41324</c:v>
                </c:pt>
                <c:pt idx="781">
                  <c:v>41325</c:v>
                </c:pt>
                <c:pt idx="782">
                  <c:v>41326</c:v>
                </c:pt>
                <c:pt idx="783">
                  <c:v>41327</c:v>
                </c:pt>
                <c:pt idx="784">
                  <c:v>41328</c:v>
                </c:pt>
                <c:pt idx="785">
                  <c:v>41329</c:v>
                </c:pt>
                <c:pt idx="786">
                  <c:v>41330</c:v>
                </c:pt>
                <c:pt idx="787">
                  <c:v>41331</c:v>
                </c:pt>
                <c:pt idx="788">
                  <c:v>41332</c:v>
                </c:pt>
                <c:pt idx="789">
                  <c:v>41333</c:v>
                </c:pt>
                <c:pt idx="790">
                  <c:v>41334</c:v>
                </c:pt>
                <c:pt idx="791">
                  <c:v>41335</c:v>
                </c:pt>
                <c:pt idx="792">
                  <c:v>41336</c:v>
                </c:pt>
                <c:pt idx="793">
                  <c:v>41337</c:v>
                </c:pt>
                <c:pt idx="794">
                  <c:v>41338</c:v>
                </c:pt>
                <c:pt idx="795">
                  <c:v>41339</c:v>
                </c:pt>
                <c:pt idx="796">
                  <c:v>41340</c:v>
                </c:pt>
                <c:pt idx="797">
                  <c:v>41341</c:v>
                </c:pt>
                <c:pt idx="798">
                  <c:v>41342</c:v>
                </c:pt>
                <c:pt idx="799">
                  <c:v>41343</c:v>
                </c:pt>
                <c:pt idx="800">
                  <c:v>41344</c:v>
                </c:pt>
                <c:pt idx="801">
                  <c:v>41345</c:v>
                </c:pt>
                <c:pt idx="802">
                  <c:v>41346</c:v>
                </c:pt>
                <c:pt idx="803">
                  <c:v>41347</c:v>
                </c:pt>
                <c:pt idx="804">
                  <c:v>41348</c:v>
                </c:pt>
                <c:pt idx="805">
                  <c:v>41349</c:v>
                </c:pt>
                <c:pt idx="806">
                  <c:v>41350</c:v>
                </c:pt>
                <c:pt idx="807">
                  <c:v>41351</c:v>
                </c:pt>
                <c:pt idx="808">
                  <c:v>41352</c:v>
                </c:pt>
                <c:pt idx="809">
                  <c:v>41353</c:v>
                </c:pt>
                <c:pt idx="810">
                  <c:v>41354</c:v>
                </c:pt>
                <c:pt idx="811">
                  <c:v>41355</c:v>
                </c:pt>
                <c:pt idx="812">
                  <c:v>41356</c:v>
                </c:pt>
                <c:pt idx="813">
                  <c:v>41357</c:v>
                </c:pt>
                <c:pt idx="814">
                  <c:v>41358</c:v>
                </c:pt>
                <c:pt idx="815">
                  <c:v>41359</c:v>
                </c:pt>
                <c:pt idx="816">
                  <c:v>41360</c:v>
                </c:pt>
                <c:pt idx="817">
                  <c:v>41361</c:v>
                </c:pt>
                <c:pt idx="818">
                  <c:v>41362</c:v>
                </c:pt>
                <c:pt idx="819">
                  <c:v>41363</c:v>
                </c:pt>
                <c:pt idx="820">
                  <c:v>41364</c:v>
                </c:pt>
                <c:pt idx="821">
                  <c:v>41365</c:v>
                </c:pt>
                <c:pt idx="822">
                  <c:v>41366</c:v>
                </c:pt>
                <c:pt idx="823">
                  <c:v>41367</c:v>
                </c:pt>
                <c:pt idx="824">
                  <c:v>41368</c:v>
                </c:pt>
                <c:pt idx="825">
                  <c:v>41369</c:v>
                </c:pt>
                <c:pt idx="826">
                  <c:v>41370</c:v>
                </c:pt>
                <c:pt idx="827">
                  <c:v>41371</c:v>
                </c:pt>
                <c:pt idx="828">
                  <c:v>41372</c:v>
                </c:pt>
                <c:pt idx="829">
                  <c:v>41373</c:v>
                </c:pt>
                <c:pt idx="830">
                  <c:v>41374</c:v>
                </c:pt>
                <c:pt idx="831">
                  <c:v>41375</c:v>
                </c:pt>
                <c:pt idx="832">
                  <c:v>41376</c:v>
                </c:pt>
                <c:pt idx="833">
                  <c:v>41377</c:v>
                </c:pt>
                <c:pt idx="834">
                  <c:v>41378</c:v>
                </c:pt>
                <c:pt idx="835">
                  <c:v>41379</c:v>
                </c:pt>
                <c:pt idx="836">
                  <c:v>41380</c:v>
                </c:pt>
                <c:pt idx="837">
                  <c:v>41381</c:v>
                </c:pt>
                <c:pt idx="838">
                  <c:v>41382</c:v>
                </c:pt>
                <c:pt idx="839">
                  <c:v>41383</c:v>
                </c:pt>
                <c:pt idx="840">
                  <c:v>41384</c:v>
                </c:pt>
                <c:pt idx="841">
                  <c:v>41385</c:v>
                </c:pt>
                <c:pt idx="842">
                  <c:v>41386</c:v>
                </c:pt>
                <c:pt idx="843">
                  <c:v>41387</c:v>
                </c:pt>
                <c:pt idx="844">
                  <c:v>41388</c:v>
                </c:pt>
                <c:pt idx="845">
                  <c:v>41389</c:v>
                </c:pt>
                <c:pt idx="846">
                  <c:v>41390</c:v>
                </c:pt>
                <c:pt idx="847">
                  <c:v>41391</c:v>
                </c:pt>
                <c:pt idx="848">
                  <c:v>41392</c:v>
                </c:pt>
                <c:pt idx="849">
                  <c:v>41393</c:v>
                </c:pt>
                <c:pt idx="850">
                  <c:v>41394</c:v>
                </c:pt>
                <c:pt idx="851">
                  <c:v>41395</c:v>
                </c:pt>
                <c:pt idx="852">
                  <c:v>41396</c:v>
                </c:pt>
                <c:pt idx="853">
                  <c:v>41397</c:v>
                </c:pt>
                <c:pt idx="854">
                  <c:v>41398</c:v>
                </c:pt>
                <c:pt idx="855">
                  <c:v>41399</c:v>
                </c:pt>
                <c:pt idx="856">
                  <c:v>41400</c:v>
                </c:pt>
                <c:pt idx="857">
                  <c:v>41401</c:v>
                </c:pt>
                <c:pt idx="858">
                  <c:v>41402</c:v>
                </c:pt>
                <c:pt idx="859">
                  <c:v>41403</c:v>
                </c:pt>
                <c:pt idx="860">
                  <c:v>41404</c:v>
                </c:pt>
                <c:pt idx="861">
                  <c:v>41405</c:v>
                </c:pt>
                <c:pt idx="862">
                  <c:v>41406</c:v>
                </c:pt>
                <c:pt idx="863">
                  <c:v>41407</c:v>
                </c:pt>
                <c:pt idx="864">
                  <c:v>41408</c:v>
                </c:pt>
                <c:pt idx="865">
                  <c:v>41409</c:v>
                </c:pt>
                <c:pt idx="866">
                  <c:v>41410</c:v>
                </c:pt>
                <c:pt idx="867">
                  <c:v>41411</c:v>
                </c:pt>
                <c:pt idx="868">
                  <c:v>41412</c:v>
                </c:pt>
                <c:pt idx="869">
                  <c:v>41413</c:v>
                </c:pt>
                <c:pt idx="870">
                  <c:v>41414</c:v>
                </c:pt>
                <c:pt idx="871">
                  <c:v>41415</c:v>
                </c:pt>
                <c:pt idx="872">
                  <c:v>41416</c:v>
                </c:pt>
                <c:pt idx="873">
                  <c:v>41417</c:v>
                </c:pt>
                <c:pt idx="874">
                  <c:v>41418</c:v>
                </c:pt>
                <c:pt idx="875">
                  <c:v>41419</c:v>
                </c:pt>
                <c:pt idx="876">
                  <c:v>41420</c:v>
                </c:pt>
                <c:pt idx="877">
                  <c:v>41421</c:v>
                </c:pt>
                <c:pt idx="878">
                  <c:v>41422</c:v>
                </c:pt>
                <c:pt idx="879">
                  <c:v>41423</c:v>
                </c:pt>
                <c:pt idx="880">
                  <c:v>41424</c:v>
                </c:pt>
                <c:pt idx="881">
                  <c:v>41425</c:v>
                </c:pt>
                <c:pt idx="882">
                  <c:v>41426</c:v>
                </c:pt>
                <c:pt idx="883">
                  <c:v>41427</c:v>
                </c:pt>
                <c:pt idx="884">
                  <c:v>41428</c:v>
                </c:pt>
                <c:pt idx="885">
                  <c:v>41429</c:v>
                </c:pt>
                <c:pt idx="886">
                  <c:v>41430</c:v>
                </c:pt>
                <c:pt idx="887">
                  <c:v>41431</c:v>
                </c:pt>
                <c:pt idx="888">
                  <c:v>41432</c:v>
                </c:pt>
                <c:pt idx="889">
                  <c:v>41433</c:v>
                </c:pt>
                <c:pt idx="890">
                  <c:v>41434</c:v>
                </c:pt>
                <c:pt idx="891">
                  <c:v>41435</c:v>
                </c:pt>
                <c:pt idx="892">
                  <c:v>41436</c:v>
                </c:pt>
                <c:pt idx="893">
                  <c:v>41437</c:v>
                </c:pt>
                <c:pt idx="894">
                  <c:v>41438</c:v>
                </c:pt>
                <c:pt idx="895">
                  <c:v>41439</c:v>
                </c:pt>
                <c:pt idx="896">
                  <c:v>41440</c:v>
                </c:pt>
                <c:pt idx="897">
                  <c:v>41441</c:v>
                </c:pt>
                <c:pt idx="898">
                  <c:v>41442</c:v>
                </c:pt>
                <c:pt idx="899">
                  <c:v>41443</c:v>
                </c:pt>
                <c:pt idx="900">
                  <c:v>41444</c:v>
                </c:pt>
                <c:pt idx="901">
                  <c:v>41445</c:v>
                </c:pt>
                <c:pt idx="902">
                  <c:v>41446</c:v>
                </c:pt>
                <c:pt idx="903">
                  <c:v>41447</c:v>
                </c:pt>
                <c:pt idx="904">
                  <c:v>41448</c:v>
                </c:pt>
                <c:pt idx="905">
                  <c:v>41449</c:v>
                </c:pt>
                <c:pt idx="906">
                  <c:v>41450</c:v>
                </c:pt>
                <c:pt idx="907">
                  <c:v>41451</c:v>
                </c:pt>
                <c:pt idx="908">
                  <c:v>41452</c:v>
                </c:pt>
                <c:pt idx="909">
                  <c:v>41453</c:v>
                </c:pt>
                <c:pt idx="910">
                  <c:v>41454</c:v>
                </c:pt>
                <c:pt idx="911">
                  <c:v>41455</c:v>
                </c:pt>
                <c:pt idx="912">
                  <c:v>41456</c:v>
                </c:pt>
                <c:pt idx="913">
                  <c:v>41457</c:v>
                </c:pt>
                <c:pt idx="914">
                  <c:v>41458</c:v>
                </c:pt>
                <c:pt idx="915">
                  <c:v>41459</c:v>
                </c:pt>
                <c:pt idx="916">
                  <c:v>41460</c:v>
                </c:pt>
                <c:pt idx="917">
                  <c:v>41461</c:v>
                </c:pt>
                <c:pt idx="918">
                  <c:v>41462</c:v>
                </c:pt>
                <c:pt idx="919">
                  <c:v>41463</c:v>
                </c:pt>
                <c:pt idx="920">
                  <c:v>41464</c:v>
                </c:pt>
                <c:pt idx="921">
                  <c:v>41465</c:v>
                </c:pt>
                <c:pt idx="922">
                  <c:v>41466</c:v>
                </c:pt>
                <c:pt idx="923">
                  <c:v>41467</c:v>
                </c:pt>
                <c:pt idx="924">
                  <c:v>41468</c:v>
                </c:pt>
                <c:pt idx="925">
                  <c:v>41469</c:v>
                </c:pt>
                <c:pt idx="926">
                  <c:v>41470</c:v>
                </c:pt>
                <c:pt idx="927">
                  <c:v>41471</c:v>
                </c:pt>
                <c:pt idx="928">
                  <c:v>41472</c:v>
                </c:pt>
                <c:pt idx="929">
                  <c:v>41473</c:v>
                </c:pt>
                <c:pt idx="930">
                  <c:v>41474</c:v>
                </c:pt>
                <c:pt idx="931">
                  <c:v>41475</c:v>
                </c:pt>
                <c:pt idx="932">
                  <c:v>41476</c:v>
                </c:pt>
                <c:pt idx="933">
                  <c:v>41477</c:v>
                </c:pt>
                <c:pt idx="934">
                  <c:v>41478</c:v>
                </c:pt>
                <c:pt idx="935">
                  <c:v>41479</c:v>
                </c:pt>
                <c:pt idx="936">
                  <c:v>41480</c:v>
                </c:pt>
                <c:pt idx="937">
                  <c:v>41481</c:v>
                </c:pt>
                <c:pt idx="938">
                  <c:v>41482</c:v>
                </c:pt>
                <c:pt idx="939">
                  <c:v>41483</c:v>
                </c:pt>
                <c:pt idx="940">
                  <c:v>41484</c:v>
                </c:pt>
                <c:pt idx="941">
                  <c:v>41485</c:v>
                </c:pt>
                <c:pt idx="942">
                  <c:v>41486</c:v>
                </c:pt>
                <c:pt idx="943">
                  <c:v>41487</c:v>
                </c:pt>
                <c:pt idx="944">
                  <c:v>41488</c:v>
                </c:pt>
                <c:pt idx="945">
                  <c:v>41489</c:v>
                </c:pt>
                <c:pt idx="946">
                  <c:v>41490</c:v>
                </c:pt>
                <c:pt idx="947">
                  <c:v>41491</c:v>
                </c:pt>
                <c:pt idx="948">
                  <c:v>41492</c:v>
                </c:pt>
                <c:pt idx="949">
                  <c:v>41493</c:v>
                </c:pt>
                <c:pt idx="950">
                  <c:v>41494</c:v>
                </c:pt>
                <c:pt idx="951">
                  <c:v>41495</c:v>
                </c:pt>
                <c:pt idx="952">
                  <c:v>41496</c:v>
                </c:pt>
                <c:pt idx="953">
                  <c:v>41497</c:v>
                </c:pt>
                <c:pt idx="954">
                  <c:v>41498</c:v>
                </c:pt>
                <c:pt idx="955">
                  <c:v>41499</c:v>
                </c:pt>
                <c:pt idx="956">
                  <c:v>41500</c:v>
                </c:pt>
                <c:pt idx="957">
                  <c:v>41501</c:v>
                </c:pt>
                <c:pt idx="958">
                  <c:v>41502</c:v>
                </c:pt>
                <c:pt idx="959">
                  <c:v>41503</c:v>
                </c:pt>
                <c:pt idx="960">
                  <c:v>41504</c:v>
                </c:pt>
                <c:pt idx="961">
                  <c:v>41505</c:v>
                </c:pt>
                <c:pt idx="962">
                  <c:v>41506</c:v>
                </c:pt>
                <c:pt idx="963">
                  <c:v>41507</c:v>
                </c:pt>
                <c:pt idx="964">
                  <c:v>41508</c:v>
                </c:pt>
                <c:pt idx="965">
                  <c:v>41509</c:v>
                </c:pt>
                <c:pt idx="966">
                  <c:v>41510</c:v>
                </c:pt>
                <c:pt idx="967">
                  <c:v>41511</c:v>
                </c:pt>
                <c:pt idx="968">
                  <c:v>41512</c:v>
                </c:pt>
                <c:pt idx="969">
                  <c:v>41513</c:v>
                </c:pt>
                <c:pt idx="970">
                  <c:v>41514</c:v>
                </c:pt>
                <c:pt idx="971">
                  <c:v>41515</c:v>
                </c:pt>
                <c:pt idx="972">
                  <c:v>41516</c:v>
                </c:pt>
                <c:pt idx="973">
                  <c:v>41517</c:v>
                </c:pt>
                <c:pt idx="974">
                  <c:v>41518</c:v>
                </c:pt>
                <c:pt idx="975">
                  <c:v>41519</c:v>
                </c:pt>
                <c:pt idx="976">
                  <c:v>41520</c:v>
                </c:pt>
                <c:pt idx="977">
                  <c:v>41521</c:v>
                </c:pt>
                <c:pt idx="978">
                  <c:v>41522</c:v>
                </c:pt>
                <c:pt idx="979">
                  <c:v>41523</c:v>
                </c:pt>
                <c:pt idx="980">
                  <c:v>41524</c:v>
                </c:pt>
                <c:pt idx="981">
                  <c:v>41525</c:v>
                </c:pt>
                <c:pt idx="982">
                  <c:v>41526</c:v>
                </c:pt>
                <c:pt idx="983">
                  <c:v>41527</c:v>
                </c:pt>
                <c:pt idx="984">
                  <c:v>41528</c:v>
                </c:pt>
                <c:pt idx="985">
                  <c:v>41529</c:v>
                </c:pt>
                <c:pt idx="986">
                  <c:v>41530</c:v>
                </c:pt>
                <c:pt idx="987">
                  <c:v>41531</c:v>
                </c:pt>
                <c:pt idx="988">
                  <c:v>41532</c:v>
                </c:pt>
                <c:pt idx="989">
                  <c:v>41533</c:v>
                </c:pt>
                <c:pt idx="990">
                  <c:v>41534</c:v>
                </c:pt>
                <c:pt idx="991">
                  <c:v>41535</c:v>
                </c:pt>
                <c:pt idx="992">
                  <c:v>41536</c:v>
                </c:pt>
                <c:pt idx="993">
                  <c:v>41537</c:v>
                </c:pt>
                <c:pt idx="994">
                  <c:v>41538</c:v>
                </c:pt>
                <c:pt idx="995">
                  <c:v>41539</c:v>
                </c:pt>
                <c:pt idx="996">
                  <c:v>41540</c:v>
                </c:pt>
                <c:pt idx="997">
                  <c:v>41541</c:v>
                </c:pt>
                <c:pt idx="998">
                  <c:v>41542</c:v>
                </c:pt>
                <c:pt idx="999">
                  <c:v>41543</c:v>
                </c:pt>
                <c:pt idx="1000">
                  <c:v>41544</c:v>
                </c:pt>
                <c:pt idx="1001">
                  <c:v>41545</c:v>
                </c:pt>
                <c:pt idx="1002">
                  <c:v>41546</c:v>
                </c:pt>
                <c:pt idx="1003">
                  <c:v>41547</c:v>
                </c:pt>
                <c:pt idx="1004">
                  <c:v>41548</c:v>
                </c:pt>
                <c:pt idx="1005">
                  <c:v>41549</c:v>
                </c:pt>
                <c:pt idx="1006">
                  <c:v>41550</c:v>
                </c:pt>
                <c:pt idx="1007">
                  <c:v>41551</c:v>
                </c:pt>
                <c:pt idx="1008">
                  <c:v>41552</c:v>
                </c:pt>
                <c:pt idx="1009">
                  <c:v>41553</c:v>
                </c:pt>
                <c:pt idx="1010">
                  <c:v>41554</c:v>
                </c:pt>
                <c:pt idx="1011">
                  <c:v>41555</c:v>
                </c:pt>
                <c:pt idx="1012">
                  <c:v>41556</c:v>
                </c:pt>
                <c:pt idx="1013">
                  <c:v>41557</c:v>
                </c:pt>
                <c:pt idx="1014">
                  <c:v>41558</c:v>
                </c:pt>
                <c:pt idx="1015">
                  <c:v>41559</c:v>
                </c:pt>
                <c:pt idx="1016">
                  <c:v>41560</c:v>
                </c:pt>
                <c:pt idx="1017">
                  <c:v>41561</c:v>
                </c:pt>
                <c:pt idx="1018">
                  <c:v>41562</c:v>
                </c:pt>
                <c:pt idx="1019">
                  <c:v>41563</c:v>
                </c:pt>
                <c:pt idx="1020">
                  <c:v>41564</c:v>
                </c:pt>
                <c:pt idx="1021">
                  <c:v>41565</c:v>
                </c:pt>
                <c:pt idx="1022">
                  <c:v>41566</c:v>
                </c:pt>
                <c:pt idx="1023">
                  <c:v>41567</c:v>
                </c:pt>
                <c:pt idx="1024">
                  <c:v>41568</c:v>
                </c:pt>
                <c:pt idx="1025">
                  <c:v>41569</c:v>
                </c:pt>
                <c:pt idx="1026">
                  <c:v>41570</c:v>
                </c:pt>
                <c:pt idx="1027">
                  <c:v>41571</c:v>
                </c:pt>
                <c:pt idx="1028">
                  <c:v>41572</c:v>
                </c:pt>
                <c:pt idx="1029">
                  <c:v>41573</c:v>
                </c:pt>
                <c:pt idx="1030">
                  <c:v>41574</c:v>
                </c:pt>
                <c:pt idx="1031">
                  <c:v>41575</c:v>
                </c:pt>
                <c:pt idx="1032">
                  <c:v>41576</c:v>
                </c:pt>
                <c:pt idx="1033">
                  <c:v>41577</c:v>
                </c:pt>
                <c:pt idx="1034">
                  <c:v>41578</c:v>
                </c:pt>
                <c:pt idx="1035">
                  <c:v>41579</c:v>
                </c:pt>
                <c:pt idx="1036">
                  <c:v>41580</c:v>
                </c:pt>
                <c:pt idx="1037">
                  <c:v>41581</c:v>
                </c:pt>
                <c:pt idx="1038">
                  <c:v>41582</c:v>
                </c:pt>
                <c:pt idx="1039">
                  <c:v>41583</c:v>
                </c:pt>
                <c:pt idx="1040">
                  <c:v>41584</c:v>
                </c:pt>
                <c:pt idx="1041">
                  <c:v>41585</c:v>
                </c:pt>
                <c:pt idx="1042">
                  <c:v>41586</c:v>
                </c:pt>
                <c:pt idx="1043">
                  <c:v>41587</c:v>
                </c:pt>
                <c:pt idx="1044">
                  <c:v>41588</c:v>
                </c:pt>
                <c:pt idx="1045">
                  <c:v>41589</c:v>
                </c:pt>
                <c:pt idx="1046">
                  <c:v>41590</c:v>
                </c:pt>
                <c:pt idx="1047">
                  <c:v>41591</c:v>
                </c:pt>
                <c:pt idx="1048">
                  <c:v>41592</c:v>
                </c:pt>
                <c:pt idx="1049">
                  <c:v>41593</c:v>
                </c:pt>
                <c:pt idx="1050">
                  <c:v>41594</c:v>
                </c:pt>
                <c:pt idx="1051">
                  <c:v>41595</c:v>
                </c:pt>
                <c:pt idx="1052">
                  <c:v>41596</c:v>
                </c:pt>
                <c:pt idx="1053">
                  <c:v>41597</c:v>
                </c:pt>
                <c:pt idx="1054">
                  <c:v>41598</c:v>
                </c:pt>
                <c:pt idx="1055">
                  <c:v>41599</c:v>
                </c:pt>
                <c:pt idx="1056">
                  <c:v>41600</c:v>
                </c:pt>
                <c:pt idx="1057">
                  <c:v>41601</c:v>
                </c:pt>
                <c:pt idx="1058">
                  <c:v>41602</c:v>
                </c:pt>
                <c:pt idx="1059">
                  <c:v>41603</c:v>
                </c:pt>
                <c:pt idx="1060">
                  <c:v>41604</c:v>
                </c:pt>
                <c:pt idx="1061">
                  <c:v>41605</c:v>
                </c:pt>
                <c:pt idx="1062">
                  <c:v>41606</c:v>
                </c:pt>
                <c:pt idx="1063">
                  <c:v>41607</c:v>
                </c:pt>
                <c:pt idx="1064">
                  <c:v>41608</c:v>
                </c:pt>
                <c:pt idx="1065">
                  <c:v>41609</c:v>
                </c:pt>
                <c:pt idx="1066">
                  <c:v>41610</c:v>
                </c:pt>
                <c:pt idx="1067">
                  <c:v>41611</c:v>
                </c:pt>
                <c:pt idx="1068">
                  <c:v>41612</c:v>
                </c:pt>
                <c:pt idx="1069">
                  <c:v>41613</c:v>
                </c:pt>
                <c:pt idx="1070">
                  <c:v>41614</c:v>
                </c:pt>
                <c:pt idx="1071">
                  <c:v>41615</c:v>
                </c:pt>
                <c:pt idx="1072">
                  <c:v>41616</c:v>
                </c:pt>
                <c:pt idx="1073">
                  <c:v>41617</c:v>
                </c:pt>
                <c:pt idx="1074">
                  <c:v>41618</c:v>
                </c:pt>
                <c:pt idx="1075">
                  <c:v>41619</c:v>
                </c:pt>
                <c:pt idx="1076">
                  <c:v>41620</c:v>
                </c:pt>
                <c:pt idx="1077">
                  <c:v>41621</c:v>
                </c:pt>
                <c:pt idx="1078">
                  <c:v>41622</c:v>
                </c:pt>
                <c:pt idx="1079">
                  <c:v>41623</c:v>
                </c:pt>
                <c:pt idx="1080">
                  <c:v>41624</c:v>
                </c:pt>
                <c:pt idx="1081">
                  <c:v>41625</c:v>
                </c:pt>
                <c:pt idx="1082">
                  <c:v>41626</c:v>
                </c:pt>
                <c:pt idx="1083">
                  <c:v>41627</c:v>
                </c:pt>
                <c:pt idx="1084">
                  <c:v>41628</c:v>
                </c:pt>
                <c:pt idx="1085">
                  <c:v>41629</c:v>
                </c:pt>
                <c:pt idx="1086">
                  <c:v>41630</c:v>
                </c:pt>
                <c:pt idx="1087">
                  <c:v>41631</c:v>
                </c:pt>
                <c:pt idx="1088">
                  <c:v>41632</c:v>
                </c:pt>
                <c:pt idx="1089">
                  <c:v>41633</c:v>
                </c:pt>
                <c:pt idx="1090">
                  <c:v>41634</c:v>
                </c:pt>
                <c:pt idx="1091">
                  <c:v>41635</c:v>
                </c:pt>
                <c:pt idx="1092">
                  <c:v>41636</c:v>
                </c:pt>
                <c:pt idx="1093">
                  <c:v>41637</c:v>
                </c:pt>
                <c:pt idx="1094">
                  <c:v>41638</c:v>
                </c:pt>
                <c:pt idx="1095">
                  <c:v>41639</c:v>
                </c:pt>
                <c:pt idx="1096">
                  <c:v>41640</c:v>
                </c:pt>
                <c:pt idx="1097">
                  <c:v>41641</c:v>
                </c:pt>
                <c:pt idx="1098">
                  <c:v>41642</c:v>
                </c:pt>
                <c:pt idx="1099">
                  <c:v>41643</c:v>
                </c:pt>
                <c:pt idx="1100">
                  <c:v>41644</c:v>
                </c:pt>
                <c:pt idx="1101">
                  <c:v>41645</c:v>
                </c:pt>
                <c:pt idx="1102">
                  <c:v>41646</c:v>
                </c:pt>
                <c:pt idx="1103">
                  <c:v>41647</c:v>
                </c:pt>
                <c:pt idx="1104">
                  <c:v>41648</c:v>
                </c:pt>
                <c:pt idx="1105">
                  <c:v>41649</c:v>
                </c:pt>
                <c:pt idx="1106">
                  <c:v>41650</c:v>
                </c:pt>
                <c:pt idx="1107">
                  <c:v>41651</c:v>
                </c:pt>
                <c:pt idx="1108">
                  <c:v>41652</c:v>
                </c:pt>
                <c:pt idx="1109">
                  <c:v>41653</c:v>
                </c:pt>
                <c:pt idx="1110">
                  <c:v>41654</c:v>
                </c:pt>
                <c:pt idx="1111">
                  <c:v>41655</c:v>
                </c:pt>
                <c:pt idx="1112">
                  <c:v>41656</c:v>
                </c:pt>
                <c:pt idx="1113">
                  <c:v>41657</c:v>
                </c:pt>
                <c:pt idx="1114">
                  <c:v>41658</c:v>
                </c:pt>
                <c:pt idx="1115">
                  <c:v>41659</c:v>
                </c:pt>
                <c:pt idx="1116">
                  <c:v>41660</c:v>
                </c:pt>
                <c:pt idx="1117">
                  <c:v>41661</c:v>
                </c:pt>
                <c:pt idx="1118">
                  <c:v>41662</c:v>
                </c:pt>
                <c:pt idx="1119">
                  <c:v>41663</c:v>
                </c:pt>
                <c:pt idx="1120">
                  <c:v>41664</c:v>
                </c:pt>
                <c:pt idx="1121">
                  <c:v>41665</c:v>
                </c:pt>
                <c:pt idx="1122">
                  <c:v>41666</c:v>
                </c:pt>
                <c:pt idx="1123">
                  <c:v>41667</c:v>
                </c:pt>
                <c:pt idx="1124">
                  <c:v>41668</c:v>
                </c:pt>
                <c:pt idx="1125">
                  <c:v>41669</c:v>
                </c:pt>
                <c:pt idx="1126">
                  <c:v>41670</c:v>
                </c:pt>
                <c:pt idx="1127">
                  <c:v>41671</c:v>
                </c:pt>
                <c:pt idx="1128">
                  <c:v>41672</c:v>
                </c:pt>
                <c:pt idx="1129">
                  <c:v>41673</c:v>
                </c:pt>
                <c:pt idx="1130">
                  <c:v>41674</c:v>
                </c:pt>
                <c:pt idx="1131">
                  <c:v>41675</c:v>
                </c:pt>
                <c:pt idx="1132">
                  <c:v>41676</c:v>
                </c:pt>
                <c:pt idx="1133">
                  <c:v>41677</c:v>
                </c:pt>
                <c:pt idx="1134">
                  <c:v>41678</c:v>
                </c:pt>
                <c:pt idx="1135">
                  <c:v>41679</c:v>
                </c:pt>
                <c:pt idx="1136">
                  <c:v>41680</c:v>
                </c:pt>
                <c:pt idx="1137">
                  <c:v>41681</c:v>
                </c:pt>
                <c:pt idx="1138">
                  <c:v>41682</c:v>
                </c:pt>
                <c:pt idx="1139">
                  <c:v>41683</c:v>
                </c:pt>
                <c:pt idx="1140">
                  <c:v>41684</c:v>
                </c:pt>
                <c:pt idx="1141">
                  <c:v>41685</c:v>
                </c:pt>
                <c:pt idx="1142">
                  <c:v>41686</c:v>
                </c:pt>
                <c:pt idx="1143">
                  <c:v>41687</c:v>
                </c:pt>
                <c:pt idx="1144">
                  <c:v>41688</c:v>
                </c:pt>
                <c:pt idx="1145">
                  <c:v>41689</c:v>
                </c:pt>
                <c:pt idx="1146">
                  <c:v>41690</c:v>
                </c:pt>
                <c:pt idx="1147">
                  <c:v>41691</c:v>
                </c:pt>
                <c:pt idx="1148">
                  <c:v>41692</c:v>
                </c:pt>
                <c:pt idx="1149">
                  <c:v>41693</c:v>
                </c:pt>
                <c:pt idx="1150">
                  <c:v>41694</c:v>
                </c:pt>
                <c:pt idx="1151">
                  <c:v>41695</c:v>
                </c:pt>
                <c:pt idx="1152">
                  <c:v>41696</c:v>
                </c:pt>
                <c:pt idx="1153">
                  <c:v>41697</c:v>
                </c:pt>
                <c:pt idx="1154">
                  <c:v>41698</c:v>
                </c:pt>
                <c:pt idx="1155">
                  <c:v>41699</c:v>
                </c:pt>
                <c:pt idx="1156">
                  <c:v>41700</c:v>
                </c:pt>
                <c:pt idx="1157">
                  <c:v>41701</c:v>
                </c:pt>
                <c:pt idx="1158">
                  <c:v>41702</c:v>
                </c:pt>
                <c:pt idx="1159">
                  <c:v>41703</c:v>
                </c:pt>
                <c:pt idx="1160">
                  <c:v>41704</c:v>
                </c:pt>
                <c:pt idx="1161">
                  <c:v>41705</c:v>
                </c:pt>
                <c:pt idx="1162">
                  <c:v>41706</c:v>
                </c:pt>
                <c:pt idx="1163">
                  <c:v>41707</c:v>
                </c:pt>
                <c:pt idx="1164">
                  <c:v>41708</c:v>
                </c:pt>
                <c:pt idx="1165">
                  <c:v>41709</c:v>
                </c:pt>
                <c:pt idx="1166">
                  <c:v>41710</c:v>
                </c:pt>
                <c:pt idx="1167">
                  <c:v>41711</c:v>
                </c:pt>
                <c:pt idx="1168">
                  <c:v>41712</c:v>
                </c:pt>
                <c:pt idx="1169">
                  <c:v>41713</c:v>
                </c:pt>
                <c:pt idx="1170">
                  <c:v>41714</c:v>
                </c:pt>
                <c:pt idx="1171">
                  <c:v>41715</c:v>
                </c:pt>
                <c:pt idx="1172">
                  <c:v>41716</c:v>
                </c:pt>
                <c:pt idx="1173">
                  <c:v>41717</c:v>
                </c:pt>
                <c:pt idx="1174">
                  <c:v>41718</c:v>
                </c:pt>
                <c:pt idx="1175">
                  <c:v>41719</c:v>
                </c:pt>
                <c:pt idx="1176">
                  <c:v>41720</c:v>
                </c:pt>
                <c:pt idx="1177">
                  <c:v>41721</c:v>
                </c:pt>
                <c:pt idx="1178">
                  <c:v>41722</c:v>
                </c:pt>
                <c:pt idx="1179">
                  <c:v>41723</c:v>
                </c:pt>
                <c:pt idx="1180">
                  <c:v>41724</c:v>
                </c:pt>
                <c:pt idx="1181">
                  <c:v>41725</c:v>
                </c:pt>
                <c:pt idx="1182">
                  <c:v>41726</c:v>
                </c:pt>
                <c:pt idx="1183">
                  <c:v>41727</c:v>
                </c:pt>
                <c:pt idx="1184">
                  <c:v>41728</c:v>
                </c:pt>
                <c:pt idx="1185">
                  <c:v>41729</c:v>
                </c:pt>
                <c:pt idx="1186">
                  <c:v>41730</c:v>
                </c:pt>
                <c:pt idx="1187">
                  <c:v>41731</c:v>
                </c:pt>
                <c:pt idx="1188">
                  <c:v>41732</c:v>
                </c:pt>
                <c:pt idx="1189">
                  <c:v>41733</c:v>
                </c:pt>
                <c:pt idx="1190">
                  <c:v>41734</c:v>
                </c:pt>
                <c:pt idx="1191">
                  <c:v>41735</c:v>
                </c:pt>
                <c:pt idx="1192">
                  <c:v>41736</c:v>
                </c:pt>
                <c:pt idx="1193">
                  <c:v>41737</c:v>
                </c:pt>
                <c:pt idx="1194">
                  <c:v>41738</c:v>
                </c:pt>
                <c:pt idx="1195">
                  <c:v>41739</c:v>
                </c:pt>
                <c:pt idx="1196">
                  <c:v>41740</c:v>
                </c:pt>
                <c:pt idx="1197">
                  <c:v>41741</c:v>
                </c:pt>
                <c:pt idx="1198">
                  <c:v>41742</c:v>
                </c:pt>
                <c:pt idx="1199">
                  <c:v>41743</c:v>
                </c:pt>
                <c:pt idx="1200">
                  <c:v>41744</c:v>
                </c:pt>
                <c:pt idx="1201">
                  <c:v>41745</c:v>
                </c:pt>
                <c:pt idx="1202">
                  <c:v>41746</c:v>
                </c:pt>
                <c:pt idx="1203">
                  <c:v>41747</c:v>
                </c:pt>
                <c:pt idx="1204">
                  <c:v>41748</c:v>
                </c:pt>
                <c:pt idx="1205">
                  <c:v>41749</c:v>
                </c:pt>
                <c:pt idx="1206">
                  <c:v>41750</c:v>
                </c:pt>
                <c:pt idx="1207">
                  <c:v>41751</c:v>
                </c:pt>
                <c:pt idx="1208">
                  <c:v>41752</c:v>
                </c:pt>
                <c:pt idx="1209">
                  <c:v>41753</c:v>
                </c:pt>
                <c:pt idx="1210">
                  <c:v>41754</c:v>
                </c:pt>
                <c:pt idx="1211">
                  <c:v>41755</c:v>
                </c:pt>
                <c:pt idx="1212">
                  <c:v>41756</c:v>
                </c:pt>
                <c:pt idx="1213">
                  <c:v>41757</c:v>
                </c:pt>
                <c:pt idx="1214">
                  <c:v>41758</c:v>
                </c:pt>
                <c:pt idx="1215">
                  <c:v>41759</c:v>
                </c:pt>
                <c:pt idx="1216">
                  <c:v>41760</c:v>
                </c:pt>
                <c:pt idx="1217">
                  <c:v>41761</c:v>
                </c:pt>
                <c:pt idx="1218">
                  <c:v>41762</c:v>
                </c:pt>
                <c:pt idx="1219">
                  <c:v>41763</c:v>
                </c:pt>
                <c:pt idx="1220">
                  <c:v>41764</c:v>
                </c:pt>
                <c:pt idx="1221">
                  <c:v>41765</c:v>
                </c:pt>
                <c:pt idx="1222">
                  <c:v>41766</c:v>
                </c:pt>
                <c:pt idx="1223">
                  <c:v>41767</c:v>
                </c:pt>
                <c:pt idx="1224">
                  <c:v>41768</c:v>
                </c:pt>
                <c:pt idx="1225">
                  <c:v>41769</c:v>
                </c:pt>
                <c:pt idx="1226">
                  <c:v>41770</c:v>
                </c:pt>
                <c:pt idx="1227">
                  <c:v>41771</c:v>
                </c:pt>
                <c:pt idx="1228">
                  <c:v>41772</c:v>
                </c:pt>
                <c:pt idx="1229">
                  <c:v>41773</c:v>
                </c:pt>
                <c:pt idx="1230">
                  <c:v>41774</c:v>
                </c:pt>
                <c:pt idx="1231">
                  <c:v>41775</c:v>
                </c:pt>
                <c:pt idx="1232">
                  <c:v>41776</c:v>
                </c:pt>
                <c:pt idx="1233">
                  <c:v>41777</c:v>
                </c:pt>
                <c:pt idx="1234">
                  <c:v>41778</c:v>
                </c:pt>
                <c:pt idx="1235">
                  <c:v>41779</c:v>
                </c:pt>
                <c:pt idx="1236">
                  <c:v>41780</c:v>
                </c:pt>
                <c:pt idx="1237">
                  <c:v>41781</c:v>
                </c:pt>
                <c:pt idx="1238">
                  <c:v>41782</c:v>
                </c:pt>
                <c:pt idx="1239">
                  <c:v>41783</c:v>
                </c:pt>
                <c:pt idx="1240">
                  <c:v>41784</c:v>
                </c:pt>
                <c:pt idx="1241">
                  <c:v>41785</c:v>
                </c:pt>
                <c:pt idx="1242">
                  <c:v>41786</c:v>
                </c:pt>
                <c:pt idx="1243">
                  <c:v>41787</c:v>
                </c:pt>
                <c:pt idx="1244">
                  <c:v>41788</c:v>
                </c:pt>
                <c:pt idx="1245">
                  <c:v>41789</c:v>
                </c:pt>
                <c:pt idx="1246">
                  <c:v>41790</c:v>
                </c:pt>
                <c:pt idx="1247">
                  <c:v>41791</c:v>
                </c:pt>
                <c:pt idx="1248">
                  <c:v>41792</c:v>
                </c:pt>
                <c:pt idx="1249">
                  <c:v>41793</c:v>
                </c:pt>
                <c:pt idx="1250">
                  <c:v>41794</c:v>
                </c:pt>
                <c:pt idx="1251">
                  <c:v>41795</c:v>
                </c:pt>
                <c:pt idx="1252">
                  <c:v>41796</c:v>
                </c:pt>
                <c:pt idx="1253">
                  <c:v>41797</c:v>
                </c:pt>
                <c:pt idx="1254">
                  <c:v>41798</c:v>
                </c:pt>
                <c:pt idx="1255">
                  <c:v>41799</c:v>
                </c:pt>
                <c:pt idx="1256">
                  <c:v>41800</c:v>
                </c:pt>
                <c:pt idx="1257">
                  <c:v>41801</c:v>
                </c:pt>
                <c:pt idx="1258">
                  <c:v>41802</c:v>
                </c:pt>
                <c:pt idx="1259">
                  <c:v>41803</c:v>
                </c:pt>
                <c:pt idx="1260">
                  <c:v>41804</c:v>
                </c:pt>
                <c:pt idx="1261">
                  <c:v>41805</c:v>
                </c:pt>
                <c:pt idx="1262">
                  <c:v>41806</c:v>
                </c:pt>
                <c:pt idx="1263">
                  <c:v>41807</c:v>
                </c:pt>
                <c:pt idx="1264">
                  <c:v>41808</c:v>
                </c:pt>
                <c:pt idx="1265">
                  <c:v>41809</c:v>
                </c:pt>
                <c:pt idx="1266">
                  <c:v>41810</c:v>
                </c:pt>
                <c:pt idx="1267">
                  <c:v>41811</c:v>
                </c:pt>
                <c:pt idx="1268">
                  <c:v>41812</c:v>
                </c:pt>
                <c:pt idx="1269">
                  <c:v>41813</c:v>
                </c:pt>
                <c:pt idx="1270">
                  <c:v>41814</c:v>
                </c:pt>
                <c:pt idx="1271">
                  <c:v>41815</c:v>
                </c:pt>
                <c:pt idx="1272">
                  <c:v>41816</c:v>
                </c:pt>
                <c:pt idx="1273">
                  <c:v>41817</c:v>
                </c:pt>
                <c:pt idx="1274">
                  <c:v>41818</c:v>
                </c:pt>
                <c:pt idx="1275">
                  <c:v>41819</c:v>
                </c:pt>
                <c:pt idx="1276">
                  <c:v>41820</c:v>
                </c:pt>
                <c:pt idx="1277">
                  <c:v>41821</c:v>
                </c:pt>
                <c:pt idx="1278">
                  <c:v>41822</c:v>
                </c:pt>
                <c:pt idx="1279">
                  <c:v>41823</c:v>
                </c:pt>
                <c:pt idx="1280">
                  <c:v>41824</c:v>
                </c:pt>
                <c:pt idx="1281">
                  <c:v>41825</c:v>
                </c:pt>
                <c:pt idx="1282">
                  <c:v>41826</c:v>
                </c:pt>
                <c:pt idx="1283">
                  <c:v>41827</c:v>
                </c:pt>
                <c:pt idx="1284">
                  <c:v>41828</c:v>
                </c:pt>
                <c:pt idx="1285">
                  <c:v>41829</c:v>
                </c:pt>
                <c:pt idx="1286">
                  <c:v>41830</c:v>
                </c:pt>
                <c:pt idx="1287">
                  <c:v>41831</c:v>
                </c:pt>
                <c:pt idx="1288">
                  <c:v>41832</c:v>
                </c:pt>
                <c:pt idx="1289">
                  <c:v>41833</c:v>
                </c:pt>
                <c:pt idx="1290">
                  <c:v>41834</c:v>
                </c:pt>
                <c:pt idx="1291">
                  <c:v>41835</c:v>
                </c:pt>
                <c:pt idx="1292">
                  <c:v>41836</c:v>
                </c:pt>
                <c:pt idx="1293">
                  <c:v>41837</c:v>
                </c:pt>
                <c:pt idx="1294">
                  <c:v>41838</c:v>
                </c:pt>
                <c:pt idx="1295">
                  <c:v>41839</c:v>
                </c:pt>
                <c:pt idx="1296">
                  <c:v>41840</c:v>
                </c:pt>
                <c:pt idx="1297">
                  <c:v>41841</c:v>
                </c:pt>
                <c:pt idx="1298">
                  <c:v>41842</c:v>
                </c:pt>
                <c:pt idx="1299">
                  <c:v>41843</c:v>
                </c:pt>
                <c:pt idx="1300">
                  <c:v>41844</c:v>
                </c:pt>
                <c:pt idx="1301">
                  <c:v>41845</c:v>
                </c:pt>
                <c:pt idx="1302">
                  <c:v>41846</c:v>
                </c:pt>
                <c:pt idx="1303">
                  <c:v>41847</c:v>
                </c:pt>
                <c:pt idx="1304">
                  <c:v>41848</c:v>
                </c:pt>
                <c:pt idx="1305">
                  <c:v>41849</c:v>
                </c:pt>
                <c:pt idx="1306">
                  <c:v>41850</c:v>
                </c:pt>
                <c:pt idx="1307">
                  <c:v>41851</c:v>
                </c:pt>
                <c:pt idx="1308">
                  <c:v>41852</c:v>
                </c:pt>
                <c:pt idx="1309">
                  <c:v>41853</c:v>
                </c:pt>
                <c:pt idx="1310">
                  <c:v>41854</c:v>
                </c:pt>
                <c:pt idx="1311">
                  <c:v>41855</c:v>
                </c:pt>
                <c:pt idx="1312">
                  <c:v>41856</c:v>
                </c:pt>
                <c:pt idx="1313">
                  <c:v>41857</c:v>
                </c:pt>
                <c:pt idx="1314">
                  <c:v>41858</c:v>
                </c:pt>
                <c:pt idx="1315">
                  <c:v>41859</c:v>
                </c:pt>
                <c:pt idx="1316">
                  <c:v>41860</c:v>
                </c:pt>
                <c:pt idx="1317">
                  <c:v>41861</c:v>
                </c:pt>
                <c:pt idx="1318">
                  <c:v>41862</c:v>
                </c:pt>
                <c:pt idx="1319">
                  <c:v>41863</c:v>
                </c:pt>
                <c:pt idx="1320">
                  <c:v>41864</c:v>
                </c:pt>
                <c:pt idx="1321">
                  <c:v>41865</c:v>
                </c:pt>
                <c:pt idx="1322">
                  <c:v>41866</c:v>
                </c:pt>
                <c:pt idx="1323">
                  <c:v>41867</c:v>
                </c:pt>
                <c:pt idx="1324">
                  <c:v>41868</c:v>
                </c:pt>
                <c:pt idx="1325">
                  <c:v>41869</c:v>
                </c:pt>
                <c:pt idx="1326">
                  <c:v>41870</c:v>
                </c:pt>
                <c:pt idx="1327">
                  <c:v>41871</c:v>
                </c:pt>
                <c:pt idx="1328">
                  <c:v>41872</c:v>
                </c:pt>
                <c:pt idx="1329">
                  <c:v>41873</c:v>
                </c:pt>
                <c:pt idx="1330">
                  <c:v>41874</c:v>
                </c:pt>
                <c:pt idx="1331">
                  <c:v>41875</c:v>
                </c:pt>
                <c:pt idx="1332">
                  <c:v>41876</c:v>
                </c:pt>
                <c:pt idx="1333">
                  <c:v>41877</c:v>
                </c:pt>
                <c:pt idx="1334">
                  <c:v>41878</c:v>
                </c:pt>
                <c:pt idx="1335">
                  <c:v>41879</c:v>
                </c:pt>
                <c:pt idx="1336">
                  <c:v>41880</c:v>
                </c:pt>
                <c:pt idx="1337">
                  <c:v>41881</c:v>
                </c:pt>
                <c:pt idx="1338">
                  <c:v>41882</c:v>
                </c:pt>
                <c:pt idx="1339">
                  <c:v>41883</c:v>
                </c:pt>
                <c:pt idx="1340">
                  <c:v>41884</c:v>
                </c:pt>
                <c:pt idx="1341">
                  <c:v>41885</c:v>
                </c:pt>
                <c:pt idx="1342">
                  <c:v>41886</c:v>
                </c:pt>
                <c:pt idx="1343">
                  <c:v>41887</c:v>
                </c:pt>
                <c:pt idx="1344">
                  <c:v>41888</c:v>
                </c:pt>
                <c:pt idx="1345">
                  <c:v>41889</c:v>
                </c:pt>
                <c:pt idx="1346">
                  <c:v>41890</c:v>
                </c:pt>
                <c:pt idx="1347">
                  <c:v>41891</c:v>
                </c:pt>
                <c:pt idx="1348">
                  <c:v>41892</c:v>
                </c:pt>
                <c:pt idx="1349">
                  <c:v>41893</c:v>
                </c:pt>
                <c:pt idx="1350">
                  <c:v>41894</c:v>
                </c:pt>
                <c:pt idx="1351">
                  <c:v>41895</c:v>
                </c:pt>
                <c:pt idx="1352">
                  <c:v>41896</c:v>
                </c:pt>
                <c:pt idx="1353">
                  <c:v>41897</c:v>
                </c:pt>
                <c:pt idx="1354">
                  <c:v>41898</c:v>
                </c:pt>
                <c:pt idx="1355">
                  <c:v>41899</c:v>
                </c:pt>
                <c:pt idx="1356">
                  <c:v>41900</c:v>
                </c:pt>
                <c:pt idx="1357">
                  <c:v>41901</c:v>
                </c:pt>
                <c:pt idx="1358">
                  <c:v>41902</c:v>
                </c:pt>
                <c:pt idx="1359">
                  <c:v>41903</c:v>
                </c:pt>
                <c:pt idx="1360">
                  <c:v>41904</c:v>
                </c:pt>
                <c:pt idx="1361">
                  <c:v>41905</c:v>
                </c:pt>
                <c:pt idx="1362">
                  <c:v>41906</c:v>
                </c:pt>
                <c:pt idx="1363">
                  <c:v>41907</c:v>
                </c:pt>
                <c:pt idx="1364">
                  <c:v>41908</c:v>
                </c:pt>
                <c:pt idx="1365">
                  <c:v>41909</c:v>
                </c:pt>
                <c:pt idx="1366">
                  <c:v>41910</c:v>
                </c:pt>
                <c:pt idx="1367">
                  <c:v>41911</c:v>
                </c:pt>
                <c:pt idx="1368">
                  <c:v>41912</c:v>
                </c:pt>
                <c:pt idx="1369">
                  <c:v>41913</c:v>
                </c:pt>
                <c:pt idx="1370">
                  <c:v>41914</c:v>
                </c:pt>
                <c:pt idx="1371">
                  <c:v>41915</c:v>
                </c:pt>
                <c:pt idx="1372">
                  <c:v>41916</c:v>
                </c:pt>
                <c:pt idx="1373">
                  <c:v>41917</c:v>
                </c:pt>
                <c:pt idx="1374">
                  <c:v>41918</c:v>
                </c:pt>
                <c:pt idx="1375">
                  <c:v>41919</c:v>
                </c:pt>
                <c:pt idx="1376">
                  <c:v>41920</c:v>
                </c:pt>
                <c:pt idx="1377">
                  <c:v>41921</c:v>
                </c:pt>
                <c:pt idx="1378">
                  <c:v>41922</c:v>
                </c:pt>
                <c:pt idx="1379">
                  <c:v>41923</c:v>
                </c:pt>
                <c:pt idx="1380">
                  <c:v>41924</c:v>
                </c:pt>
                <c:pt idx="1381">
                  <c:v>41925</c:v>
                </c:pt>
                <c:pt idx="1382">
                  <c:v>41926</c:v>
                </c:pt>
                <c:pt idx="1383">
                  <c:v>41927</c:v>
                </c:pt>
                <c:pt idx="1384">
                  <c:v>41928</c:v>
                </c:pt>
                <c:pt idx="1385">
                  <c:v>41929</c:v>
                </c:pt>
                <c:pt idx="1386">
                  <c:v>41930</c:v>
                </c:pt>
                <c:pt idx="1387">
                  <c:v>41931</c:v>
                </c:pt>
                <c:pt idx="1388">
                  <c:v>41932</c:v>
                </c:pt>
                <c:pt idx="1389">
                  <c:v>41933</c:v>
                </c:pt>
                <c:pt idx="1390">
                  <c:v>41934</c:v>
                </c:pt>
                <c:pt idx="1391">
                  <c:v>41935</c:v>
                </c:pt>
                <c:pt idx="1392">
                  <c:v>41936</c:v>
                </c:pt>
                <c:pt idx="1393">
                  <c:v>41937</c:v>
                </c:pt>
                <c:pt idx="1394">
                  <c:v>41938</c:v>
                </c:pt>
                <c:pt idx="1395">
                  <c:v>41939</c:v>
                </c:pt>
                <c:pt idx="1396">
                  <c:v>41940</c:v>
                </c:pt>
                <c:pt idx="1397">
                  <c:v>41941</c:v>
                </c:pt>
                <c:pt idx="1398">
                  <c:v>41942</c:v>
                </c:pt>
                <c:pt idx="1399">
                  <c:v>41943</c:v>
                </c:pt>
                <c:pt idx="1400">
                  <c:v>41944</c:v>
                </c:pt>
                <c:pt idx="1401">
                  <c:v>41945</c:v>
                </c:pt>
                <c:pt idx="1402">
                  <c:v>41946</c:v>
                </c:pt>
                <c:pt idx="1403">
                  <c:v>41947</c:v>
                </c:pt>
                <c:pt idx="1404">
                  <c:v>41948</c:v>
                </c:pt>
                <c:pt idx="1405">
                  <c:v>41949</c:v>
                </c:pt>
                <c:pt idx="1406">
                  <c:v>41950</c:v>
                </c:pt>
                <c:pt idx="1407">
                  <c:v>41951</c:v>
                </c:pt>
                <c:pt idx="1408">
                  <c:v>41952</c:v>
                </c:pt>
                <c:pt idx="1409">
                  <c:v>41953</c:v>
                </c:pt>
                <c:pt idx="1410">
                  <c:v>41954</c:v>
                </c:pt>
                <c:pt idx="1411">
                  <c:v>41955</c:v>
                </c:pt>
                <c:pt idx="1412">
                  <c:v>41956</c:v>
                </c:pt>
                <c:pt idx="1413">
                  <c:v>41957</c:v>
                </c:pt>
                <c:pt idx="1414">
                  <c:v>41958</c:v>
                </c:pt>
                <c:pt idx="1415">
                  <c:v>41959</c:v>
                </c:pt>
                <c:pt idx="1416">
                  <c:v>41960</c:v>
                </c:pt>
                <c:pt idx="1417">
                  <c:v>41961</c:v>
                </c:pt>
                <c:pt idx="1418">
                  <c:v>41962</c:v>
                </c:pt>
                <c:pt idx="1419">
                  <c:v>41963</c:v>
                </c:pt>
                <c:pt idx="1420">
                  <c:v>41964</c:v>
                </c:pt>
                <c:pt idx="1421">
                  <c:v>41965</c:v>
                </c:pt>
                <c:pt idx="1422">
                  <c:v>41966</c:v>
                </c:pt>
                <c:pt idx="1423">
                  <c:v>41967</c:v>
                </c:pt>
                <c:pt idx="1424">
                  <c:v>41968</c:v>
                </c:pt>
                <c:pt idx="1425">
                  <c:v>41969</c:v>
                </c:pt>
                <c:pt idx="1426">
                  <c:v>41970</c:v>
                </c:pt>
                <c:pt idx="1427">
                  <c:v>41971</c:v>
                </c:pt>
                <c:pt idx="1428">
                  <c:v>41972</c:v>
                </c:pt>
                <c:pt idx="1429">
                  <c:v>41973</c:v>
                </c:pt>
                <c:pt idx="1430">
                  <c:v>41974</c:v>
                </c:pt>
                <c:pt idx="1431">
                  <c:v>41975</c:v>
                </c:pt>
                <c:pt idx="1432">
                  <c:v>41976</c:v>
                </c:pt>
                <c:pt idx="1433">
                  <c:v>41977</c:v>
                </c:pt>
                <c:pt idx="1434">
                  <c:v>41978</c:v>
                </c:pt>
                <c:pt idx="1435">
                  <c:v>41979</c:v>
                </c:pt>
                <c:pt idx="1436">
                  <c:v>41980</c:v>
                </c:pt>
                <c:pt idx="1437">
                  <c:v>41981</c:v>
                </c:pt>
                <c:pt idx="1438">
                  <c:v>41982</c:v>
                </c:pt>
                <c:pt idx="1439">
                  <c:v>41983</c:v>
                </c:pt>
                <c:pt idx="1440">
                  <c:v>41984</c:v>
                </c:pt>
                <c:pt idx="1441">
                  <c:v>41985</c:v>
                </c:pt>
                <c:pt idx="1442">
                  <c:v>41986</c:v>
                </c:pt>
                <c:pt idx="1443">
                  <c:v>41987</c:v>
                </c:pt>
                <c:pt idx="1444">
                  <c:v>41988</c:v>
                </c:pt>
                <c:pt idx="1445">
                  <c:v>41989</c:v>
                </c:pt>
                <c:pt idx="1446">
                  <c:v>41990</c:v>
                </c:pt>
                <c:pt idx="1447">
                  <c:v>41991</c:v>
                </c:pt>
                <c:pt idx="1448">
                  <c:v>41992</c:v>
                </c:pt>
                <c:pt idx="1449">
                  <c:v>41993</c:v>
                </c:pt>
                <c:pt idx="1450">
                  <c:v>41994</c:v>
                </c:pt>
                <c:pt idx="1451">
                  <c:v>41995</c:v>
                </c:pt>
                <c:pt idx="1452">
                  <c:v>41996</c:v>
                </c:pt>
                <c:pt idx="1453">
                  <c:v>41997</c:v>
                </c:pt>
                <c:pt idx="1454">
                  <c:v>41998</c:v>
                </c:pt>
                <c:pt idx="1455">
                  <c:v>41999</c:v>
                </c:pt>
                <c:pt idx="1456">
                  <c:v>42000</c:v>
                </c:pt>
                <c:pt idx="1457">
                  <c:v>42001</c:v>
                </c:pt>
                <c:pt idx="1458">
                  <c:v>42002</c:v>
                </c:pt>
                <c:pt idx="1459">
                  <c:v>42003</c:v>
                </c:pt>
                <c:pt idx="1460">
                  <c:v>42004</c:v>
                </c:pt>
                <c:pt idx="1461">
                  <c:v>42005</c:v>
                </c:pt>
                <c:pt idx="1462">
                  <c:v>42006</c:v>
                </c:pt>
                <c:pt idx="1463">
                  <c:v>42007</c:v>
                </c:pt>
                <c:pt idx="1464">
                  <c:v>42008</c:v>
                </c:pt>
                <c:pt idx="1465">
                  <c:v>42009</c:v>
                </c:pt>
                <c:pt idx="1466">
                  <c:v>42010</c:v>
                </c:pt>
                <c:pt idx="1467">
                  <c:v>42011</c:v>
                </c:pt>
                <c:pt idx="1468">
                  <c:v>42012</c:v>
                </c:pt>
                <c:pt idx="1469">
                  <c:v>42013</c:v>
                </c:pt>
                <c:pt idx="1470">
                  <c:v>42014</c:v>
                </c:pt>
                <c:pt idx="1471">
                  <c:v>42015</c:v>
                </c:pt>
                <c:pt idx="1472">
                  <c:v>42016</c:v>
                </c:pt>
                <c:pt idx="1473">
                  <c:v>42017</c:v>
                </c:pt>
                <c:pt idx="1474">
                  <c:v>42018</c:v>
                </c:pt>
                <c:pt idx="1475">
                  <c:v>42019</c:v>
                </c:pt>
                <c:pt idx="1476">
                  <c:v>42020</c:v>
                </c:pt>
                <c:pt idx="1477">
                  <c:v>42021</c:v>
                </c:pt>
                <c:pt idx="1478">
                  <c:v>42022</c:v>
                </c:pt>
                <c:pt idx="1479">
                  <c:v>42023</c:v>
                </c:pt>
                <c:pt idx="1480">
                  <c:v>42024</c:v>
                </c:pt>
                <c:pt idx="1481">
                  <c:v>42025</c:v>
                </c:pt>
                <c:pt idx="1482">
                  <c:v>42026</c:v>
                </c:pt>
                <c:pt idx="1483">
                  <c:v>42027</c:v>
                </c:pt>
                <c:pt idx="1484">
                  <c:v>42028</c:v>
                </c:pt>
                <c:pt idx="1485">
                  <c:v>42029</c:v>
                </c:pt>
                <c:pt idx="1486">
                  <c:v>42030</c:v>
                </c:pt>
                <c:pt idx="1487">
                  <c:v>42031</c:v>
                </c:pt>
                <c:pt idx="1488">
                  <c:v>42032</c:v>
                </c:pt>
                <c:pt idx="1489">
                  <c:v>42033</c:v>
                </c:pt>
                <c:pt idx="1490">
                  <c:v>42034</c:v>
                </c:pt>
                <c:pt idx="1491">
                  <c:v>42035</c:v>
                </c:pt>
                <c:pt idx="1492">
                  <c:v>42036</c:v>
                </c:pt>
                <c:pt idx="1493">
                  <c:v>42037</c:v>
                </c:pt>
                <c:pt idx="1494">
                  <c:v>42038</c:v>
                </c:pt>
                <c:pt idx="1495">
                  <c:v>42039</c:v>
                </c:pt>
                <c:pt idx="1496">
                  <c:v>42040</c:v>
                </c:pt>
                <c:pt idx="1497">
                  <c:v>42041</c:v>
                </c:pt>
                <c:pt idx="1498">
                  <c:v>42042</c:v>
                </c:pt>
                <c:pt idx="1499">
                  <c:v>42043</c:v>
                </c:pt>
                <c:pt idx="1500">
                  <c:v>42044</c:v>
                </c:pt>
                <c:pt idx="1501">
                  <c:v>42045</c:v>
                </c:pt>
                <c:pt idx="1502">
                  <c:v>42046</c:v>
                </c:pt>
                <c:pt idx="1503">
                  <c:v>42047</c:v>
                </c:pt>
                <c:pt idx="1504">
                  <c:v>42048</c:v>
                </c:pt>
                <c:pt idx="1505">
                  <c:v>42049</c:v>
                </c:pt>
                <c:pt idx="1506">
                  <c:v>42050</c:v>
                </c:pt>
                <c:pt idx="1507">
                  <c:v>42051</c:v>
                </c:pt>
                <c:pt idx="1508">
                  <c:v>42052</c:v>
                </c:pt>
                <c:pt idx="1509">
                  <c:v>42053</c:v>
                </c:pt>
                <c:pt idx="1510">
                  <c:v>42054</c:v>
                </c:pt>
                <c:pt idx="1511">
                  <c:v>42055</c:v>
                </c:pt>
                <c:pt idx="1512">
                  <c:v>42056</c:v>
                </c:pt>
                <c:pt idx="1513">
                  <c:v>42057</c:v>
                </c:pt>
                <c:pt idx="1514">
                  <c:v>42058</c:v>
                </c:pt>
                <c:pt idx="1515">
                  <c:v>42059</c:v>
                </c:pt>
                <c:pt idx="1516">
                  <c:v>42060</c:v>
                </c:pt>
                <c:pt idx="1517">
                  <c:v>42061</c:v>
                </c:pt>
                <c:pt idx="1518">
                  <c:v>42062</c:v>
                </c:pt>
                <c:pt idx="1519">
                  <c:v>42063</c:v>
                </c:pt>
                <c:pt idx="1520">
                  <c:v>42064</c:v>
                </c:pt>
                <c:pt idx="1521">
                  <c:v>42065</c:v>
                </c:pt>
                <c:pt idx="1522">
                  <c:v>42066</c:v>
                </c:pt>
                <c:pt idx="1523">
                  <c:v>42067</c:v>
                </c:pt>
                <c:pt idx="1524">
                  <c:v>42068</c:v>
                </c:pt>
                <c:pt idx="1525">
                  <c:v>42069</c:v>
                </c:pt>
                <c:pt idx="1526">
                  <c:v>42070</c:v>
                </c:pt>
                <c:pt idx="1527">
                  <c:v>42071</c:v>
                </c:pt>
                <c:pt idx="1528">
                  <c:v>42072</c:v>
                </c:pt>
                <c:pt idx="1529">
                  <c:v>42073</c:v>
                </c:pt>
                <c:pt idx="1530">
                  <c:v>42074</c:v>
                </c:pt>
                <c:pt idx="1531">
                  <c:v>42075</c:v>
                </c:pt>
                <c:pt idx="1532">
                  <c:v>42076</c:v>
                </c:pt>
                <c:pt idx="1533">
                  <c:v>42077</c:v>
                </c:pt>
                <c:pt idx="1534">
                  <c:v>42078</c:v>
                </c:pt>
                <c:pt idx="1535">
                  <c:v>42079</c:v>
                </c:pt>
                <c:pt idx="1536">
                  <c:v>42080</c:v>
                </c:pt>
                <c:pt idx="1537">
                  <c:v>42081</c:v>
                </c:pt>
                <c:pt idx="1538">
                  <c:v>42082</c:v>
                </c:pt>
                <c:pt idx="1539">
                  <c:v>42083</c:v>
                </c:pt>
                <c:pt idx="1540">
                  <c:v>42084</c:v>
                </c:pt>
                <c:pt idx="1541">
                  <c:v>42085</c:v>
                </c:pt>
                <c:pt idx="1542">
                  <c:v>42086</c:v>
                </c:pt>
                <c:pt idx="1543">
                  <c:v>42087</c:v>
                </c:pt>
                <c:pt idx="1544">
                  <c:v>42088</c:v>
                </c:pt>
                <c:pt idx="1545">
                  <c:v>42089</c:v>
                </c:pt>
                <c:pt idx="1546">
                  <c:v>42090</c:v>
                </c:pt>
                <c:pt idx="1547">
                  <c:v>42091</c:v>
                </c:pt>
                <c:pt idx="1548">
                  <c:v>42092</c:v>
                </c:pt>
                <c:pt idx="1549">
                  <c:v>42093</c:v>
                </c:pt>
                <c:pt idx="1550">
                  <c:v>42094</c:v>
                </c:pt>
                <c:pt idx="1551">
                  <c:v>42095</c:v>
                </c:pt>
                <c:pt idx="1552">
                  <c:v>42096</c:v>
                </c:pt>
                <c:pt idx="1553">
                  <c:v>42097</c:v>
                </c:pt>
                <c:pt idx="1554">
                  <c:v>42098</c:v>
                </c:pt>
                <c:pt idx="1555">
                  <c:v>42099</c:v>
                </c:pt>
                <c:pt idx="1556">
                  <c:v>42100</c:v>
                </c:pt>
                <c:pt idx="1557">
                  <c:v>42101</c:v>
                </c:pt>
                <c:pt idx="1558">
                  <c:v>42102</c:v>
                </c:pt>
                <c:pt idx="1559">
                  <c:v>42103</c:v>
                </c:pt>
                <c:pt idx="1560">
                  <c:v>42104</c:v>
                </c:pt>
                <c:pt idx="1561">
                  <c:v>42105</c:v>
                </c:pt>
                <c:pt idx="1562">
                  <c:v>42106</c:v>
                </c:pt>
                <c:pt idx="1563">
                  <c:v>42107</c:v>
                </c:pt>
                <c:pt idx="1564">
                  <c:v>42108</c:v>
                </c:pt>
                <c:pt idx="1565">
                  <c:v>42109</c:v>
                </c:pt>
                <c:pt idx="1566">
                  <c:v>42110</c:v>
                </c:pt>
                <c:pt idx="1567">
                  <c:v>42111</c:v>
                </c:pt>
                <c:pt idx="1568">
                  <c:v>42112</c:v>
                </c:pt>
                <c:pt idx="1569">
                  <c:v>42113</c:v>
                </c:pt>
                <c:pt idx="1570">
                  <c:v>42114</c:v>
                </c:pt>
                <c:pt idx="1571">
                  <c:v>42115</c:v>
                </c:pt>
                <c:pt idx="1572">
                  <c:v>42116</c:v>
                </c:pt>
                <c:pt idx="1573">
                  <c:v>42117</c:v>
                </c:pt>
                <c:pt idx="1574">
                  <c:v>42118</c:v>
                </c:pt>
                <c:pt idx="1575">
                  <c:v>42119</c:v>
                </c:pt>
                <c:pt idx="1576">
                  <c:v>42120</c:v>
                </c:pt>
                <c:pt idx="1577">
                  <c:v>42121</c:v>
                </c:pt>
                <c:pt idx="1578">
                  <c:v>42122</c:v>
                </c:pt>
                <c:pt idx="1579">
                  <c:v>42123</c:v>
                </c:pt>
                <c:pt idx="1580">
                  <c:v>42124</c:v>
                </c:pt>
                <c:pt idx="1581">
                  <c:v>42125</c:v>
                </c:pt>
                <c:pt idx="1582">
                  <c:v>42126</c:v>
                </c:pt>
                <c:pt idx="1583">
                  <c:v>42127</c:v>
                </c:pt>
                <c:pt idx="1584">
                  <c:v>42128</c:v>
                </c:pt>
                <c:pt idx="1585">
                  <c:v>42129</c:v>
                </c:pt>
                <c:pt idx="1586">
                  <c:v>42130</c:v>
                </c:pt>
                <c:pt idx="1587">
                  <c:v>42131</c:v>
                </c:pt>
                <c:pt idx="1588">
                  <c:v>42132</c:v>
                </c:pt>
                <c:pt idx="1589">
                  <c:v>42133</c:v>
                </c:pt>
                <c:pt idx="1590">
                  <c:v>42134</c:v>
                </c:pt>
                <c:pt idx="1591">
                  <c:v>42135</c:v>
                </c:pt>
                <c:pt idx="1592">
                  <c:v>42136</c:v>
                </c:pt>
                <c:pt idx="1593">
                  <c:v>42137</c:v>
                </c:pt>
                <c:pt idx="1594">
                  <c:v>42138</c:v>
                </c:pt>
                <c:pt idx="1595">
                  <c:v>42139</c:v>
                </c:pt>
                <c:pt idx="1596">
                  <c:v>42140</c:v>
                </c:pt>
                <c:pt idx="1597">
                  <c:v>42141</c:v>
                </c:pt>
                <c:pt idx="1598">
                  <c:v>42142</c:v>
                </c:pt>
                <c:pt idx="1599">
                  <c:v>42143</c:v>
                </c:pt>
                <c:pt idx="1600">
                  <c:v>42144</c:v>
                </c:pt>
                <c:pt idx="1601">
                  <c:v>42145</c:v>
                </c:pt>
                <c:pt idx="1602">
                  <c:v>42146</c:v>
                </c:pt>
                <c:pt idx="1603">
                  <c:v>42147</c:v>
                </c:pt>
                <c:pt idx="1604">
                  <c:v>42148</c:v>
                </c:pt>
                <c:pt idx="1605">
                  <c:v>42149</c:v>
                </c:pt>
                <c:pt idx="1606">
                  <c:v>42150</c:v>
                </c:pt>
                <c:pt idx="1607">
                  <c:v>42151</c:v>
                </c:pt>
                <c:pt idx="1608">
                  <c:v>42152</c:v>
                </c:pt>
                <c:pt idx="1609">
                  <c:v>42153</c:v>
                </c:pt>
                <c:pt idx="1610">
                  <c:v>42154</c:v>
                </c:pt>
                <c:pt idx="1611">
                  <c:v>42155</c:v>
                </c:pt>
                <c:pt idx="1612">
                  <c:v>42156</c:v>
                </c:pt>
                <c:pt idx="1613">
                  <c:v>42157</c:v>
                </c:pt>
                <c:pt idx="1614">
                  <c:v>42158</c:v>
                </c:pt>
                <c:pt idx="1615">
                  <c:v>42159</c:v>
                </c:pt>
                <c:pt idx="1616">
                  <c:v>42160</c:v>
                </c:pt>
                <c:pt idx="1617">
                  <c:v>42161</c:v>
                </c:pt>
                <c:pt idx="1618">
                  <c:v>42162</c:v>
                </c:pt>
                <c:pt idx="1619">
                  <c:v>42163</c:v>
                </c:pt>
                <c:pt idx="1620">
                  <c:v>42164</c:v>
                </c:pt>
                <c:pt idx="1621">
                  <c:v>42165</c:v>
                </c:pt>
                <c:pt idx="1622">
                  <c:v>42166</c:v>
                </c:pt>
                <c:pt idx="1623">
                  <c:v>42167</c:v>
                </c:pt>
                <c:pt idx="1624">
                  <c:v>42168</c:v>
                </c:pt>
                <c:pt idx="1625">
                  <c:v>42169</c:v>
                </c:pt>
                <c:pt idx="1626">
                  <c:v>42170</c:v>
                </c:pt>
                <c:pt idx="1627">
                  <c:v>42171</c:v>
                </c:pt>
                <c:pt idx="1628">
                  <c:v>42172</c:v>
                </c:pt>
                <c:pt idx="1629">
                  <c:v>42173</c:v>
                </c:pt>
                <c:pt idx="1630">
                  <c:v>42174</c:v>
                </c:pt>
                <c:pt idx="1631">
                  <c:v>42175</c:v>
                </c:pt>
                <c:pt idx="1632">
                  <c:v>42176</c:v>
                </c:pt>
                <c:pt idx="1633">
                  <c:v>42177</c:v>
                </c:pt>
                <c:pt idx="1634">
                  <c:v>42178</c:v>
                </c:pt>
                <c:pt idx="1635">
                  <c:v>42179</c:v>
                </c:pt>
                <c:pt idx="1636">
                  <c:v>42180</c:v>
                </c:pt>
                <c:pt idx="1637">
                  <c:v>42181</c:v>
                </c:pt>
                <c:pt idx="1638">
                  <c:v>42182</c:v>
                </c:pt>
                <c:pt idx="1639">
                  <c:v>42183</c:v>
                </c:pt>
                <c:pt idx="1640">
                  <c:v>42184</c:v>
                </c:pt>
                <c:pt idx="1641">
                  <c:v>42185</c:v>
                </c:pt>
                <c:pt idx="1642">
                  <c:v>42186</c:v>
                </c:pt>
                <c:pt idx="1643">
                  <c:v>42187</c:v>
                </c:pt>
                <c:pt idx="1644">
                  <c:v>42188</c:v>
                </c:pt>
                <c:pt idx="1645">
                  <c:v>42189</c:v>
                </c:pt>
                <c:pt idx="1646">
                  <c:v>42190</c:v>
                </c:pt>
                <c:pt idx="1647">
                  <c:v>42191</c:v>
                </c:pt>
                <c:pt idx="1648">
                  <c:v>42192</c:v>
                </c:pt>
                <c:pt idx="1649">
                  <c:v>42193</c:v>
                </c:pt>
                <c:pt idx="1650">
                  <c:v>42194</c:v>
                </c:pt>
                <c:pt idx="1651">
                  <c:v>42195</c:v>
                </c:pt>
                <c:pt idx="1652">
                  <c:v>42196</c:v>
                </c:pt>
                <c:pt idx="1653">
                  <c:v>42197</c:v>
                </c:pt>
                <c:pt idx="1654">
                  <c:v>42198</c:v>
                </c:pt>
                <c:pt idx="1655">
                  <c:v>42199</c:v>
                </c:pt>
                <c:pt idx="1656">
                  <c:v>42200</c:v>
                </c:pt>
                <c:pt idx="1657">
                  <c:v>42201</c:v>
                </c:pt>
                <c:pt idx="1658">
                  <c:v>42202</c:v>
                </c:pt>
                <c:pt idx="1659">
                  <c:v>42203</c:v>
                </c:pt>
                <c:pt idx="1660">
                  <c:v>42204</c:v>
                </c:pt>
                <c:pt idx="1661">
                  <c:v>42205</c:v>
                </c:pt>
                <c:pt idx="1662">
                  <c:v>42206</c:v>
                </c:pt>
                <c:pt idx="1663">
                  <c:v>42207</c:v>
                </c:pt>
                <c:pt idx="1664">
                  <c:v>42208</c:v>
                </c:pt>
                <c:pt idx="1665">
                  <c:v>42209</c:v>
                </c:pt>
                <c:pt idx="1666">
                  <c:v>42210</c:v>
                </c:pt>
                <c:pt idx="1667">
                  <c:v>42211</c:v>
                </c:pt>
                <c:pt idx="1668">
                  <c:v>42212</c:v>
                </c:pt>
                <c:pt idx="1669">
                  <c:v>42213</c:v>
                </c:pt>
                <c:pt idx="1670">
                  <c:v>42214</c:v>
                </c:pt>
                <c:pt idx="1671">
                  <c:v>42215</c:v>
                </c:pt>
                <c:pt idx="1672">
                  <c:v>42216</c:v>
                </c:pt>
                <c:pt idx="1673">
                  <c:v>42217</c:v>
                </c:pt>
                <c:pt idx="1674">
                  <c:v>42218</c:v>
                </c:pt>
                <c:pt idx="1675">
                  <c:v>42219</c:v>
                </c:pt>
                <c:pt idx="1676">
                  <c:v>42220</c:v>
                </c:pt>
                <c:pt idx="1677">
                  <c:v>42221</c:v>
                </c:pt>
                <c:pt idx="1678">
                  <c:v>42222</c:v>
                </c:pt>
                <c:pt idx="1679">
                  <c:v>42223</c:v>
                </c:pt>
                <c:pt idx="1680">
                  <c:v>42224</c:v>
                </c:pt>
                <c:pt idx="1681">
                  <c:v>42225</c:v>
                </c:pt>
                <c:pt idx="1682">
                  <c:v>42226</c:v>
                </c:pt>
                <c:pt idx="1683">
                  <c:v>42227</c:v>
                </c:pt>
                <c:pt idx="1684">
                  <c:v>42228</c:v>
                </c:pt>
                <c:pt idx="1685">
                  <c:v>42229</c:v>
                </c:pt>
                <c:pt idx="1686">
                  <c:v>42230</c:v>
                </c:pt>
                <c:pt idx="1687">
                  <c:v>42231</c:v>
                </c:pt>
                <c:pt idx="1688">
                  <c:v>42232</c:v>
                </c:pt>
                <c:pt idx="1689">
                  <c:v>42233</c:v>
                </c:pt>
                <c:pt idx="1690">
                  <c:v>42234</c:v>
                </c:pt>
                <c:pt idx="1691">
                  <c:v>42235</c:v>
                </c:pt>
                <c:pt idx="1692">
                  <c:v>42236</c:v>
                </c:pt>
                <c:pt idx="1693">
                  <c:v>42237</c:v>
                </c:pt>
                <c:pt idx="1694">
                  <c:v>42238</c:v>
                </c:pt>
                <c:pt idx="1695">
                  <c:v>42239</c:v>
                </c:pt>
                <c:pt idx="1696">
                  <c:v>42240</c:v>
                </c:pt>
                <c:pt idx="1697">
                  <c:v>42241</c:v>
                </c:pt>
                <c:pt idx="1698">
                  <c:v>42242</c:v>
                </c:pt>
                <c:pt idx="1699">
                  <c:v>42243</c:v>
                </c:pt>
                <c:pt idx="1700">
                  <c:v>42244</c:v>
                </c:pt>
                <c:pt idx="1701">
                  <c:v>42245</c:v>
                </c:pt>
                <c:pt idx="1702">
                  <c:v>42246</c:v>
                </c:pt>
                <c:pt idx="1703">
                  <c:v>42247</c:v>
                </c:pt>
                <c:pt idx="1704">
                  <c:v>42248</c:v>
                </c:pt>
                <c:pt idx="1705">
                  <c:v>42249</c:v>
                </c:pt>
                <c:pt idx="1706">
                  <c:v>42250</c:v>
                </c:pt>
                <c:pt idx="1707">
                  <c:v>42251</c:v>
                </c:pt>
                <c:pt idx="1708">
                  <c:v>42252</c:v>
                </c:pt>
                <c:pt idx="1709">
                  <c:v>42253</c:v>
                </c:pt>
                <c:pt idx="1710">
                  <c:v>42254</c:v>
                </c:pt>
                <c:pt idx="1711">
                  <c:v>42255</c:v>
                </c:pt>
                <c:pt idx="1712">
                  <c:v>42256</c:v>
                </c:pt>
                <c:pt idx="1713">
                  <c:v>42257</c:v>
                </c:pt>
                <c:pt idx="1714">
                  <c:v>42258</c:v>
                </c:pt>
                <c:pt idx="1715">
                  <c:v>42259</c:v>
                </c:pt>
                <c:pt idx="1716">
                  <c:v>42260</c:v>
                </c:pt>
                <c:pt idx="1717">
                  <c:v>42261</c:v>
                </c:pt>
                <c:pt idx="1718">
                  <c:v>42262</c:v>
                </c:pt>
                <c:pt idx="1719">
                  <c:v>42263</c:v>
                </c:pt>
                <c:pt idx="1720">
                  <c:v>42264</c:v>
                </c:pt>
                <c:pt idx="1721">
                  <c:v>42265</c:v>
                </c:pt>
                <c:pt idx="1722">
                  <c:v>42266</c:v>
                </c:pt>
                <c:pt idx="1723">
                  <c:v>42267</c:v>
                </c:pt>
                <c:pt idx="1724">
                  <c:v>42268</c:v>
                </c:pt>
                <c:pt idx="1725">
                  <c:v>42269</c:v>
                </c:pt>
                <c:pt idx="1726">
                  <c:v>42270</c:v>
                </c:pt>
                <c:pt idx="1727">
                  <c:v>42271</c:v>
                </c:pt>
                <c:pt idx="1728">
                  <c:v>42272</c:v>
                </c:pt>
                <c:pt idx="1729">
                  <c:v>42273</c:v>
                </c:pt>
                <c:pt idx="1730">
                  <c:v>42274</c:v>
                </c:pt>
                <c:pt idx="1731">
                  <c:v>42275</c:v>
                </c:pt>
                <c:pt idx="1732">
                  <c:v>42276</c:v>
                </c:pt>
                <c:pt idx="1733">
                  <c:v>42277</c:v>
                </c:pt>
                <c:pt idx="1734">
                  <c:v>42278</c:v>
                </c:pt>
                <c:pt idx="1735">
                  <c:v>42279</c:v>
                </c:pt>
                <c:pt idx="1736">
                  <c:v>42280</c:v>
                </c:pt>
                <c:pt idx="1737">
                  <c:v>42281</c:v>
                </c:pt>
                <c:pt idx="1738">
                  <c:v>42282</c:v>
                </c:pt>
                <c:pt idx="1739">
                  <c:v>42283</c:v>
                </c:pt>
                <c:pt idx="1740">
                  <c:v>42284</c:v>
                </c:pt>
                <c:pt idx="1741">
                  <c:v>42285</c:v>
                </c:pt>
                <c:pt idx="1742">
                  <c:v>42286</c:v>
                </c:pt>
                <c:pt idx="1743">
                  <c:v>42287</c:v>
                </c:pt>
                <c:pt idx="1744">
                  <c:v>42288</c:v>
                </c:pt>
                <c:pt idx="1745">
                  <c:v>42289</c:v>
                </c:pt>
                <c:pt idx="1746">
                  <c:v>42290</c:v>
                </c:pt>
                <c:pt idx="1747">
                  <c:v>42291</c:v>
                </c:pt>
                <c:pt idx="1748">
                  <c:v>42292</c:v>
                </c:pt>
                <c:pt idx="1749">
                  <c:v>42293</c:v>
                </c:pt>
                <c:pt idx="1750">
                  <c:v>42294</c:v>
                </c:pt>
                <c:pt idx="1751">
                  <c:v>42295</c:v>
                </c:pt>
                <c:pt idx="1752">
                  <c:v>42296</c:v>
                </c:pt>
                <c:pt idx="1753">
                  <c:v>42297</c:v>
                </c:pt>
                <c:pt idx="1754">
                  <c:v>42298</c:v>
                </c:pt>
                <c:pt idx="1755">
                  <c:v>42299</c:v>
                </c:pt>
                <c:pt idx="1756">
                  <c:v>42300</c:v>
                </c:pt>
                <c:pt idx="1757">
                  <c:v>42301</c:v>
                </c:pt>
                <c:pt idx="1758">
                  <c:v>42302</c:v>
                </c:pt>
                <c:pt idx="1759">
                  <c:v>42303</c:v>
                </c:pt>
                <c:pt idx="1760">
                  <c:v>42304</c:v>
                </c:pt>
                <c:pt idx="1761">
                  <c:v>42305</c:v>
                </c:pt>
                <c:pt idx="1762">
                  <c:v>42306</c:v>
                </c:pt>
                <c:pt idx="1763">
                  <c:v>42307</c:v>
                </c:pt>
                <c:pt idx="1764">
                  <c:v>42308</c:v>
                </c:pt>
                <c:pt idx="1765">
                  <c:v>42309</c:v>
                </c:pt>
                <c:pt idx="1766">
                  <c:v>42310</c:v>
                </c:pt>
                <c:pt idx="1767">
                  <c:v>42311</c:v>
                </c:pt>
                <c:pt idx="1768">
                  <c:v>42312</c:v>
                </c:pt>
                <c:pt idx="1769">
                  <c:v>42313</c:v>
                </c:pt>
                <c:pt idx="1770">
                  <c:v>42314</c:v>
                </c:pt>
                <c:pt idx="1771">
                  <c:v>42315</c:v>
                </c:pt>
                <c:pt idx="1772">
                  <c:v>42316</c:v>
                </c:pt>
                <c:pt idx="1773">
                  <c:v>42317</c:v>
                </c:pt>
                <c:pt idx="1774">
                  <c:v>42318</c:v>
                </c:pt>
                <c:pt idx="1775">
                  <c:v>42319</c:v>
                </c:pt>
                <c:pt idx="1776">
                  <c:v>42320</c:v>
                </c:pt>
                <c:pt idx="1777">
                  <c:v>42321</c:v>
                </c:pt>
                <c:pt idx="1778">
                  <c:v>42322</c:v>
                </c:pt>
                <c:pt idx="1779">
                  <c:v>42323</c:v>
                </c:pt>
                <c:pt idx="1780">
                  <c:v>42324</c:v>
                </c:pt>
                <c:pt idx="1781">
                  <c:v>42325</c:v>
                </c:pt>
                <c:pt idx="1782">
                  <c:v>42326</c:v>
                </c:pt>
                <c:pt idx="1783">
                  <c:v>42327</c:v>
                </c:pt>
                <c:pt idx="1784">
                  <c:v>42328</c:v>
                </c:pt>
                <c:pt idx="1785">
                  <c:v>42329</c:v>
                </c:pt>
                <c:pt idx="1786">
                  <c:v>42330</c:v>
                </c:pt>
                <c:pt idx="1787">
                  <c:v>42331</c:v>
                </c:pt>
                <c:pt idx="1788">
                  <c:v>42332</c:v>
                </c:pt>
                <c:pt idx="1789">
                  <c:v>42333</c:v>
                </c:pt>
                <c:pt idx="1790">
                  <c:v>42334</c:v>
                </c:pt>
                <c:pt idx="1791">
                  <c:v>42335</c:v>
                </c:pt>
                <c:pt idx="1792">
                  <c:v>42336</c:v>
                </c:pt>
                <c:pt idx="1793">
                  <c:v>42337</c:v>
                </c:pt>
                <c:pt idx="1794">
                  <c:v>42338</c:v>
                </c:pt>
                <c:pt idx="1795">
                  <c:v>42339</c:v>
                </c:pt>
                <c:pt idx="1796">
                  <c:v>42340</c:v>
                </c:pt>
                <c:pt idx="1797">
                  <c:v>42341</c:v>
                </c:pt>
                <c:pt idx="1798">
                  <c:v>42342</c:v>
                </c:pt>
                <c:pt idx="1799">
                  <c:v>42343</c:v>
                </c:pt>
                <c:pt idx="1800">
                  <c:v>42344</c:v>
                </c:pt>
                <c:pt idx="1801">
                  <c:v>42345</c:v>
                </c:pt>
                <c:pt idx="1802">
                  <c:v>42346</c:v>
                </c:pt>
                <c:pt idx="1803">
                  <c:v>42347</c:v>
                </c:pt>
                <c:pt idx="1804">
                  <c:v>42348</c:v>
                </c:pt>
                <c:pt idx="1805">
                  <c:v>42349</c:v>
                </c:pt>
                <c:pt idx="1806">
                  <c:v>42350</c:v>
                </c:pt>
                <c:pt idx="1807">
                  <c:v>42351</c:v>
                </c:pt>
                <c:pt idx="1808">
                  <c:v>42352</c:v>
                </c:pt>
                <c:pt idx="1809">
                  <c:v>42353</c:v>
                </c:pt>
                <c:pt idx="1810">
                  <c:v>42354</c:v>
                </c:pt>
                <c:pt idx="1811">
                  <c:v>42355</c:v>
                </c:pt>
                <c:pt idx="1812">
                  <c:v>42356</c:v>
                </c:pt>
                <c:pt idx="1813">
                  <c:v>42357</c:v>
                </c:pt>
                <c:pt idx="1814">
                  <c:v>42358</c:v>
                </c:pt>
                <c:pt idx="1815">
                  <c:v>42359</c:v>
                </c:pt>
                <c:pt idx="1816">
                  <c:v>42360</c:v>
                </c:pt>
                <c:pt idx="1817">
                  <c:v>42361</c:v>
                </c:pt>
                <c:pt idx="1818">
                  <c:v>42362</c:v>
                </c:pt>
                <c:pt idx="1819">
                  <c:v>42363</c:v>
                </c:pt>
                <c:pt idx="1820">
                  <c:v>42364</c:v>
                </c:pt>
                <c:pt idx="1821">
                  <c:v>42365</c:v>
                </c:pt>
                <c:pt idx="1822">
                  <c:v>42366</c:v>
                </c:pt>
                <c:pt idx="1823">
                  <c:v>42367</c:v>
                </c:pt>
                <c:pt idx="1824">
                  <c:v>42368</c:v>
                </c:pt>
                <c:pt idx="1825">
                  <c:v>42369</c:v>
                </c:pt>
                <c:pt idx="1826">
                  <c:v>42370</c:v>
                </c:pt>
                <c:pt idx="1827">
                  <c:v>42371</c:v>
                </c:pt>
                <c:pt idx="1828">
                  <c:v>42372</c:v>
                </c:pt>
                <c:pt idx="1829">
                  <c:v>42373</c:v>
                </c:pt>
                <c:pt idx="1830">
                  <c:v>42374</c:v>
                </c:pt>
                <c:pt idx="1831">
                  <c:v>42375</c:v>
                </c:pt>
                <c:pt idx="1832">
                  <c:v>42376</c:v>
                </c:pt>
                <c:pt idx="1833">
                  <c:v>42377</c:v>
                </c:pt>
                <c:pt idx="1834">
                  <c:v>42378</c:v>
                </c:pt>
                <c:pt idx="1835">
                  <c:v>42379</c:v>
                </c:pt>
                <c:pt idx="1836">
                  <c:v>42380</c:v>
                </c:pt>
                <c:pt idx="1837">
                  <c:v>42381</c:v>
                </c:pt>
                <c:pt idx="1838">
                  <c:v>42382</c:v>
                </c:pt>
                <c:pt idx="1839">
                  <c:v>42383</c:v>
                </c:pt>
                <c:pt idx="1840">
                  <c:v>42384</c:v>
                </c:pt>
                <c:pt idx="1841">
                  <c:v>42385</c:v>
                </c:pt>
                <c:pt idx="1842">
                  <c:v>42386</c:v>
                </c:pt>
                <c:pt idx="1843">
                  <c:v>42387</c:v>
                </c:pt>
                <c:pt idx="1844">
                  <c:v>42388</c:v>
                </c:pt>
                <c:pt idx="1845">
                  <c:v>42389</c:v>
                </c:pt>
                <c:pt idx="1846">
                  <c:v>42390</c:v>
                </c:pt>
                <c:pt idx="1847">
                  <c:v>42391</c:v>
                </c:pt>
                <c:pt idx="1848">
                  <c:v>42392</c:v>
                </c:pt>
                <c:pt idx="1849">
                  <c:v>42393</c:v>
                </c:pt>
                <c:pt idx="1850">
                  <c:v>42394</c:v>
                </c:pt>
                <c:pt idx="1851">
                  <c:v>42395</c:v>
                </c:pt>
                <c:pt idx="1852">
                  <c:v>42396</c:v>
                </c:pt>
                <c:pt idx="1853">
                  <c:v>42397</c:v>
                </c:pt>
                <c:pt idx="1854">
                  <c:v>42398</c:v>
                </c:pt>
                <c:pt idx="1855">
                  <c:v>42399</c:v>
                </c:pt>
                <c:pt idx="1856">
                  <c:v>42400</c:v>
                </c:pt>
                <c:pt idx="1857">
                  <c:v>42401</c:v>
                </c:pt>
                <c:pt idx="1858">
                  <c:v>42402</c:v>
                </c:pt>
                <c:pt idx="1859">
                  <c:v>42403</c:v>
                </c:pt>
                <c:pt idx="1860">
                  <c:v>42404</c:v>
                </c:pt>
                <c:pt idx="1861">
                  <c:v>42405</c:v>
                </c:pt>
                <c:pt idx="1862">
                  <c:v>42406</c:v>
                </c:pt>
                <c:pt idx="1863">
                  <c:v>42407</c:v>
                </c:pt>
                <c:pt idx="1864">
                  <c:v>42408</c:v>
                </c:pt>
                <c:pt idx="1865">
                  <c:v>42409</c:v>
                </c:pt>
                <c:pt idx="1866">
                  <c:v>42410</c:v>
                </c:pt>
                <c:pt idx="1867">
                  <c:v>42411</c:v>
                </c:pt>
                <c:pt idx="1868">
                  <c:v>42412</c:v>
                </c:pt>
                <c:pt idx="1869">
                  <c:v>42413</c:v>
                </c:pt>
                <c:pt idx="1870">
                  <c:v>42414</c:v>
                </c:pt>
                <c:pt idx="1871">
                  <c:v>42415</c:v>
                </c:pt>
                <c:pt idx="1872">
                  <c:v>42416</c:v>
                </c:pt>
                <c:pt idx="1873">
                  <c:v>42417</c:v>
                </c:pt>
                <c:pt idx="1874">
                  <c:v>42418</c:v>
                </c:pt>
                <c:pt idx="1875">
                  <c:v>42419</c:v>
                </c:pt>
                <c:pt idx="1876">
                  <c:v>42420</c:v>
                </c:pt>
                <c:pt idx="1877">
                  <c:v>42421</c:v>
                </c:pt>
                <c:pt idx="1878">
                  <c:v>42422</c:v>
                </c:pt>
                <c:pt idx="1879">
                  <c:v>42423</c:v>
                </c:pt>
                <c:pt idx="1880">
                  <c:v>42424</c:v>
                </c:pt>
                <c:pt idx="1881">
                  <c:v>42425</c:v>
                </c:pt>
                <c:pt idx="1882">
                  <c:v>42426</c:v>
                </c:pt>
                <c:pt idx="1883">
                  <c:v>42427</c:v>
                </c:pt>
                <c:pt idx="1884">
                  <c:v>42428</c:v>
                </c:pt>
                <c:pt idx="1885">
                  <c:v>42429</c:v>
                </c:pt>
                <c:pt idx="1886">
                  <c:v>42430</c:v>
                </c:pt>
                <c:pt idx="1887">
                  <c:v>42431</c:v>
                </c:pt>
                <c:pt idx="1888">
                  <c:v>42432</c:v>
                </c:pt>
                <c:pt idx="1889">
                  <c:v>42433</c:v>
                </c:pt>
                <c:pt idx="1890">
                  <c:v>42434</c:v>
                </c:pt>
                <c:pt idx="1891">
                  <c:v>42435</c:v>
                </c:pt>
                <c:pt idx="1892">
                  <c:v>42436</c:v>
                </c:pt>
                <c:pt idx="1893">
                  <c:v>42437</c:v>
                </c:pt>
                <c:pt idx="1894">
                  <c:v>42438</c:v>
                </c:pt>
                <c:pt idx="1895">
                  <c:v>42439</c:v>
                </c:pt>
                <c:pt idx="1896">
                  <c:v>42440</c:v>
                </c:pt>
                <c:pt idx="1897">
                  <c:v>42441</c:v>
                </c:pt>
                <c:pt idx="1898">
                  <c:v>42442</c:v>
                </c:pt>
                <c:pt idx="1899">
                  <c:v>42443</c:v>
                </c:pt>
                <c:pt idx="1900">
                  <c:v>42444</c:v>
                </c:pt>
                <c:pt idx="1901">
                  <c:v>42445</c:v>
                </c:pt>
                <c:pt idx="1902">
                  <c:v>42446</c:v>
                </c:pt>
                <c:pt idx="1903">
                  <c:v>42447</c:v>
                </c:pt>
                <c:pt idx="1904">
                  <c:v>42448</c:v>
                </c:pt>
                <c:pt idx="1905">
                  <c:v>42449</c:v>
                </c:pt>
                <c:pt idx="1906">
                  <c:v>42450</c:v>
                </c:pt>
                <c:pt idx="1907">
                  <c:v>42451</c:v>
                </c:pt>
                <c:pt idx="1908">
                  <c:v>42452</c:v>
                </c:pt>
                <c:pt idx="1909">
                  <c:v>42453</c:v>
                </c:pt>
                <c:pt idx="1910">
                  <c:v>42454</c:v>
                </c:pt>
                <c:pt idx="1911">
                  <c:v>42455</c:v>
                </c:pt>
                <c:pt idx="1912">
                  <c:v>42456</c:v>
                </c:pt>
                <c:pt idx="1913">
                  <c:v>42457</c:v>
                </c:pt>
                <c:pt idx="1914">
                  <c:v>42458</c:v>
                </c:pt>
                <c:pt idx="1915">
                  <c:v>42459</c:v>
                </c:pt>
                <c:pt idx="1916">
                  <c:v>42460</c:v>
                </c:pt>
                <c:pt idx="1917">
                  <c:v>42461</c:v>
                </c:pt>
                <c:pt idx="1918">
                  <c:v>42462</c:v>
                </c:pt>
                <c:pt idx="1919">
                  <c:v>42463</c:v>
                </c:pt>
                <c:pt idx="1920">
                  <c:v>42464</c:v>
                </c:pt>
                <c:pt idx="1921">
                  <c:v>42465</c:v>
                </c:pt>
                <c:pt idx="1922">
                  <c:v>42466</c:v>
                </c:pt>
                <c:pt idx="1923">
                  <c:v>42467</c:v>
                </c:pt>
                <c:pt idx="1924">
                  <c:v>42468</c:v>
                </c:pt>
                <c:pt idx="1925">
                  <c:v>42469</c:v>
                </c:pt>
                <c:pt idx="1926">
                  <c:v>42470</c:v>
                </c:pt>
                <c:pt idx="1927">
                  <c:v>42471</c:v>
                </c:pt>
                <c:pt idx="1928">
                  <c:v>42472</c:v>
                </c:pt>
                <c:pt idx="1929">
                  <c:v>42473</c:v>
                </c:pt>
                <c:pt idx="1930">
                  <c:v>42474</c:v>
                </c:pt>
                <c:pt idx="1931">
                  <c:v>42475</c:v>
                </c:pt>
                <c:pt idx="1932">
                  <c:v>42476</c:v>
                </c:pt>
                <c:pt idx="1933">
                  <c:v>42477</c:v>
                </c:pt>
                <c:pt idx="1934">
                  <c:v>42478</c:v>
                </c:pt>
                <c:pt idx="1935">
                  <c:v>42479</c:v>
                </c:pt>
                <c:pt idx="1936">
                  <c:v>42480</c:v>
                </c:pt>
                <c:pt idx="1937">
                  <c:v>42481</c:v>
                </c:pt>
                <c:pt idx="1938">
                  <c:v>42482</c:v>
                </c:pt>
                <c:pt idx="1939">
                  <c:v>42483</c:v>
                </c:pt>
                <c:pt idx="1940">
                  <c:v>42484</c:v>
                </c:pt>
                <c:pt idx="1941">
                  <c:v>42485</c:v>
                </c:pt>
                <c:pt idx="1942">
                  <c:v>42486</c:v>
                </c:pt>
                <c:pt idx="1943">
                  <c:v>42487</c:v>
                </c:pt>
                <c:pt idx="1944">
                  <c:v>42488</c:v>
                </c:pt>
                <c:pt idx="1945">
                  <c:v>42489</c:v>
                </c:pt>
                <c:pt idx="1946">
                  <c:v>42490</c:v>
                </c:pt>
                <c:pt idx="1947">
                  <c:v>42491</c:v>
                </c:pt>
                <c:pt idx="1948">
                  <c:v>42492</c:v>
                </c:pt>
                <c:pt idx="1949">
                  <c:v>42493</c:v>
                </c:pt>
                <c:pt idx="1950">
                  <c:v>42494</c:v>
                </c:pt>
                <c:pt idx="1951">
                  <c:v>42495</c:v>
                </c:pt>
                <c:pt idx="1952">
                  <c:v>42496</c:v>
                </c:pt>
                <c:pt idx="1953">
                  <c:v>42497</c:v>
                </c:pt>
                <c:pt idx="1954">
                  <c:v>42498</c:v>
                </c:pt>
                <c:pt idx="1955">
                  <c:v>42499</c:v>
                </c:pt>
                <c:pt idx="1956">
                  <c:v>42500</c:v>
                </c:pt>
                <c:pt idx="1957">
                  <c:v>42501</c:v>
                </c:pt>
                <c:pt idx="1958">
                  <c:v>42502</c:v>
                </c:pt>
                <c:pt idx="1959">
                  <c:v>42503</c:v>
                </c:pt>
                <c:pt idx="1960">
                  <c:v>42504</c:v>
                </c:pt>
                <c:pt idx="1961">
                  <c:v>42505</c:v>
                </c:pt>
                <c:pt idx="1962">
                  <c:v>42506</c:v>
                </c:pt>
                <c:pt idx="1963">
                  <c:v>42507</c:v>
                </c:pt>
                <c:pt idx="1964">
                  <c:v>42508</c:v>
                </c:pt>
                <c:pt idx="1965">
                  <c:v>42509</c:v>
                </c:pt>
                <c:pt idx="1966">
                  <c:v>42510</c:v>
                </c:pt>
                <c:pt idx="1967">
                  <c:v>42511</c:v>
                </c:pt>
                <c:pt idx="1968">
                  <c:v>42512</c:v>
                </c:pt>
                <c:pt idx="1969">
                  <c:v>42513</c:v>
                </c:pt>
                <c:pt idx="1970">
                  <c:v>42514</c:v>
                </c:pt>
                <c:pt idx="1971">
                  <c:v>42515</c:v>
                </c:pt>
                <c:pt idx="1972">
                  <c:v>42516</c:v>
                </c:pt>
                <c:pt idx="1973">
                  <c:v>42517</c:v>
                </c:pt>
                <c:pt idx="1974">
                  <c:v>42518</c:v>
                </c:pt>
                <c:pt idx="1975">
                  <c:v>42519</c:v>
                </c:pt>
                <c:pt idx="1976">
                  <c:v>42520</c:v>
                </c:pt>
                <c:pt idx="1977">
                  <c:v>42521</c:v>
                </c:pt>
                <c:pt idx="1978">
                  <c:v>42522</c:v>
                </c:pt>
                <c:pt idx="1979">
                  <c:v>42523</c:v>
                </c:pt>
                <c:pt idx="1980">
                  <c:v>42524</c:v>
                </c:pt>
                <c:pt idx="1981">
                  <c:v>42525</c:v>
                </c:pt>
                <c:pt idx="1982">
                  <c:v>42526</c:v>
                </c:pt>
                <c:pt idx="1983">
                  <c:v>42527</c:v>
                </c:pt>
                <c:pt idx="1984">
                  <c:v>42528</c:v>
                </c:pt>
                <c:pt idx="1985">
                  <c:v>42529</c:v>
                </c:pt>
                <c:pt idx="1986">
                  <c:v>42530</c:v>
                </c:pt>
                <c:pt idx="1987">
                  <c:v>42531</c:v>
                </c:pt>
                <c:pt idx="1988">
                  <c:v>42532</c:v>
                </c:pt>
                <c:pt idx="1989">
                  <c:v>42533</c:v>
                </c:pt>
                <c:pt idx="1990">
                  <c:v>42534</c:v>
                </c:pt>
                <c:pt idx="1991">
                  <c:v>42535</c:v>
                </c:pt>
                <c:pt idx="1992">
                  <c:v>42536</c:v>
                </c:pt>
                <c:pt idx="1993">
                  <c:v>42537</c:v>
                </c:pt>
                <c:pt idx="1994">
                  <c:v>42538</c:v>
                </c:pt>
                <c:pt idx="1995">
                  <c:v>42539</c:v>
                </c:pt>
                <c:pt idx="1996">
                  <c:v>42540</c:v>
                </c:pt>
                <c:pt idx="1997">
                  <c:v>42541</c:v>
                </c:pt>
                <c:pt idx="1998">
                  <c:v>42542</c:v>
                </c:pt>
                <c:pt idx="1999">
                  <c:v>42543</c:v>
                </c:pt>
                <c:pt idx="2000">
                  <c:v>42544</c:v>
                </c:pt>
                <c:pt idx="2001">
                  <c:v>42545</c:v>
                </c:pt>
                <c:pt idx="2002">
                  <c:v>42546</c:v>
                </c:pt>
                <c:pt idx="2003">
                  <c:v>42547</c:v>
                </c:pt>
                <c:pt idx="2004">
                  <c:v>42548</c:v>
                </c:pt>
                <c:pt idx="2005">
                  <c:v>42549</c:v>
                </c:pt>
                <c:pt idx="2006">
                  <c:v>42550</c:v>
                </c:pt>
                <c:pt idx="2007">
                  <c:v>42551</c:v>
                </c:pt>
                <c:pt idx="2008">
                  <c:v>42552</c:v>
                </c:pt>
                <c:pt idx="2009">
                  <c:v>42553</c:v>
                </c:pt>
                <c:pt idx="2010">
                  <c:v>42554</c:v>
                </c:pt>
                <c:pt idx="2011">
                  <c:v>42555</c:v>
                </c:pt>
                <c:pt idx="2012">
                  <c:v>42556</c:v>
                </c:pt>
                <c:pt idx="2013">
                  <c:v>42557</c:v>
                </c:pt>
                <c:pt idx="2014">
                  <c:v>42558</c:v>
                </c:pt>
                <c:pt idx="2015">
                  <c:v>42559</c:v>
                </c:pt>
                <c:pt idx="2016">
                  <c:v>42560</c:v>
                </c:pt>
                <c:pt idx="2017">
                  <c:v>42561</c:v>
                </c:pt>
                <c:pt idx="2018">
                  <c:v>42562</c:v>
                </c:pt>
                <c:pt idx="2019">
                  <c:v>42563</c:v>
                </c:pt>
                <c:pt idx="2020">
                  <c:v>42564</c:v>
                </c:pt>
                <c:pt idx="2021">
                  <c:v>42565</c:v>
                </c:pt>
                <c:pt idx="2022">
                  <c:v>42566</c:v>
                </c:pt>
                <c:pt idx="2023">
                  <c:v>42567</c:v>
                </c:pt>
                <c:pt idx="2024">
                  <c:v>42568</c:v>
                </c:pt>
                <c:pt idx="2025">
                  <c:v>42569</c:v>
                </c:pt>
                <c:pt idx="2026">
                  <c:v>42570</c:v>
                </c:pt>
                <c:pt idx="2027">
                  <c:v>42571</c:v>
                </c:pt>
                <c:pt idx="2028">
                  <c:v>42572</c:v>
                </c:pt>
                <c:pt idx="2029">
                  <c:v>42573</c:v>
                </c:pt>
                <c:pt idx="2030">
                  <c:v>42574</c:v>
                </c:pt>
                <c:pt idx="2031">
                  <c:v>42575</c:v>
                </c:pt>
                <c:pt idx="2032">
                  <c:v>42576</c:v>
                </c:pt>
                <c:pt idx="2033">
                  <c:v>42577</c:v>
                </c:pt>
                <c:pt idx="2034">
                  <c:v>42578</c:v>
                </c:pt>
                <c:pt idx="2035">
                  <c:v>42579</c:v>
                </c:pt>
                <c:pt idx="2036">
                  <c:v>42580</c:v>
                </c:pt>
                <c:pt idx="2037">
                  <c:v>42581</c:v>
                </c:pt>
                <c:pt idx="2038">
                  <c:v>42582</c:v>
                </c:pt>
                <c:pt idx="2039">
                  <c:v>42583</c:v>
                </c:pt>
                <c:pt idx="2040">
                  <c:v>42584</c:v>
                </c:pt>
                <c:pt idx="2041">
                  <c:v>42585</c:v>
                </c:pt>
                <c:pt idx="2042">
                  <c:v>42586</c:v>
                </c:pt>
                <c:pt idx="2043">
                  <c:v>42587</c:v>
                </c:pt>
                <c:pt idx="2044">
                  <c:v>42588</c:v>
                </c:pt>
                <c:pt idx="2045">
                  <c:v>42589</c:v>
                </c:pt>
                <c:pt idx="2046">
                  <c:v>42590</c:v>
                </c:pt>
                <c:pt idx="2047">
                  <c:v>42591</c:v>
                </c:pt>
                <c:pt idx="2048">
                  <c:v>42592</c:v>
                </c:pt>
                <c:pt idx="2049">
                  <c:v>42593</c:v>
                </c:pt>
                <c:pt idx="2050">
                  <c:v>42594</c:v>
                </c:pt>
                <c:pt idx="2051">
                  <c:v>42595</c:v>
                </c:pt>
                <c:pt idx="2052">
                  <c:v>42596</c:v>
                </c:pt>
                <c:pt idx="2053">
                  <c:v>42597</c:v>
                </c:pt>
                <c:pt idx="2054">
                  <c:v>42598</c:v>
                </c:pt>
                <c:pt idx="2055">
                  <c:v>42599</c:v>
                </c:pt>
                <c:pt idx="2056">
                  <c:v>42600</c:v>
                </c:pt>
                <c:pt idx="2057">
                  <c:v>42601</c:v>
                </c:pt>
                <c:pt idx="2058">
                  <c:v>42602</c:v>
                </c:pt>
                <c:pt idx="2059">
                  <c:v>42603</c:v>
                </c:pt>
                <c:pt idx="2060">
                  <c:v>42604</c:v>
                </c:pt>
                <c:pt idx="2061">
                  <c:v>42605</c:v>
                </c:pt>
                <c:pt idx="2062">
                  <c:v>42606</c:v>
                </c:pt>
                <c:pt idx="2063">
                  <c:v>42607</c:v>
                </c:pt>
                <c:pt idx="2064">
                  <c:v>42608</c:v>
                </c:pt>
                <c:pt idx="2065">
                  <c:v>42609</c:v>
                </c:pt>
                <c:pt idx="2066">
                  <c:v>42610</c:v>
                </c:pt>
                <c:pt idx="2067">
                  <c:v>42611</c:v>
                </c:pt>
                <c:pt idx="2068">
                  <c:v>42612</c:v>
                </c:pt>
                <c:pt idx="2069">
                  <c:v>42613</c:v>
                </c:pt>
                <c:pt idx="2070">
                  <c:v>42614</c:v>
                </c:pt>
                <c:pt idx="2071">
                  <c:v>42615</c:v>
                </c:pt>
                <c:pt idx="2072">
                  <c:v>42616</c:v>
                </c:pt>
                <c:pt idx="2073">
                  <c:v>42617</c:v>
                </c:pt>
                <c:pt idx="2074">
                  <c:v>42618</c:v>
                </c:pt>
                <c:pt idx="2075">
                  <c:v>42619</c:v>
                </c:pt>
                <c:pt idx="2076">
                  <c:v>42620</c:v>
                </c:pt>
                <c:pt idx="2077">
                  <c:v>42621</c:v>
                </c:pt>
                <c:pt idx="2078">
                  <c:v>42622</c:v>
                </c:pt>
                <c:pt idx="2079">
                  <c:v>42623</c:v>
                </c:pt>
                <c:pt idx="2080">
                  <c:v>42624</c:v>
                </c:pt>
                <c:pt idx="2081">
                  <c:v>42625</c:v>
                </c:pt>
                <c:pt idx="2082">
                  <c:v>42626</c:v>
                </c:pt>
                <c:pt idx="2083">
                  <c:v>42627</c:v>
                </c:pt>
                <c:pt idx="2084">
                  <c:v>42628</c:v>
                </c:pt>
                <c:pt idx="2085">
                  <c:v>42629</c:v>
                </c:pt>
                <c:pt idx="2086">
                  <c:v>42630</c:v>
                </c:pt>
                <c:pt idx="2087">
                  <c:v>42631</c:v>
                </c:pt>
                <c:pt idx="2088">
                  <c:v>42632</c:v>
                </c:pt>
                <c:pt idx="2089">
                  <c:v>42633</c:v>
                </c:pt>
                <c:pt idx="2090">
                  <c:v>42634</c:v>
                </c:pt>
                <c:pt idx="2091">
                  <c:v>42635</c:v>
                </c:pt>
                <c:pt idx="2092">
                  <c:v>42636</c:v>
                </c:pt>
                <c:pt idx="2093">
                  <c:v>42637</c:v>
                </c:pt>
                <c:pt idx="2094">
                  <c:v>42638</c:v>
                </c:pt>
                <c:pt idx="2095">
                  <c:v>42639</c:v>
                </c:pt>
                <c:pt idx="2096">
                  <c:v>42640</c:v>
                </c:pt>
                <c:pt idx="2097">
                  <c:v>42641</c:v>
                </c:pt>
                <c:pt idx="2098">
                  <c:v>42642</c:v>
                </c:pt>
                <c:pt idx="2099">
                  <c:v>42643</c:v>
                </c:pt>
                <c:pt idx="2100">
                  <c:v>42644</c:v>
                </c:pt>
                <c:pt idx="2101">
                  <c:v>42645</c:v>
                </c:pt>
                <c:pt idx="2102">
                  <c:v>42646</c:v>
                </c:pt>
                <c:pt idx="2103">
                  <c:v>42647</c:v>
                </c:pt>
                <c:pt idx="2104">
                  <c:v>42648</c:v>
                </c:pt>
                <c:pt idx="2105">
                  <c:v>42649</c:v>
                </c:pt>
                <c:pt idx="2106">
                  <c:v>42650</c:v>
                </c:pt>
                <c:pt idx="2107">
                  <c:v>42651</c:v>
                </c:pt>
                <c:pt idx="2108">
                  <c:v>42652</c:v>
                </c:pt>
                <c:pt idx="2109">
                  <c:v>42653</c:v>
                </c:pt>
                <c:pt idx="2110">
                  <c:v>42654</c:v>
                </c:pt>
                <c:pt idx="2111">
                  <c:v>42655</c:v>
                </c:pt>
                <c:pt idx="2112">
                  <c:v>42656</c:v>
                </c:pt>
                <c:pt idx="2113">
                  <c:v>42657</c:v>
                </c:pt>
                <c:pt idx="2114">
                  <c:v>42658</c:v>
                </c:pt>
                <c:pt idx="2115">
                  <c:v>42659</c:v>
                </c:pt>
                <c:pt idx="2116">
                  <c:v>42660</c:v>
                </c:pt>
                <c:pt idx="2117">
                  <c:v>42661</c:v>
                </c:pt>
                <c:pt idx="2118">
                  <c:v>42662</c:v>
                </c:pt>
                <c:pt idx="2119">
                  <c:v>42663</c:v>
                </c:pt>
                <c:pt idx="2120">
                  <c:v>42664</c:v>
                </c:pt>
                <c:pt idx="2121">
                  <c:v>42665</c:v>
                </c:pt>
                <c:pt idx="2122">
                  <c:v>42666</c:v>
                </c:pt>
                <c:pt idx="2123">
                  <c:v>42667</c:v>
                </c:pt>
                <c:pt idx="2124">
                  <c:v>42668</c:v>
                </c:pt>
                <c:pt idx="2125">
                  <c:v>42669</c:v>
                </c:pt>
                <c:pt idx="2126">
                  <c:v>42670</c:v>
                </c:pt>
                <c:pt idx="2127">
                  <c:v>42671</c:v>
                </c:pt>
                <c:pt idx="2128">
                  <c:v>42672</c:v>
                </c:pt>
                <c:pt idx="2129">
                  <c:v>42673</c:v>
                </c:pt>
                <c:pt idx="2130">
                  <c:v>42674</c:v>
                </c:pt>
                <c:pt idx="2131">
                  <c:v>42675</c:v>
                </c:pt>
                <c:pt idx="2132">
                  <c:v>42676</c:v>
                </c:pt>
                <c:pt idx="2133">
                  <c:v>42677</c:v>
                </c:pt>
                <c:pt idx="2134">
                  <c:v>42678</c:v>
                </c:pt>
                <c:pt idx="2135">
                  <c:v>42679</c:v>
                </c:pt>
                <c:pt idx="2136">
                  <c:v>42680</c:v>
                </c:pt>
                <c:pt idx="2137">
                  <c:v>42681</c:v>
                </c:pt>
                <c:pt idx="2138">
                  <c:v>42682</c:v>
                </c:pt>
                <c:pt idx="2139">
                  <c:v>42683</c:v>
                </c:pt>
                <c:pt idx="2140">
                  <c:v>42684</c:v>
                </c:pt>
                <c:pt idx="2141">
                  <c:v>42685</c:v>
                </c:pt>
                <c:pt idx="2142">
                  <c:v>42686</c:v>
                </c:pt>
                <c:pt idx="2143">
                  <c:v>42687</c:v>
                </c:pt>
                <c:pt idx="2144">
                  <c:v>42688</c:v>
                </c:pt>
                <c:pt idx="2145">
                  <c:v>42689</c:v>
                </c:pt>
                <c:pt idx="2146">
                  <c:v>42690</c:v>
                </c:pt>
                <c:pt idx="2147">
                  <c:v>42691</c:v>
                </c:pt>
                <c:pt idx="2148">
                  <c:v>42692</c:v>
                </c:pt>
                <c:pt idx="2149">
                  <c:v>42693</c:v>
                </c:pt>
                <c:pt idx="2150">
                  <c:v>42694</c:v>
                </c:pt>
                <c:pt idx="2151">
                  <c:v>42695</c:v>
                </c:pt>
                <c:pt idx="2152">
                  <c:v>42696</c:v>
                </c:pt>
                <c:pt idx="2153">
                  <c:v>42697</c:v>
                </c:pt>
                <c:pt idx="2154">
                  <c:v>42698</c:v>
                </c:pt>
                <c:pt idx="2155">
                  <c:v>42699</c:v>
                </c:pt>
                <c:pt idx="2156">
                  <c:v>42700</c:v>
                </c:pt>
                <c:pt idx="2157">
                  <c:v>42701</c:v>
                </c:pt>
                <c:pt idx="2158">
                  <c:v>42702</c:v>
                </c:pt>
                <c:pt idx="2159">
                  <c:v>42703</c:v>
                </c:pt>
                <c:pt idx="2160">
                  <c:v>42704</c:v>
                </c:pt>
                <c:pt idx="2161">
                  <c:v>42705</c:v>
                </c:pt>
                <c:pt idx="2162">
                  <c:v>42706</c:v>
                </c:pt>
                <c:pt idx="2163">
                  <c:v>42707</c:v>
                </c:pt>
                <c:pt idx="2164">
                  <c:v>42708</c:v>
                </c:pt>
                <c:pt idx="2165">
                  <c:v>42709</c:v>
                </c:pt>
                <c:pt idx="2166">
                  <c:v>42710</c:v>
                </c:pt>
                <c:pt idx="2167">
                  <c:v>42711</c:v>
                </c:pt>
                <c:pt idx="2168">
                  <c:v>42712</c:v>
                </c:pt>
                <c:pt idx="2169">
                  <c:v>42713</c:v>
                </c:pt>
                <c:pt idx="2170">
                  <c:v>42714</c:v>
                </c:pt>
                <c:pt idx="2171">
                  <c:v>42715</c:v>
                </c:pt>
                <c:pt idx="2172">
                  <c:v>42716</c:v>
                </c:pt>
                <c:pt idx="2173">
                  <c:v>42717</c:v>
                </c:pt>
                <c:pt idx="2174">
                  <c:v>42718</c:v>
                </c:pt>
                <c:pt idx="2175">
                  <c:v>42719</c:v>
                </c:pt>
                <c:pt idx="2176">
                  <c:v>42720</c:v>
                </c:pt>
                <c:pt idx="2177">
                  <c:v>42721</c:v>
                </c:pt>
                <c:pt idx="2178">
                  <c:v>42722</c:v>
                </c:pt>
                <c:pt idx="2179">
                  <c:v>42723</c:v>
                </c:pt>
                <c:pt idx="2180">
                  <c:v>42724</c:v>
                </c:pt>
                <c:pt idx="2181">
                  <c:v>42725</c:v>
                </c:pt>
                <c:pt idx="2182">
                  <c:v>42726</c:v>
                </c:pt>
                <c:pt idx="2183">
                  <c:v>42727</c:v>
                </c:pt>
                <c:pt idx="2184">
                  <c:v>42728</c:v>
                </c:pt>
                <c:pt idx="2185">
                  <c:v>42729</c:v>
                </c:pt>
                <c:pt idx="2186">
                  <c:v>42730</c:v>
                </c:pt>
                <c:pt idx="2187">
                  <c:v>42731</c:v>
                </c:pt>
                <c:pt idx="2188">
                  <c:v>42732</c:v>
                </c:pt>
                <c:pt idx="2189">
                  <c:v>42733</c:v>
                </c:pt>
                <c:pt idx="2190">
                  <c:v>42734</c:v>
                </c:pt>
                <c:pt idx="2191">
                  <c:v>42735</c:v>
                </c:pt>
                <c:pt idx="2192">
                  <c:v>42736</c:v>
                </c:pt>
                <c:pt idx="2193">
                  <c:v>42737</c:v>
                </c:pt>
                <c:pt idx="2194">
                  <c:v>42738</c:v>
                </c:pt>
                <c:pt idx="2195">
                  <c:v>42739</c:v>
                </c:pt>
                <c:pt idx="2196">
                  <c:v>42740</c:v>
                </c:pt>
                <c:pt idx="2197">
                  <c:v>42741</c:v>
                </c:pt>
                <c:pt idx="2198">
                  <c:v>42742</c:v>
                </c:pt>
                <c:pt idx="2199">
                  <c:v>42743</c:v>
                </c:pt>
                <c:pt idx="2200">
                  <c:v>42744</c:v>
                </c:pt>
                <c:pt idx="2201">
                  <c:v>42745</c:v>
                </c:pt>
                <c:pt idx="2202">
                  <c:v>42746</c:v>
                </c:pt>
                <c:pt idx="2203">
                  <c:v>42747</c:v>
                </c:pt>
                <c:pt idx="2204">
                  <c:v>42748</c:v>
                </c:pt>
                <c:pt idx="2205">
                  <c:v>42749</c:v>
                </c:pt>
                <c:pt idx="2206">
                  <c:v>42750</c:v>
                </c:pt>
                <c:pt idx="2207">
                  <c:v>42751</c:v>
                </c:pt>
                <c:pt idx="2208">
                  <c:v>42752</c:v>
                </c:pt>
                <c:pt idx="2209">
                  <c:v>42753</c:v>
                </c:pt>
                <c:pt idx="2210">
                  <c:v>42754</c:v>
                </c:pt>
                <c:pt idx="2211">
                  <c:v>42755</c:v>
                </c:pt>
                <c:pt idx="2212">
                  <c:v>42756</c:v>
                </c:pt>
                <c:pt idx="2213">
                  <c:v>42757</c:v>
                </c:pt>
                <c:pt idx="2214">
                  <c:v>42758</c:v>
                </c:pt>
                <c:pt idx="2215">
                  <c:v>42759</c:v>
                </c:pt>
                <c:pt idx="2216">
                  <c:v>42760</c:v>
                </c:pt>
                <c:pt idx="2217">
                  <c:v>42761</c:v>
                </c:pt>
                <c:pt idx="2218">
                  <c:v>42762</c:v>
                </c:pt>
                <c:pt idx="2219">
                  <c:v>42763</c:v>
                </c:pt>
                <c:pt idx="2220">
                  <c:v>42764</c:v>
                </c:pt>
                <c:pt idx="2221">
                  <c:v>42765</c:v>
                </c:pt>
                <c:pt idx="2222">
                  <c:v>42766</c:v>
                </c:pt>
                <c:pt idx="2223">
                  <c:v>42767</c:v>
                </c:pt>
                <c:pt idx="2224">
                  <c:v>42768</c:v>
                </c:pt>
                <c:pt idx="2225">
                  <c:v>42769</c:v>
                </c:pt>
                <c:pt idx="2226">
                  <c:v>42770</c:v>
                </c:pt>
                <c:pt idx="2227">
                  <c:v>42771</c:v>
                </c:pt>
                <c:pt idx="2228">
                  <c:v>42772</c:v>
                </c:pt>
                <c:pt idx="2229">
                  <c:v>42773</c:v>
                </c:pt>
                <c:pt idx="2230">
                  <c:v>42774</c:v>
                </c:pt>
                <c:pt idx="2231">
                  <c:v>42775</c:v>
                </c:pt>
                <c:pt idx="2232">
                  <c:v>42776</c:v>
                </c:pt>
                <c:pt idx="2233">
                  <c:v>42777</c:v>
                </c:pt>
                <c:pt idx="2234">
                  <c:v>42778</c:v>
                </c:pt>
                <c:pt idx="2235">
                  <c:v>42779</c:v>
                </c:pt>
                <c:pt idx="2236">
                  <c:v>42780</c:v>
                </c:pt>
                <c:pt idx="2237">
                  <c:v>42781</c:v>
                </c:pt>
                <c:pt idx="2238">
                  <c:v>42782</c:v>
                </c:pt>
                <c:pt idx="2239">
                  <c:v>42783</c:v>
                </c:pt>
                <c:pt idx="2240">
                  <c:v>42784</c:v>
                </c:pt>
                <c:pt idx="2241">
                  <c:v>42785</c:v>
                </c:pt>
                <c:pt idx="2242">
                  <c:v>42786</c:v>
                </c:pt>
                <c:pt idx="2243">
                  <c:v>42787</c:v>
                </c:pt>
                <c:pt idx="2244">
                  <c:v>42788</c:v>
                </c:pt>
                <c:pt idx="2245">
                  <c:v>42789</c:v>
                </c:pt>
                <c:pt idx="2246">
                  <c:v>42790</c:v>
                </c:pt>
                <c:pt idx="2247">
                  <c:v>42791</c:v>
                </c:pt>
                <c:pt idx="2248">
                  <c:v>42792</c:v>
                </c:pt>
                <c:pt idx="2249">
                  <c:v>42793</c:v>
                </c:pt>
                <c:pt idx="2250">
                  <c:v>42794</c:v>
                </c:pt>
                <c:pt idx="2251">
                  <c:v>42795</c:v>
                </c:pt>
                <c:pt idx="2252">
                  <c:v>42796</c:v>
                </c:pt>
                <c:pt idx="2253">
                  <c:v>42797</c:v>
                </c:pt>
                <c:pt idx="2254">
                  <c:v>42798</c:v>
                </c:pt>
                <c:pt idx="2255">
                  <c:v>42799</c:v>
                </c:pt>
                <c:pt idx="2256">
                  <c:v>42800</c:v>
                </c:pt>
                <c:pt idx="2257">
                  <c:v>42801</c:v>
                </c:pt>
                <c:pt idx="2258">
                  <c:v>42802</c:v>
                </c:pt>
                <c:pt idx="2259">
                  <c:v>42803</c:v>
                </c:pt>
                <c:pt idx="2260">
                  <c:v>42804</c:v>
                </c:pt>
                <c:pt idx="2261">
                  <c:v>42805</c:v>
                </c:pt>
                <c:pt idx="2262">
                  <c:v>42806</c:v>
                </c:pt>
                <c:pt idx="2263">
                  <c:v>42807</c:v>
                </c:pt>
                <c:pt idx="2264">
                  <c:v>42808</c:v>
                </c:pt>
                <c:pt idx="2265">
                  <c:v>42809</c:v>
                </c:pt>
                <c:pt idx="2266">
                  <c:v>42810</c:v>
                </c:pt>
                <c:pt idx="2267">
                  <c:v>42811</c:v>
                </c:pt>
                <c:pt idx="2268">
                  <c:v>42812</c:v>
                </c:pt>
                <c:pt idx="2269">
                  <c:v>42813</c:v>
                </c:pt>
                <c:pt idx="2270">
                  <c:v>42814</c:v>
                </c:pt>
                <c:pt idx="2271">
                  <c:v>42815</c:v>
                </c:pt>
                <c:pt idx="2272">
                  <c:v>42816</c:v>
                </c:pt>
                <c:pt idx="2273">
                  <c:v>42817</c:v>
                </c:pt>
                <c:pt idx="2274">
                  <c:v>42818</c:v>
                </c:pt>
                <c:pt idx="2275">
                  <c:v>42819</c:v>
                </c:pt>
                <c:pt idx="2276">
                  <c:v>42820</c:v>
                </c:pt>
                <c:pt idx="2277">
                  <c:v>42821</c:v>
                </c:pt>
                <c:pt idx="2278">
                  <c:v>42822</c:v>
                </c:pt>
                <c:pt idx="2279">
                  <c:v>42823</c:v>
                </c:pt>
                <c:pt idx="2280">
                  <c:v>42824</c:v>
                </c:pt>
                <c:pt idx="2281">
                  <c:v>42825</c:v>
                </c:pt>
                <c:pt idx="2282">
                  <c:v>42826</c:v>
                </c:pt>
                <c:pt idx="2283">
                  <c:v>42827</c:v>
                </c:pt>
                <c:pt idx="2284">
                  <c:v>42828</c:v>
                </c:pt>
                <c:pt idx="2285">
                  <c:v>42829</c:v>
                </c:pt>
                <c:pt idx="2286">
                  <c:v>42830</c:v>
                </c:pt>
                <c:pt idx="2287">
                  <c:v>42831</c:v>
                </c:pt>
                <c:pt idx="2288">
                  <c:v>42832</c:v>
                </c:pt>
                <c:pt idx="2289">
                  <c:v>42833</c:v>
                </c:pt>
                <c:pt idx="2290">
                  <c:v>42834</c:v>
                </c:pt>
                <c:pt idx="2291">
                  <c:v>42835</c:v>
                </c:pt>
                <c:pt idx="2292">
                  <c:v>42836</c:v>
                </c:pt>
                <c:pt idx="2293">
                  <c:v>42837</c:v>
                </c:pt>
                <c:pt idx="2294">
                  <c:v>42838</c:v>
                </c:pt>
                <c:pt idx="2295">
                  <c:v>42839</c:v>
                </c:pt>
                <c:pt idx="2296">
                  <c:v>42840</c:v>
                </c:pt>
                <c:pt idx="2297">
                  <c:v>42841</c:v>
                </c:pt>
                <c:pt idx="2298">
                  <c:v>42842</c:v>
                </c:pt>
                <c:pt idx="2299">
                  <c:v>42843</c:v>
                </c:pt>
                <c:pt idx="2300">
                  <c:v>42844</c:v>
                </c:pt>
                <c:pt idx="2301">
                  <c:v>42845</c:v>
                </c:pt>
                <c:pt idx="2302">
                  <c:v>42846</c:v>
                </c:pt>
                <c:pt idx="2303">
                  <c:v>42847</c:v>
                </c:pt>
                <c:pt idx="2304">
                  <c:v>42848</c:v>
                </c:pt>
                <c:pt idx="2305">
                  <c:v>42849</c:v>
                </c:pt>
                <c:pt idx="2306">
                  <c:v>42850</c:v>
                </c:pt>
                <c:pt idx="2307">
                  <c:v>42851</c:v>
                </c:pt>
                <c:pt idx="2308">
                  <c:v>42852</c:v>
                </c:pt>
                <c:pt idx="2309">
                  <c:v>42853</c:v>
                </c:pt>
                <c:pt idx="2310">
                  <c:v>42854</c:v>
                </c:pt>
                <c:pt idx="2311">
                  <c:v>42855</c:v>
                </c:pt>
                <c:pt idx="2312">
                  <c:v>42856</c:v>
                </c:pt>
                <c:pt idx="2313">
                  <c:v>42857</c:v>
                </c:pt>
                <c:pt idx="2314">
                  <c:v>42858</c:v>
                </c:pt>
                <c:pt idx="2315">
                  <c:v>42859</c:v>
                </c:pt>
                <c:pt idx="2316">
                  <c:v>42860</c:v>
                </c:pt>
                <c:pt idx="2317">
                  <c:v>42861</c:v>
                </c:pt>
                <c:pt idx="2318">
                  <c:v>42862</c:v>
                </c:pt>
                <c:pt idx="2319">
                  <c:v>42863</c:v>
                </c:pt>
                <c:pt idx="2320">
                  <c:v>42864</c:v>
                </c:pt>
                <c:pt idx="2321">
                  <c:v>42865</c:v>
                </c:pt>
                <c:pt idx="2322">
                  <c:v>42866</c:v>
                </c:pt>
                <c:pt idx="2323">
                  <c:v>42867</c:v>
                </c:pt>
                <c:pt idx="2324">
                  <c:v>42868</c:v>
                </c:pt>
                <c:pt idx="2325">
                  <c:v>42869</c:v>
                </c:pt>
                <c:pt idx="2326">
                  <c:v>42870</c:v>
                </c:pt>
                <c:pt idx="2327">
                  <c:v>42871</c:v>
                </c:pt>
                <c:pt idx="2328">
                  <c:v>42872</c:v>
                </c:pt>
                <c:pt idx="2329">
                  <c:v>42873</c:v>
                </c:pt>
                <c:pt idx="2330">
                  <c:v>42874</c:v>
                </c:pt>
                <c:pt idx="2331">
                  <c:v>42875</c:v>
                </c:pt>
                <c:pt idx="2332">
                  <c:v>42876</c:v>
                </c:pt>
                <c:pt idx="2333">
                  <c:v>42877</c:v>
                </c:pt>
                <c:pt idx="2334">
                  <c:v>42878</c:v>
                </c:pt>
                <c:pt idx="2335">
                  <c:v>42879</c:v>
                </c:pt>
                <c:pt idx="2336">
                  <c:v>42880</c:v>
                </c:pt>
                <c:pt idx="2337">
                  <c:v>42881</c:v>
                </c:pt>
                <c:pt idx="2338">
                  <c:v>42882</c:v>
                </c:pt>
                <c:pt idx="2339">
                  <c:v>42883</c:v>
                </c:pt>
                <c:pt idx="2340">
                  <c:v>42884</c:v>
                </c:pt>
                <c:pt idx="2341">
                  <c:v>42885</c:v>
                </c:pt>
                <c:pt idx="2342">
                  <c:v>42886</c:v>
                </c:pt>
                <c:pt idx="2343">
                  <c:v>42887</c:v>
                </c:pt>
                <c:pt idx="2344">
                  <c:v>42888</c:v>
                </c:pt>
                <c:pt idx="2345">
                  <c:v>42889</c:v>
                </c:pt>
                <c:pt idx="2346">
                  <c:v>42890</c:v>
                </c:pt>
                <c:pt idx="2347">
                  <c:v>42891</c:v>
                </c:pt>
                <c:pt idx="2348">
                  <c:v>42892</c:v>
                </c:pt>
                <c:pt idx="2349">
                  <c:v>42893</c:v>
                </c:pt>
                <c:pt idx="2350">
                  <c:v>42894</c:v>
                </c:pt>
                <c:pt idx="2351">
                  <c:v>42895</c:v>
                </c:pt>
                <c:pt idx="2352">
                  <c:v>42896</c:v>
                </c:pt>
                <c:pt idx="2353">
                  <c:v>42897</c:v>
                </c:pt>
                <c:pt idx="2354">
                  <c:v>42898</c:v>
                </c:pt>
                <c:pt idx="2355">
                  <c:v>42899</c:v>
                </c:pt>
                <c:pt idx="2356">
                  <c:v>42900</c:v>
                </c:pt>
                <c:pt idx="2357">
                  <c:v>42901</c:v>
                </c:pt>
                <c:pt idx="2358">
                  <c:v>42902</c:v>
                </c:pt>
                <c:pt idx="2359">
                  <c:v>42903</c:v>
                </c:pt>
                <c:pt idx="2360">
                  <c:v>42904</c:v>
                </c:pt>
                <c:pt idx="2361">
                  <c:v>42905</c:v>
                </c:pt>
                <c:pt idx="2362">
                  <c:v>42906</c:v>
                </c:pt>
                <c:pt idx="2363">
                  <c:v>42907</c:v>
                </c:pt>
                <c:pt idx="2364">
                  <c:v>42908</c:v>
                </c:pt>
                <c:pt idx="2365">
                  <c:v>42909</c:v>
                </c:pt>
                <c:pt idx="2366">
                  <c:v>42910</c:v>
                </c:pt>
                <c:pt idx="2367">
                  <c:v>42911</c:v>
                </c:pt>
                <c:pt idx="2368">
                  <c:v>42912</c:v>
                </c:pt>
                <c:pt idx="2369">
                  <c:v>42913</c:v>
                </c:pt>
                <c:pt idx="2370">
                  <c:v>42914</c:v>
                </c:pt>
                <c:pt idx="2371">
                  <c:v>42915</c:v>
                </c:pt>
                <c:pt idx="2372">
                  <c:v>42916</c:v>
                </c:pt>
                <c:pt idx="2373">
                  <c:v>42917</c:v>
                </c:pt>
                <c:pt idx="2374">
                  <c:v>42918</c:v>
                </c:pt>
                <c:pt idx="2375">
                  <c:v>42919</c:v>
                </c:pt>
                <c:pt idx="2376">
                  <c:v>42920</c:v>
                </c:pt>
                <c:pt idx="2377">
                  <c:v>42921</c:v>
                </c:pt>
                <c:pt idx="2378">
                  <c:v>42922</c:v>
                </c:pt>
                <c:pt idx="2379">
                  <c:v>42923</c:v>
                </c:pt>
                <c:pt idx="2380">
                  <c:v>42924</c:v>
                </c:pt>
                <c:pt idx="2381">
                  <c:v>42925</c:v>
                </c:pt>
                <c:pt idx="2382">
                  <c:v>42926</c:v>
                </c:pt>
                <c:pt idx="2383">
                  <c:v>42927</c:v>
                </c:pt>
                <c:pt idx="2384">
                  <c:v>42928</c:v>
                </c:pt>
                <c:pt idx="2385">
                  <c:v>42929</c:v>
                </c:pt>
                <c:pt idx="2386">
                  <c:v>42930</c:v>
                </c:pt>
                <c:pt idx="2387">
                  <c:v>42931</c:v>
                </c:pt>
                <c:pt idx="2388">
                  <c:v>42932</c:v>
                </c:pt>
                <c:pt idx="2389">
                  <c:v>42933</c:v>
                </c:pt>
                <c:pt idx="2390">
                  <c:v>42934</c:v>
                </c:pt>
                <c:pt idx="2391">
                  <c:v>42935</c:v>
                </c:pt>
                <c:pt idx="2392">
                  <c:v>42936</c:v>
                </c:pt>
                <c:pt idx="2393">
                  <c:v>42937</c:v>
                </c:pt>
                <c:pt idx="2394">
                  <c:v>42938</c:v>
                </c:pt>
                <c:pt idx="2395">
                  <c:v>42939</c:v>
                </c:pt>
                <c:pt idx="2396">
                  <c:v>42940</c:v>
                </c:pt>
                <c:pt idx="2397">
                  <c:v>42941</c:v>
                </c:pt>
                <c:pt idx="2398">
                  <c:v>42942</c:v>
                </c:pt>
                <c:pt idx="2399">
                  <c:v>42943</c:v>
                </c:pt>
                <c:pt idx="2400">
                  <c:v>42944</c:v>
                </c:pt>
                <c:pt idx="2401">
                  <c:v>42945</c:v>
                </c:pt>
                <c:pt idx="2402">
                  <c:v>42946</c:v>
                </c:pt>
                <c:pt idx="2403">
                  <c:v>42947</c:v>
                </c:pt>
                <c:pt idx="2404">
                  <c:v>42948</c:v>
                </c:pt>
                <c:pt idx="2405">
                  <c:v>42949</c:v>
                </c:pt>
                <c:pt idx="2406">
                  <c:v>42950</c:v>
                </c:pt>
                <c:pt idx="2407">
                  <c:v>42951</c:v>
                </c:pt>
                <c:pt idx="2408">
                  <c:v>42952</c:v>
                </c:pt>
                <c:pt idx="2409">
                  <c:v>42953</c:v>
                </c:pt>
                <c:pt idx="2410">
                  <c:v>42954</c:v>
                </c:pt>
                <c:pt idx="2411">
                  <c:v>42955</c:v>
                </c:pt>
                <c:pt idx="2412">
                  <c:v>42956</c:v>
                </c:pt>
                <c:pt idx="2413">
                  <c:v>42957</c:v>
                </c:pt>
                <c:pt idx="2414">
                  <c:v>42958</c:v>
                </c:pt>
                <c:pt idx="2415">
                  <c:v>42959</c:v>
                </c:pt>
                <c:pt idx="2416">
                  <c:v>42960</c:v>
                </c:pt>
                <c:pt idx="2417">
                  <c:v>42961</c:v>
                </c:pt>
                <c:pt idx="2418">
                  <c:v>42962</c:v>
                </c:pt>
                <c:pt idx="2419">
                  <c:v>42963</c:v>
                </c:pt>
                <c:pt idx="2420">
                  <c:v>42964</c:v>
                </c:pt>
                <c:pt idx="2421">
                  <c:v>42965</c:v>
                </c:pt>
                <c:pt idx="2422">
                  <c:v>42966</c:v>
                </c:pt>
                <c:pt idx="2423">
                  <c:v>42967</c:v>
                </c:pt>
                <c:pt idx="2424">
                  <c:v>42968</c:v>
                </c:pt>
                <c:pt idx="2425">
                  <c:v>42969</c:v>
                </c:pt>
                <c:pt idx="2426">
                  <c:v>42970</c:v>
                </c:pt>
                <c:pt idx="2427">
                  <c:v>42971</c:v>
                </c:pt>
                <c:pt idx="2428">
                  <c:v>42972</c:v>
                </c:pt>
                <c:pt idx="2429">
                  <c:v>42973</c:v>
                </c:pt>
                <c:pt idx="2430">
                  <c:v>42974</c:v>
                </c:pt>
                <c:pt idx="2431">
                  <c:v>42975</c:v>
                </c:pt>
                <c:pt idx="2432">
                  <c:v>42976</c:v>
                </c:pt>
                <c:pt idx="2433">
                  <c:v>42977</c:v>
                </c:pt>
                <c:pt idx="2434">
                  <c:v>42978</c:v>
                </c:pt>
                <c:pt idx="2435">
                  <c:v>42979</c:v>
                </c:pt>
                <c:pt idx="2436">
                  <c:v>42980</c:v>
                </c:pt>
                <c:pt idx="2437">
                  <c:v>42981</c:v>
                </c:pt>
                <c:pt idx="2438">
                  <c:v>42982</c:v>
                </c:pt>
                <c:pt idx="2439">
                  <c:v>42983</c:v>
                </c:pt>
                <c:pt idx="2440">
                  <c:v>42984</c:v>
                </c:pt>
                <c:pt idx="2441">
                  <c:v>42985</c:v>
                </c:pt>
                <c:pt idx="2442">
                  <c:v>42986</c:v>
                </c:pt>
                <c:pt idx="2443">
                  <c:v>42987</c:v>
                </c:pt>
                <c:pt idx="2444">
                  <c:v>42988</c:v>
                </c:pt>
                <c:pt idx="2445">
                  <c:v>42989</c:v>
                </c:pt>
                <c:pt idx="2446">
                  <c:v>42990</c:v>
                </c:pt>
                <c:pt idx="2447">
                  <c:v>42991</c:v>
                </c:pt>
                <c:pt idx="2448">
                  <c:v>42992</c:v>
                </c:pt>
                <c:pt idx="2449">
                  <c:v>42993</c:v>
                </c:pt>
                <c:pt idx="2450">
                  <c:v>42994</c:v>
                </c:pt>
                <c:pt idx="2451">
                  <c:v>42995</c:v>
                </c:pt>
                <c:pt idx="2452">
                  <c:v>42996</c:v>
                </c:pt>
                <c:pt idx="2453">
                  <c:v>42997</c:v>
                </c:pt>
                <c:pt idx="2454">
                  <c:v>42998</c:v>
                </c:pt>
                <c:pt idx="2455">
                  <c:v>42999</c:v>
                </c:pt>
                <c:pt idx="2456">
                  <c:v>43000</c:v>
                </c:pt>
                <c:pt idx="2457">
                  <c:v>43001</c:v>
                </c:pt>
                <c:pt idx="2458">
                  <c:v>43002</c:v>
                </c:pt>
                <c:pt idx="2459">
                  <c:v>43003</c:v>
                </c:pt>
                <c:pt idx="2460">
                  <c:v>43004</c:v>
                </c:pt>
                <c:pt idx="2461">
                  <c:v>43005</c:v>
                </c:pt>
                <c:pt idx="2462">
                  <c:v>43006</c:v>
                </c:pt>
                <c:pt idx="2463">
                  <c:v>43007</c:v>
                </c:pt>
                <c:pt idx="2464">
                  <c:v>43008</c:v>
                </c:pt>
                <c:pt idx="2465">
                  <c:v>43009</c:v>
                </c:pt>
                <c:pt idx="2466">
                  <c:v>43010</c:v>
                </c:pt>
                <c:pt idx="2467">
                  <c:v>43011</c:v>
                </c:pt>
                <c:pt idx="2468">
                  <c:v>43012</c:v>
                </c:pt>
                <c:pt idx="2469">
                  <c:v>43013</c:v>
                </c:pt>
                <c:pt idx="2470">
                  <c:v>43014</c:v>
                </c:pt>
                <c:pt idx="2471">
                  <c:v>43015</c:v>
                </c:pt>
                <c:pt idx="2472">
                  <c:v>43016</c:v>
                </c:pt>
                <c:pt idx="2473">
                  <c:v>43017</c:v>
                </c:pt>
                <c:pt idx="2474">
                  <c:v>43018</c:v>
                </c:pt>
                <c:pt idx="2475">
                  <c:v>43019</c:v>
                </c:pt>
                <c:pt idx="2476">
                  <c:v>43020</c:v>
                </c:pt>
                <c:pt idx="2477">
                  <c:v>43021</c:v>
                </c:pt>
                <c:pt idx="2478">
                  <c:v>43022</c:v>
                </c:pt>
                <c:pt idx="2479">
                  <c:v>43023</c:v>
                </c:pt>
                <c:pt idx="2480">
                  <c:v>43024</c:v>
                </c:pt>
                <c:pt idx="2481">
                  <c:v>43025</c:v>
                </c:pt>
                <c:pt idx="2482">
                  <c:v>43026</c:v>
                </c:pt>
                <c:pt idx="2483">
                  <c:v>43027</c:v>
                </c:pt>
                <c:pt idx="2484">
                  <c:v>43028</c:v>
                </c:pt>
                <c:pt idx="2485">
                  <c:v>43029</c:v>
                </c:pt>
                <c:pt idx="2486">
                  <c:v>43030</c:v>
                </c:pt>
                <c:pt idx="2487">
                  <c:v>43031</c:v>
                </c:pt>
                <c:pt idx="2488">
                  <c:v>43032</c:v>
                </c:pt>
                <c:pt idx="2489">
                  <c:v>43033</c:v>
                </c:pt>
                <c:pt idx="2490">
                  <c:v>43034</c:v>
                </c:pt>
                <c:pt idx="2491">
                  <c:v>43035</c:v>
                </c:pt>
                <c:pt idx="2492">
                  <c:v>43036</c:v>
                </c:pt>
                <c:pt idx="2493">
                  <c:v>43037</c:v>
                </c:pt>
                <c:pt idx="2494">
                  <c:v>43038</c:v>
                </c:pt>
                <c:pt idx="2495">
                  <c:v>43039</c:v>
                </c:pt>
                <c:pt idx="2496">
                  <c:v>43040</c:v>
                </c:pt>
                <c:pt idx="2497">
                  <c:v>43041</c:v>
                </c:pt>
                <c:pt idx="2498">
                  <c:v>43042</c:v>
                </c:pt>
                <c:pt idx="2499">
                  <c:v>43043</c:v>
                </c:pt>
                <c:pt idx="2500">
                  <c:v>43044</c:v>
                </c:pt>
                <c:pt idx="2501">
                  <c:v>43045</c:v>
                </c:pt>
                <c:pt idx="2502">
                  <c:v>43046</c:v>
                </c:pt>
                <c:pt idx="2503">
                  <c:v>43047</c:v>
                </c:pt>
                <c:pt idx="2504">
                  <c:v>43048</c:v>
                </c:pt>
                <c:pt idx="2505">
                  <c:v>43049</c:v>
                </c:pt>
                <c:pt idx="2506">
                  <c:v>43050</c:v>
                </c:pt>
                <c:pt idx="2507">
                  <c:v>43051</c:v>
                </c:pt>
                <c:pt idx="2508">
                  <c:v>43052</c:v>
                </c:pt>
                <c:pt idx="2509">
                  <c:v>43053</c:v>
                </c:pt>
                <c:pt idx="2510">
                  <c:v>43054</c:v>
                </c:pt>
                <c:pt idx="2511">
                  <c:v>43055</c:v>
                </c:pt>
                <c:pt idx="2512">
                  <c:v>43056</c:v>
                </c:pt>
                <c:pt idx="2513">
                  <c:v>43057</c:v>
                </c:pt>
                <c:pt idx="2514">
                  <c:v>43058</c:v>
                </c:pt>
                <c:pt idx="2515">
                  <c:v>43059</c:v>
                </c:pt>
                <c:pt idx="2516">
                  <c:v>43060</c:v>
                </c:pt>
                <c:pt idx="2517">
                  <c:v>43061</c:v>
                </c:pt>
                <c:pt idx="2518">
                  <c:v>43062</c:v>
                </c:pt>
                <c:pt idx="2519">
                  <c:v>43063</c:v>
                </c:pt>
                <c:pt idx="2520">
                  <c:v>43064</c:v>
                </c:pt>
                <c:pt idx="2521">
                  <c:v>43065</c:v>
                </c:pt>
                <c:pt idx="2522">
                  <c:v>43066</c:v>
                </c:pt>
                <c:pt idx="2523">
                  <c:v>43067</c:v>
                </c:pt>
                <c:pt idx="2524">
                  <c:v>43068</c:v>
                </c:pt>
                <c:pt idx="2525">
                  <c:v>43069</c:v>
                </c:pt>
                <c:pt idx="2526">
                  <c:v>43070</c:v>
                </c:pt>
                <c:pt idx="2527">
                  <c:v>43071</c:v>
                </c:pt>
                <c:pt idx="2528">
                  <c:v>43072</c:v>
                </c:pt>
                <c:pt idx="2529">
                  <c:v>43073</c:v>
                </c:pt>
                <c:pt idx="2530">
                  <c:v>43074</c:v>
                </c:pt>
                <c:pt idx="2531">
                  <c:v>43075</c:v>
                </c:pt>
                <c:pt idx="2532">
                  <c:v>43076</c:v>
                </c:pt>
                <c:pt idx="2533">
                  <c:v>43077</c:v>
                </c:pt>
                <c:pt idx="2534">
                  <c:v>43078</c:v>
                </c:pt>
                <c:pt idx="2535">
                  <c:v>43079</c:v>
                </c:pt>
                <c:pt idx="2536">
                  <c:v>43080</c:v>
                </c:pt>
                <c:pt idx="2537">
                  <c:v>43081</c:v>
                </c:pt>
                <c:pt idx="2538">
                  <c:v>43082</c:v>
                </c:pt>
                <c:pt idx="2539">
                  <c:v>43083</c:v>
                </c:pt>
                <c:pt idx="2540">
                  <c:v>43084</c:v>
                </c:pt>
                <c:pt idx="2541">
                  <c:v>43085</c:v>
                </c:pt>
                <c:pt idx="2542">
                  <c:v>43086</c:v>
                </c:pt>
                <c:pt idx="2543">
                  <c:v>43087</c:v>
                </c:pt>
                <c:pt idx="2544">
                  <c:v>43088</c:v>
                </c:pt>
                <c:pt idx="2545">
                  <c:v>43089</c:v>
                </c:pt>
                <c:pt idx="2546">
                  <c:v>43090</c:v>
                </c:pt>
                <c:pt idx="2547">
                  <c:v>43091</c:v>
                </c:pt>
                <c:pt idx="2548">
                  <c:v>43092</c:v>
                </c:pt>
                <c:pt idx="2549">
                  <c:v>43093</c:v>
                </c:pt>
                <c:pt idx="2550">
                  <c:v>43094</c:v>
                </c:pt>
                <c:pt idx="2551">
                  <c:v>43095</c:v>
                </c:pt>
                <c:pt idx="2552">
                  <c:v>43096</c:v>
                </c:pt>
                <c:pt idx="2553">
                  <c:v>43097</c:v>
                </c:pt>
                <c:pt idx="2554">
                  <c:v>43098</c:v>
                </c:pt>
                <c:pt idx="2555">
                  <c:v>43099</c:v>
                </c:pt>
                <c:pt idx="2556">
                  <c:v>43100</c:v>
                </c:pt>
              </c:numCache>
            </c:numRef>
          </c:cat>
          <c:val>
            <c:numRef>
              <c:f>Sheet1!$U$2:$U$2558</c:f>
              <c:numCache>
                <c:formatCode>General</c:formatCode>
                <c:ptCount val="2557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72CB-4970-BDDF-83CB9039A07D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UnitedHealthcare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Sheet1!$A$2:$A$2558</c:f>
              <c:numCache>
                <c:formatCode>m/d/yyyy</c:formatCode>
                <c:ptCount val="2557"/>
                <c:pt idx="0">
                  <c:v>40544</c:v>
                </c:pt>
                <c:pt idx="1">
                  <c:v>40545</c:v>
                </c:pt>
                <c:pt idx="2">
                  <c:v>40546</c:v>
                </c:pt>
                <c:pt idx="3">
                  <c:v>40547</c:v>
                </c:pt>
                <c:pt idx="4">
                  <c:v>40548</c:v>
                </c:pt>
                <c:pt idx="5">
                  <c:v>40549</c:v>
                </c:pt>
                <c:pt idx="6">
                  <c:v>40550</c:v>
                </c:pt>
                <c:pt idx="7">
                  <c:v>40551</c:v>
                </c:pt>
                <c:pt idx="8">
                  <c:v>40552</c:v>
                </c:pt>
                <c:pt idx="9">
                  <c:v>40553</c:v>
                </c:pt>
                <c:pt idx="10">
                  <c:v>40554</c:v>
                </c:pt>
                <c:pt idx="11">
                  <c:v>40555</c:v>
                </c:pt>
                <c:pt idx="12">
                  <c:v>40556</c:v>
                </c:pt>
                <c:pt idx="13">
                  <c:v>40557</c:v>
                </c:pt>
                <c:pt idx="14">
                  <c:v>40558</c:v>
                </c:pt>
                <c:pt idx="15">
                  <c:v>40559</c:v>
                </c:pt>
                <c:pt idx="16">
                  <c:v>40560</c:v>
                </c:pt>
                <c:pt idx="17">
                  <c:v>40561</c:v>
                </c:pt>
                <c:pt idx="18">
                  <c:v>40562</c:v>
                </c:pt>
                <c:pt idx="19">
                  <c:v>40563</c:v>
                </c:pt>
                <c:pt idx="20">
                  <c:v>40564</c:v>
                </c:pt>
                <c:pt idx="21">
                  <c:v>40565</c:v>
                </c:pt>
                <c:pt idx="22">
                  <c:v>40566</c:v>
                </c:pt>
                <c:pt idx="23">
                  <c:v>40567</c:v>
                </c:pt>
                <c:pt idx="24">
                  <c:v>40568</c:v>
                </c:pt>
                <c:pt idx="25">
                  <c:v>40569</c:v>
                </c:pt>
                <c:pt idx="26">
                  <c:v>40570</c:v>
                </c:pt>
                <c:pt idx="27">
                  <c:v>40571</c:v>
                </c:pt>
                <c:pt idx="28">
                  <c:v>40572</c:v>
                </c:pt>
                <c:pt idx="29">
                  <c:v>40573</c:v>
                </c:pt>
                <c:pt idx="30">
                  <c:v>40574</c:v>
                </c:pt>
                <c:pt idx="31">
                  <c:v>40575</c:v>
                </c:pt>
                <c:pt idx="32">
                  <c:v>40576</c:v>
                </c:pt>
                <c:pt idx="33">
                  <c:v>40577</c:v>
                </c:pt>
                <c:pt idx="34">
                  <c:v>40578</c:v>
                </c:pt>
                <c:pt idx="35">
                  <c:v>40579</c:v>
                </c:pt>
                <c:pt idx="36">
                  <c:v>40580</c:v>
                </c:pt>
                <c:pt idx="37">
                  <c:v>40581</c:v>
                </c:pt>
                <c:pt idx="38">
                  <c:v>40582</c:v>
                </c:pt>
                <c:pt idx="39">
                  <c:v>40583</c:v>
                </c:pt>
                <c:pt idx="40">
                  <c:v>40584</c:v>
                </c:pt>
                <c:pt idx="41">
                  <c:v>40585</c:v>
                </c:pt>
                <c:pt idx="42">
                  <c:v>40586</c:v>
                </c:pt>
                <c:pt idx="43">
                  <c:v>40587</c:v>
                </c:pt>
                <c:pt idx="44">
                  <c:v>40588</c:v>
                </c:pt>
                <c:pt idx="45">
                  <c:v>40589</c:v>
                </c:pt>
                <c:pt idx="46">
                  <c:v>40590</c:v>
                </c:pt>
                <c:pt idx="47">
                  <c:v>40591</c:v>
                </c:pt>
                <c:pt idx="48">
                  <c:v>40592</c:v>
                </c:pt>
                <c:pt idx="49">
                  <c:v>40593</c:v>
                </c:pt>
                <c:pt idx="50">
                  <c:v>40594</c:v>
                </c:pt>
                <c:pt idx="51">
                  <c:v>40595</c:v>
                </c:pt>
                <c:pt idx="52">
                  <c:v>40596</c:v>
                </c:pt>
                <c:pt idx="53">
                  <c:v>40597</c:v>
                </c:pt>
                <c:pt idx="54">
                  <c:v>40598</c:v>
                </c:pt>
                <c:pt idx="55">
                  <c:v>40599</c:v>
                </c:pt>
                <c:pt idx="56">
                  <c:v>40600</c:v>
                </c:pt>
                <c:pt idx="57">
                  <c:v>40601</c:v>
                </c:pt>
                <c:pt idx="58">
                  <c:v>40602</c:v>
                </c:pt>
                <c:pt idx="59">
                  <c:v>40603</c:v>
                </c:pt>
                <c:pt idx="60">
                  <c:v>40604</c:v>
                </c:pt>
                <c:pt idx="61">
                  <c:v>40605</c:v>
                </c:pt>
                <c:pt idx="62">
                  <c:v>40606</c:v>
                </c:pt>
                <c:pt idx="63">
                  <c:v>40607</c:v>
                </c:pt>
                <c:pt idx="64">
                  <c:v>40608</c:v>
                </c:pt>
                <c:pt idx="65">
                  <c:v>40609</c:v>
                </c:pt>
                <c:pt idx="66">
                  <c:v>40610</c:v>
                </c:pt>
                <c:pt idx="67">
                  <c:v>40611</c:v>
                </c:pt>
                <c:pt idx="68">
                  <c:v>40612</c:v>
                </c:pt>
                <c:pt idx="69">
                  <c:v>40613</c:v>
                </c:pt>
                <c:pt idx="70">
                  <c:v>40614</c:v>
                </c:pt>
                <c:pt idx="71">
                  <c:v>40615</c:v>
                </c:pt>
                <c:pt idx="72">
                  <c:v>40616</c:v>
                </c:pt>
                <c:pt idx="73">
                  <c:v>40617</c:v>
                </c:pt>
                <c:pt idx="74">
                  <c:v>40618</c:v>
                </c:pt>
                <c:pt idx="75">
                  <c:v>40619</c:v>
                </c:pt>
                <c:pt idx="76">
                  <c:v>40620</c:v>
                </c:pt>
                <c:pt idx="77">
                  <c:v>40621</c:v>
                </c:pt>
                <c:pt idx="78">
                  <c:v>40622</c:v>
                </c:pt>
                <c:pt idx="79">
                  <c:v>40623</c:v>
                </c:pt>
                <c:pt idx="80">
                  <c:v>40624</c:v>
                </c:pt>
                <c:pt idx="81">
                  <c:v>40625</c:v>
                </c:pt>
                <c:pt idx="82">
                  <c:v>40626</c:v>
                </c:pt>
                <c:pt idx="83">
                  <c:v>40627</c:v>
                </c:pt>
                <c:pt idx="84">
                  <c:v>40628</c:v>
                </c:pt>
                <c:pt idx="85">
                  <c:v>40629</c:v>
                </c:pt>
                <c:pt idx="86">
                  <c:v>40630</c:v>
                </c:pt>
                <c:pt idx="87">
                  <c:v>40631</c:v>
                </c:pt>
                <c:pt idx="88">
                  <c:v>40632</c:v>
                </c:pt>
                <c:pt idx="89">
                  <c:v>40633</c:v>
                </c:pt>
                <c:pt idx="90">
                  <c:v>40634</c:v>
                </c:pt>
                <c:pt idx="91">
                  <c:v>40635</c:v>
                </c:pt>
                <c:pt idx="92">
                  <c:v>40636</c:v>
                </c:pt>
                <c:pt idx="93">
                  <c:v>40637</c:v>
                </c:pt>
                <c:pt idx="94">
                  <c:v>40638</c:v>
                </c:pt>
                <c:pt idx="95">
                  <c:v>40639</c:v>
                </c:pt>
                <c:pt idx="96">
                  <c:v>40640</c:v>
                </c:pt>
                <c:pt idx="97">
                  <c:v>40641</c:v>
                </c:pt>
                <c:pt idx="98">
                  <c:v>40642</c:v>
                </c:pt>
                <c:pt idx="99">
                  <c:v>40643</c:v>
                </c:pt>
                <c:pt idx="100">
                  <c:v>40644</c:v>
                </c:pt>
                <c:pt idx="101">
                  <c:v>40645</c:v>
                </c:pt>
                <c:pt idx="102">
                  <c:v>40646</c:v>
                </c:pt>
                <c:pt idx="103">
                  <c:v>40647</c:v>
                </c:pt>
                <c:pt idx="104">
                  <c:v>40648</c:v>
                </c:pt>
                <c:pt idx="105">
                  <c:v>40649</c:v>
                </c:pt>
                <c:pt idx="106">
                  <c:v>40650</c:v>
                </c:pt>
                <c:pt idx="107">
                  <c:v>40651</c:v>
                </c:pt>
                <c:pt idx="108">
                  <c:v>40652</c:v>
                </c:pt>
                <c:pt idx="109">
                  <c:v>40653</c:v>
                </c:pt>
                <c:pt idx="110">
                  <c:v>40654</c:v>
                </c:pt>
                <c:pt idx="111">
                  <c:v>40655</c:v>
                </c:pt>
                <c:pt idx="112">
                  <c:v>40656</c:v>
                </c:pt>
                <c:pt idx="113">
                  <c:v>40657</c:v>
                </c:pt>
                <c:pt idx="114">
                  <c:v>40658</c:v>
                </c:pt>
                <c:pt idx="115">
                  <c:v>40659</c:v>
                </c:pt>
                <c:pt idx="116">
                  <c:v>40660</c:v>
                </c:pt>
                <c:pt idx="117">
                  <c:v>40661</c:v>
                </c:pt>
                <c:pt idx="118">
                  <c:v>40662</c:v>
                </c:pt>
                <c:pt idx="119">
                  <c:v>40663</c:v>
                </c:pt>
                <c:pt idx="120">
                  <c:v>40664</c:v>
                </c:pt>
                <c:pt idx="121">
                  <c:v>40665</c:v>
                </c:pt>
                <c:pt idx="122">
                  <c:v>40666</c:v>
                </c:pt>
                <c:pt idx="123">
                  <c:v>40667</c:v>
                </c:pt>
                <c:pt idx="124">
                  <c:v>40668</c:v>
                </c:pt>
                <c:pt idx="125">
                  <c:v>40669</c:v>
                </c:pt>
                <c:pt idx="126">
                  <c:v>40670</c:v>
                </c:pt>
                <c:pt idx="127">
                  <c:v>40671</c:v>
                </c:pt>
                <c:pt idx="128">
                  <c:v>40672</c:v>
                </c:pt>
                <c:pt idx="129">
                  <c:v>40673</c:v>
                </c:pt>
                <c:pt idx="130">
                  <c:v>40674</c:v>
                </c:pt>
                <c:pt idx="131">
                  <c:v>40675</c:v>
                </c:pt>
                <c:pt idx="132">
                  <c:v>40676</c:v>
                </c:pt>
                <c:pt idx="133">
                  <c:v>40677</c:v>
                </c:pt>
                <c:pt idx="134">
                  <c:v>40678</c:v>
                </c:pt>
                <c:pt idx="135">
                  <c:v>40679</c:v>
                </c:pt>
                <c:pt idx="136">
                  <c:v>40680</c:v>
                </c:pt>
                <c:pt idx="137">
                  <c:v>40681</c:v>
                </c:pt>
                <c:pt idx="138">
                  <c:v>40682</c:v>
                </c:pt>
                <c:pt idx="139">
                  <c:v>40683</c:v>
                </c:pt>
                <c:pt idx="140">
                  <c:v>40684</c:v>
                </c:pt>
                <c:pt idx="141">
                  <c:v>40685</c:v>
                </c:pt>
                <c:pt idx="142">
                  <c:v>40686</c:v>
                </c:pt>
                <c:pt idx="143">
                  <c:v>40687</c:v>
                </c:pt>
                <c:pt idx="144">
                  <c:v>40688</c:v>
                </c:pt>
                <c:pt idx="145">
                  <c:v>40689</c:v>
                </c:pt>
                <c:pt idx="146">
                  <c:v>40690</c:v>
                </c:pt>
                <c:pt idx="147">
                  <c:v>40691</c:v>
                </c:pt>
                <c:pt idx="148">
                  <c:v>40692</c:v>
                </c:pt>
                <c:pt idx="149">
                  <c:v>40693</c:v>
                </c:pt>
                <c:pt idx="150">
                  <c:v>40694</c:v>
                </c:pt>
                <c:pt idx="151">
                  <c:v>40695</c:v>
                </c:pt>
                <c:pt idx="152">
                  <c:v>40696</c:v>
                </c:pt>
                <c:pt idx="153">
                  <c:v>40697</c:v>
                </c:pt>
                <c:pt idx="154">
                  <c:v>40698</c:v>
                </c:pt>
                <c:pt idx="155">
                  <c:v>40699</c:v>
                </c:pt>
                <c:pt idx="156">
                  <c:v>40700</c:v>
                </c:pt>
                <c:pt idx="157">
                  <c:v>40701</c:v>
                </c:pt>
                <c:pt idx="158">
                  <c:v>40702</c:v>
                </c:pt>
                <c:pt idx="159">
                  <c:v>40703</c:v>
                </c:pt>
                <c:pt idx="160">
                  <c:v>40704</c:v>
                </c:pt>
                <c:pt idx="161">
                  <c:v>40705</c:v>
                </c:pt>
                <c:pt idx="162">
                  <c:v>40706</c:v>
                </c:pt>
                <c:pt idx="163">
                  <c:v>40707</c:v>
                </c:pt>
                <c:pt idx="164">
                  <c:v>40708</c:v>
                </c:pt>
                <c:pt idx="165">
                  <c:v>40709</c:v>
                </c:pt>
                <c:pt idx="166">
                  <c:v>40710</c:v>
                </c:pt>
                <c:pt idx="167">
                  <c:v>40711</c:v>
                </c:pt>
                <c:pt idx="168">
                  <c:v>40712</c:v>
                </c:pt>
                <c:pt idx="169">
                  <c:v>40713</c:v>
                </c:pt>
                <c:pt idx="170">
                  <c:v>40714</c:v>
                </c:pt>
                <c:pt idx="171">
                  <c:v>40715</c:v>
                </c:pt>
                <c:pt idx="172">
                  <c:v>40716</c:v>
                </c:pt>
                <c:pt idx="173">
                  <c:v>40717</c:v>
                </c:pt>
                <c:pt idx="174">
                  <c:v>40718</c:v>
                </c:pt>
                <c:pt idx="175">
                  <c:v>40719</c:v>
                </c:pt>
                <c:pt idx="176">
                  <c:v>40720</c:v>
                </c:pt>
                <c:pt idx="177">
                  <c:v>40721</c:v>
                </c:pt>
                <c:pt idx="178">
                  <c:v>40722</c:v>
                </c:pt>
                <c:pt idx="179">
                  <c:v>40723</c:v>
                </c:pt>
                <c:pt idx="180">
                  <c:v>40724</c:v>
                </c:pt>
                <c:pt idx="181">
                  <c:v>40725</c:v>
                </c:pt>
                <c:pt idx="182">
                  <c:v>40726</c:v>
                </c:pt>
                <c:pt idx="183">
                  <c:v>40727</c:v>
                </c:pt>
                <c:pt idx="184">
                  <c:v>40728</c:v>
                </c:pt>
                <c:pt idx="185">
                  <c:v>40729</c:v>
                </c:pt>
                <c:pt idx="186">
                  <c:v>40730</c:v>
                </c:pt>
                <c:pt idx="187">
                  <c:v>40731</c:v>
                </c:pt>
                <c:pt idx="188">
                  <c:v>40732</c:v>
                </c:pt>
                <c:pt idx="189">
                  <c:v>40733</c:v>
                </c:pt>
                <c:pt idx="190">
                  <c:v>40734</c:v>
                </c:pt>
                <c:pt idx="191">
                  <c:v>40735</c:v>
                </c:pt>
                <c:pt idx="192">
                  <c:v>40736</c:v>
                </c:pt>
                <c:pt idx="193">
                  <c:v>40737</c:v>
                </c:pt>
                <c:pt idx="194">
                  <c:v>40738</c:v>
                </c:pt>
                <c:pt idx="195">
                  <c:v>40739</c:v>
                </c:pt>
                <c:pt idx="196">
                  <c:v>40740</c:v>
                </c:pt>
                <c:pt idx="197">
                  <c:v>40741</c:v>
                </c:pt>
                <c:pt idx="198">
                  <c:v>40742</c:v>
                </c:pt>
                <c:pt idx="199">
                  <c:v>40743</c:v>
                </c:pt>
                <c:pt idx="200">
                  <c:v>40744</c:v>
                </c:pt>
                <c:pt idx="201">
                  <c:v>40745</c:v>
                </c:pt>
                <c:pt idx="202">
                  <c:v>40746</c:v>
                </c:pt>
                <c:pt idx="203">
                  <c:v>40747</c:v>
                </c:pt>
                <c:pt idx="204">
                  <c:v>40748</c:v>
                </c:pt>
                <c:pt idx="205">
                  <c:v>40749</c:v>
                </c:pt>
                <c:pt idx="206">
                  <c:v>40750</c:v>
                </c:pt>
                <c:pt idx="207">
                  <c:v>40751</c:v>
                </c:pt>
                <c:pt idx="208">
                  <c:v>40752</c:v>
                </c:pt>
                <c:pt idx="209">
                  <c:v>40753</c:v>
                </c:pt>
                <c:pt idx="210">
                  <c:v>40754</c:v>
                </c:pt>
                <c:pt idx="211">
                  <c:v>40755</c:v>
                </c:pt>
                <c:pt idx="212">
                  <c:v>40756</c:v>
                </c:pt>
                <c:pt idx="213">
                  <c:v>40757</c:v>
                </c:pt>
                <c:pt idx="214">
                  <c:v>40758</c:v>
                </c:pt>
                <c:pt idx="215">
                  <c:v>40759</c:v>
                </c:pt>
                <c:pt idx="216">
                  <c:v>40760</c:v>
                </c:pt>
                <c:pt idx="217">
                  <c:v>40761</c:v>
                </c:pt>
                <c:pt idx="218">
                  <c:v>40762</c:v>
                </c:pt>
                <c:pt idx="219">
                  <c:v>40763</c:v>
                </c:pt>
                <c:pt idx="220">
                  <c:v>40764</c:v>
                </c:pt>
                <c:pt idx="221">
                  <c:v>40765</c:v>
                </c:pt>
                <c:pt idx="222">
                  <c:v>40766</c:v>
                </c:pt>
                <c:pt idx="223">
                  <c:v>40767</c:v>
                </c:pt>
                <c:pt idx="224">
                  <c:v>40768</c:v>
                </c:pt>
                <c:pt idx="225">
                  <c:v>40769</c:v>
                </c:pt>
                <c:pt idx="226">
                  <c:v>40770</c:v>
                </c:pt>
                <c:pt idx="227">
                  <c:v>40771</c:v>
                </c:pt>
                <c:pt idx="228">
                  <c:v>40772</c:v>
                </c:pt>
                <c:pt idx="229">
                  <c:v>40773</c:v>
                </c:pt>
                <c:pt idx="230">
                  <c:v>40774</c:v>
                </c:pt>
                <c:pt idx="231">
                  <c:v>40775</c:v>
                </c:pt>
                <c:pt idx="232">
                  <c:v>40776</c:v>
                </c:pt>
                <c:pt idx="233">
                  <c:v>40777</c:v>
                </c:pt>
                <c:pt idx="234">
                  <c:v>40778</c:v>
                </c:pt>
                <c:pt idx="235">
                  <c:v>40779</c:v>
                </c:pt>
                <c:pt idx="236">
                  <c:v>40780</c:v>
                </c:pt>
                <c:pt idx="237">
                  <c:v>40781</c:v>
                </c:pt>
                <c:pt idx="238">
                  <c:v>40782</c:v>
                </c:pt>
                <c:pt idx="239">
                  <c:v>40783</c:v>
                </c:pt>
                <c:pt idx="240">
                  <c:v>40784</c:v>
                </c:pt>
                <c:pt idx="241">
                  <c:v>40785</c:v>
                </c:pt>
                <c:pt idx="242">
                  <c:v>40786</c:v>
                </c:pt>
                <c:pt idx="243">
                  <c:v>40787</c:v>
                </c:pt>
                <c:pt idx="244">
                  <c:v>40788</c:v>
                </c:pt>
                <c:pt idx="245">
                  <c:v>40789</c:v>
                </c:pt>
                <c:pt idx="246">
                  <c:v>40790</c:v>
                </c:pt>
                <c:pt idx="247">
                  <c:v>40791</c:v>
                </c:pt>
                <c:pt idx="248">
                  <c:v>40792</c:v>
                </c:pt>
                <c:pt idx="249">
                  <c:v>40793</c:v>
                </c:pt>
                <c:pt idx="250">
                  <c:v>40794</c:v>
                </c:pt>
                <c:pt idx="251">
                  <c:v>40795</c:v>
                </c:pt>
                <c:pt idx="252">
                  <c:v>40796</c:v>
                </c:pt>
                <c:pt idx="253">
                  <c:v>40797</c:v>
                </c:pt>
                <c:pt idx="254">
                  <c:v>40798</c:v>
                </c:pt>
                <c:pt idx="255">
                  <c:v>40799</c:v>
                </c:pt>
                <c:pt idx="256">
                  <c:v>40800</c:v>
                </c:pt>
                <c:pt idx="257">
                  <c:v>40801</c:v>
                </c:pt>
                <c:pt idx="258">
                  <c:v>40802</c:v>
                </c:pt>
                <c:pt idx="259">
                  <c:v>40803</c:v>
                </c:pt>
                <c:pt idx="260">
                  <c:v>40804</c:v>
                </c:pt>
                <c:pt idx="261">
                  <c:v>40805</c:v>
                </c:pt>
                <c:pt idx="262">
                  <c:v>40806</c:v>
                </c:pt>
                <c:pt idx="263">
                  <c:v>40807</c:v>
                </c:pt>
                <c:pt idx="264">
                  <c:v>40808</c:v>
                </c:pt>
                <c:pt idx="265">
                  <c:v>40809</c:v>
                </c:pt>
                <c:pt idx="266">
                  <c:v>40810</c:v>
                </c:pt>
                <c:pt idx="267">
                  <c:v>40811</c:v>
                </c:pt>
                <c:pt idx="268">
                  <c:v>40812</c:v>
                </c:pt>
                <c:pt idx="269">
                  <c:v>40813</c:v>
                </c:pt>
                <c:pt idx="270">
                  <c:v>40814</c:v>
                </c:pt>
                <c:pt idx="271">
                  <c:v>40815</c:v>
                </c:pt>
                <c:pt idx="272">
                  <c:v>40816</c:v>
                </c:pt>
                <c:pt idx="273">
                  <c:v>40817</c:v>
                </c:pt>
                <c:pt idx="274">
                  <c:v>40818</c:v>
                </c:pt>
                <c:pt idx="275">
                  <c:v>40819</c:v>
                </c:pt>
                <c:pt idx="276">
                  <c:v>40820</c:v>
                </c:pt>
                <c:pt idx="277">
                  <c:v>40821</c:v>
                </c:pt>
                <c:pt idx="278">
                  <c:v>40822</c:v>
                </c:pt>
                <c:pt idx="279">
                  <c:v>40823</c:v>
                </c:pt>
                <c:pt idx="280">
                  <c:v>40824</c:v>
                </c:pt>
                <c:pt idx="281">
                  <c:v>40825</c:v>
                </c:pt>
                <c:pt idx="282">
                  <c:v>40826</c:v>
                </c:pt>
                <c:pt idx="283">
                  <c:v>40827</c:v>
                </c:pt>
                <c:pt idx="284">
                  <c:v>40828</c:v>
                </c:pt>
                <c:pt idx="285">
                  <c:v>40829</c:v>
                </c:pt>
                <c:pt idx="286">
                  <c:v>40830</c:v>
                </c:pt>
                <c:pt idx="287">
                  <c:v>40831</c:v>
                </c:pt>
                <c:pt idx="288">
                  <c:v>40832</c:v>
                </c:pt>
                <c:pt idx="289">
                  <c:v>40833</c:v>
                </c:pt>
                <c:pt idx="290">
                  <c:v>40834</c:v>
                </c:pt>
                <c:pt idx="291">
                  <c:v>40835</c:v>
                </c:pt>
                <c:pt idx="292">
                  <c:v>40836</c:v>
                </c:pt>
                <c:pt idx="293">
                  <c:v>40837</c:v>
                </c:pt>
                <c:pt idx="294">
                  <c:v>40838</c:v>
                </c:pt>
                <c:pt idx="295">
                  <c:v>40839</c:v>
                </c:pt>
                <c:pt idx="296">
                  <c:v>40840</c:v>
                </c:pt>
                <c:pt idx="297">
                  <c:v>40841</c:v>
                </c:pt>
                <c:pt idx="298">
                  <c:v>40842</c:v>
                </c:pt>
                <c:pt idx="299">
                  <c:v>40843</c:v>
                </c:pt>
                <c:pt idx="300">
                  <c:v>40844</c:v>
                </c:pt>
                <c:pt idx="301">
                  <c:v>40845</c:v>
                </c:pt>
                <c:pt idx="302">
                  <c:v>40846</c:v>
                </c:pt>
                <c:pt idx="303">
                  <c:v>40847</c:v>
                </c:pt>
                <c:pt idx="304">
                  <c:v>40848</c:v>
                </c:pt>
                <c:pt idx="305">
                  <c:v>40849</c:v>
                </c:pt>
                <c:pt idx="306">
                  <c:v>40850</c:v>
                </c:pt>
                <c:pt idx="307">
                  <c:v>40851</c:v>
                </c:pt>
                <c:pt idx="308">
                  <c:v>40852</c:v>
                </c:pt>
                <c:pt idx="309">
                  <c:v>40853</c:v>
                </c:pt>
                <c:pt idx="310">
                  <c:v>40854</c:v>
                </c:pt>
                <c:pt idx="311">
                  <c:v>40855</c:v>
                </c:pt>
                <c:pt idx="312">
                  <c:v>40856</c:v>
                </c:pt>
                <c:pt idx="313">
                  <c:v>40857</c:v>
                </c:pt>
                <c:pt idx="314">
                  <c:v>40858</c:v>
                </c:pt>
                <c:pt idx="315">
                  <c:v>40859</c:v>
                </c:pt>
                <c:pt idx="316">
                  <c:v>40860</c:v>
                </c:pt>
                <c:pt idx="317">
                  <c:v>40861</c:v>
                </c:pt>
                <c:pt idx="318">
                  <c:v>40862</c:v>
                </c:pt>
                <c:pt idx="319">
                  <c:v>40863</c:v>
                </c:pt>
                <c:pt idx="320">
                  <c:v>40864</c:v>
                </c:pt>
                <c:pt idx="321">
                  <c:v>40865</c:v>
                </c:pt>
                <c:pt idx="322">
                  <c:v>40866</c:v>
                </c:pt>
                <c:pt idx="323">
                  <c:v>40867</c:v>
                </c:pt>
                <c:pt idx="324">
                  <c:v>40868</c:v>
                </c:pt>
                <c:pt idx="325">
                  <c:v>40869</c:v>
                </c:pt>
                <c:pt idx="326">
                  <c:v>40870</c:v>
                </c:pt>
                <c:pt idx="327">
                  <c:v>40871</c:v>
                </c:pt>
                <c:pt idx="328">
                  <c:v>40872</c:v>
                </c:pt>
                <c:pt idx="329">
                  <c:v>40873</c:v>
                </c:pt>
                <c:pt idx="330">
                  <c:v>40874</c:v>
                </c:pt>
                <c:pt idx="331">
                  <c:v>40875</c:v>
                </c:pt>
                <c:pt idx="332">
                  <c:v>40876</c:v>
                </c:pt>
                <c:pt idx="333">
                  <c:v>40877</c:v>
                </c:pt>
                <c:pt idx="334">
                  <c:v>40878</c:v>
                </c:pt>
                <c:pt idx="335">
                  <c:v>40879</c:v>
                </c:pt>
                <c:pt idx="336">
                  <c:v>40880</c:v>
                </c:pt>
                <c:pt idx="337">
                  <c:v>40881</c:v>
                </c:pt>
                <c:pt idx="338">
                  <c:v>40882</c:v>
                </c:pt>
                <c:pt idx="339">
                  <c:v>40883</c:v>
                </c:pt>
                <c:pt idx="340">
                  <c:v>40884</c:v>
                </c:pt>
                <c:pt idx="341">
                  <c:v>40885</c:v>
                </c:pt>
                <c:pt idx="342">
                  <c:v>40886</c:v>
                </c:pt>
                <c:pt idx="343">
                  <c:v>40887</c:v>
                </c:pt>
                <c:pt idx="344">
                  <c:v>40888</c:v>
                </c:pt>
                <c:pt idx="345">
                  <c:v>40889</c:v>
                </c:pt>
                <c:pt idx="346">
                  <c:v>40890</c:v>
                </c:pt>
                <c:pt idx="347">
                  <c:v>40891</c:v>
                </c:pt>
                <c:pt idx="348">
                  <c:v>40892</c:v>
                </c:pt>
                <c:pt idx="349">
                  <c:v>40893</c:v>
                </c:pt>
                <c:pt idx="350">
                  <c:v>40894</c:v>
                </c:pt>
                <c:pt idx="351">
                  <c:v>40895</c:v>
                </c:pt>
                <c:pt idx="352">
                  <c:v>40896</c:v>
                </c:pt>
                <c:pt idx="353">
                  <c:v>40897</c:v>
                </c:pt>
                <c:pt idx="354">
                  <c:v>40898</c:v>
                </c:pt>
                <c:pt idx="355">
                  <c:v>40899</c:v>
                </c:pt>
                <c:pt idx="356">
                  <c:v>40900</c:v>
                </c:pt>
                <c:pt idx="357">
                  <c:v>40901</c:v>
                </c:pt>
                <c:pt idx="358">
                  <c:v>40902</c:v>
                </c:pt>
                <c:pt idx="359">
                  <c:v>40903</c:v>
                </c:pt>
                <c:pt idx="360">
                  <c:v>40904</c:v>
                </c:pt>
                <c:pt idx="361">
                  <c:v>40905</c:v>
                </c:pt>
                <c:pt idx="362">
                  <c:v>40906</c:v>
                </c:pt>
                <c:pt idx="363">
                  <c:v>40907</c:v>
                </c:pt>
                <c:pt idx="364">
                  <c:v>40908</c:v>
                </c:pt>
                <c:pt idx="365">
                  <c:v>40909</c:v>
                </c:pt>
                <c:pt idx="366">
                  <c:v>40910</c:v>
                </c:pt>
                <c:pt idx="367">
                  <c:v>40911</c:v>
                </c:pt>
                <c:pt idx="368">
                  <c:v>40912</c:v>
                </c:pt>
                <c:pt idx="369">
                  <c:v>40913</c:v>
                </c:pt>
                <c:pt idx="370">
                  <c:v>40914</c:v>
                </c:pt>
                <c:pt idx="371">
                  <c:v>40915</c:v>
                </c:pt>
                <c:pt idx="372">
                  <c:v>40916</c:v>
                </c:pt>
                <c:pt idx="373">
                  <c:v>40917</c:v>
                </c:pt>
                <c:pt idx="374">
                  <c:v>40918</c:v>
                </c:pt>
                <c:pt idx="375">
                  <c:v>40919</c:v>
                </c:pt>
                <c:pt idx="376">
                  <c:v>40920</c:v>
                </c:pt>
                <c:pt idx="377">
                  <c:v>40921</c:v>
                </c:pt>
                <c:pt idx="378">
                  <c:v>40922</c:v>
                </c:pt>
                <c:pt idx="379">
                  <c:v>40923</c:v>
                </c:pt>
                <c:pt idx="380">
                  <c:v>40924</c:v>
                </c:pt>
                <c:pt idx="381">
                  <c:v>40925</c:v>
                </c:pt>
                <c:pt idx="382">
                  <c:v>40926</c:v>
                </c:pt>
                <c:pt idx="383">
                  <c:v>40927</c:v>
                </c:pt>
                <c:pt idx="384">
                  <c:v>40928</c:v>
                </c:pt>
                <c:pt idx="385">
                  <c:v>40929</c:v>
                </c:pt>
                <c:pt idx="386">
                  <c:v>40930</c:v>
                </c:pt>
                <c:pt idx="387">
                  <c:v>40931</c:v>
                </c:pt>
                <c:pt idx="388">
                  <c:v>40932</c:v>
                </c:pt>
                <c:pt idx="389">
                  <c:v>40933</c:v>
                </c:pt>
                <c:pt idx="390">
                  <c:v>40934</c:v>
                </c:pt>
                <c:pt idx="391">
                  <c:v>40935</c:v>
                </c:pt>
                <c:pt idx="392">
                  <c:v>40936</c:v>
                </c:pt>
                <c:pt idx="393">
                  <c:v>40937</c:v>
                </c:pt>
                <c:pt idx="394">
                  <c:v>40938</c:v>
                </c:pt>
                <c:pt idx="395">
                  <c:v>40939</c:v>
                </c:pt>
                <c:pt idx="396">
                  <c:v>40940</c:v>
                </c:pt>
                <c:pt idx="397">
                  <c:v>40941</c:v>
                </c:pt>
                <c:pt idx="398">
                  <c:v>40942</c:v>
                </c:pt>
                <c:pt idx="399">
                  <c:v>40943</c:v>
                </c:pt>
                <c:pt idx="400">
                  <c:v>40944</c:v>
                </c:pt>
                <c:pt idx="401">
                  <c:v>40945</c:v>
                </c:pt>
                <c:pt idx="402">
                  <c:v>40946</c:v>
                </c:pt>
                <c:pt idx="403">
                  <c:v>40947</c:v>
                </c:pt>
                <c:pt idx="404">
                  <c:v>40948</c:v>
                </c:pt>
                <c:pt idx="405">
                  <c:v>40949</c:v>
                </c:pt>
                <c:pt idx="406">
                  <c:v>40950</c:v>
                </c:pt>
                <c:pt idx="407">
                  <c:v>40951</c:v>
                </c:pt>
                <c:pt idx="408">
                  <c:v>40952</c:v>
                </c:pt>
                <c:pt idx="409">
                  <c:v>40953</c:v>
                </c:pt>
                <c:pt idx="410">
                  <c:v>40954</c:v>
                </c:pt>
                <c:pt idx="411">
                  <c:v>40955</c:v>
                </c:pt>
                <c:pt idx="412">
                  <c:v>40956</c:v>
                </c:pt>
                <c:pt idx="413">
                  <c:v>40957</c:v>
                </c:pt>
                <c:pt idx="414">
                  <c:v>40958</c:v>
                </c:pt>
                <c:pt idx="415">
                  <c:v>40959</c:v>
                </c:pt>
                <c:pt idx="416">
                  <c:v>40960</c:v>
                </c:pt>
                <c:pt idx="417">
                  <c:v>40961</c:v>
                </c:pt>
                <c:pt idx="418">
                  <c:v>40962</c:v>
                </c:pt>
                <c:pt idx="419">
                  <c:v>40963</c:v>
                </c:pt>
                <c:pt idx="420">
                  <c:v>40964</c:v>
                </c:pt>
                <c:pt idx="421">
                  <c:v>40965</c:v>
                </c:pt>
                <c:pt idx="422">
                  <c:v>40966</c:v>
                </c:pt>
                <c:pt idx="423">
                  <c:v>40967</c:v>
                </c:pt>
                <c:pt idx="424">
                  <c:v>40968</c:v>
                </c:pt>
                <c:pt idx="425">
                  <c:v>40969</c:v>
                </c:pt>
                <c:pt idx="426">
                  <c:v>40970</c:v>
                </c:pt>
                <c:pt idx="427">
                  <c:v>40971</c:v>
                </c:pt>
                <c:pt idx="428">
                  <c:v>40972</c:v>
                </c:pt>
                <c:pt idx="429">
                  <c:v>40973</c:v>
                </c:pt>
                <c:pt idx="430">
                  <c:v>40974</c:v>
                </c:pt>
                <c:pt idx="431">
                  <c:v>40975</c:v>
                </c:pt>
                <c:pt idx="432">
                  <c:v>40976</c:v>
                </c:pt>
                <c:pt idx="433">
                  <c:v>40977</c:v>
                </c:pt>
                <c:pt idx="434">
                  <c:v>40978</c:v>
                </c:pt>
                <c:pt idx="435">
                  <c:v>40979</c:v>
                </c:pt>
                <c:pt idx="436">
                  <c:v>40980</c:v>
                </c:pt>
                <c:pt idx="437">
                  <c:v>40981</c:v>
                </c:pt>
                <c:pt idx="438">
                  <c:v>40982</c:v>
                </c:pt>
                <c:pt idx="439">
                  <c:v>40983</c:v>
                </c:pt>
                <c:pt idx="440">
                  <c:v>40984</c:v>
                </c:pt>
                <c:pt idx="441">
                  <c:v>40985</c:v>
                </c:pt>
                <c:pt idx="442">
                  <c:v>40986</c:v>
                </c:pt>
                <c:pt idx="443">
                  <c:v>40987</c:v>
                </c:pt>
                <c:pt idx="444">
                  <c:v>40988</c:v>
                </c:pt>
                <c:pt idx="445">
                  <c:v>40989</c:v>
                </c:pt>
                <c:pt idx="446">
                  <c:v>40990</c:v>
                </c:pt>
                <c:pt idx="447">
                  <c:v>40991</c:v>
                </c:pt>
                <c:pt idx="448">
                  <c:v>40992</c:v>
                </c:pt>
                <c:pt idx="449">
                  <c:v>40993</c:v>
                </c:pt>
                <c:pt idx="450">
                  <c:v>40994</c:v>
                </c:pt>
                <c:pt idx="451">
                  <c:v>40995</c:v>
                </c:pt>
                <c:pt idx="452">
                  <c:v>40996</c:v>
                </c:pt>
                <c:pt idx="453">
                  <c:v>40997</c:v>
                </c:pt>
                <c:pt idx="454">
                  <c:v>40998</c:v>
                </c:pt>
                <c:pt idx="455">
                  <c:v>40999</c:v>
                </c:pt>
                <c:pt idx="456">
                  <c:v>41000</c:v>
                </c:pt>
                <c:pt idx="457">
                  <c:v>41001</c:v>
                </c:pt>
                <c:pt idx="458">
                  <c:v>41002</c:v>
                </c:pt>
                <c:pt idx="459">
                  <c:v>41003</c:v>
                </c:pt>
                <c:pt idx="460">
                  <c:v>41004</c:v>
                </c:pt>
                <c:pt idx="461">
                  <c:v>41005</c:v>
                </c:pt>
                <c:pt idx="462">
                  <c:v>41006</c:v>
                </c:pt>
                <c:pt idx="463">
                  <c:v>41007</c:v>
                </c:pt>
                <c:pt idx="464">
                  <c:v>41008</c:v>
                </c:pt>
                <c:pt idx="465">
                  <c:v>41009</c:v>
                </c:pt>
                <c:pt idx="466">
                  <c:v>41010</c:v>
                </c:pt>
                <c:pt idx="467">
                  <c:v>41011</c:v>
                </c:pt>
                <c:pt idx="468">
                  <c:v>41012</c:v>
                </c:pt>
                <c:pt idx="469">
                  <c:v>41013</c:v>
                </c:pt>
                <c:pt idx="470">
                  <c:v>41014</c:v>
                </c:pt>
                <c:pt idx="471">
                  <c:v>41015</c:v>
                </c:pt>
                <c:pt idx="472">
                  <c:v>41016</c:v>
                </c:pt>
                <c:pt idx="473">
                  <c:v>41017</c:v>
                </c:pt>
                <c:pt idx="474">
                  <c:v>41018</c:v>
                </c:pt>
                <c:pt idx="475">
                  <c:v>41019</c:v>
                </c:pt>
                <c:pt idx="476">
                  <c:v>41020</c:v>
                </c:pt>
                <c:pt idx="477">
                  <c:v>41021</c:v>
                </c:pt>
                <c:pt idx="478">
                  <c:v>41022</c:v>
                </c:pt>
                <c:pt idx="479">
                  <c:v>41023</c:v>
                </c:pt>
                <c:pt idx="480">
                  <c:v>41024</c:v>
                </c:pt>
                <c:pt idx="481">
                  <c:v>41025</c:v>
                </c:pt>
                <c:pt idx="482">
                  <c:v>41026</c:v>
                </c:pt>
                <c:pt idx="483">
                  <c:v>41027</c:v>
                </c:pt>
                <c:pt idx="484">
                  <c:v>41028</c:v>
                </c:pt>
                <c:pt idx="485">
                  <c:v>41029</c:v>
                </c:pt>
                <c:pt idx="486">
                  <c:v>41030</c:v>
                </c:pt>
                <c:pt idx="487">
                  <c:v>41031</c:v>
                </c:pt>
                <c:pt idx="488">
                  <c:v>41032</c:v>
                </c:pt>
                <c:pt idx="489">
                  <c:v>41033</c:v>
                </c:pt>
                <c:pt idx="490">
                  <c:v>41034</c:v>
                </c:pt>
                <c:pt idx="491">
                  <c:v>41035</c:v>
                </c:pt>
                <c:pt idx="492">
                  <c:v>41036</c:v>
                </c:pt>
                <c:pt idx="493">
                  <c:v>41037</c:v>
                </c:pt>
                <c:pt idx="494">
                  <c:v>41038</c:v>
                </c:pt>
                <c:pt idx="495">
                  <c:v>41039</c:v>
                </c:pt>
                <c:pt idx="496">
                  <c:v>41040</c:v>
                </c:pt>
                <c:pt idx="497">
                  <c:v>41041</c:v>
                </c:pt>
                <c:pt idx="498">
                  <c:v>41042</c:v>
                </c:pt>
                <c:pt idx="499">
                  <c:v>41043</c:v>
                </c:pt>
                <c:pt idx="500">
                  <c:v>41044</c:v>
                </c:pt>
                <c:pt idx="501">
                  <c:v>41045</c:v>
                </c:pt>
                <c:pt idx="502">
                  <c:v>41046</c:v>
                </c:pt>
                <c:pt idx="503">
                  <c:v>41047</c:v>
                </c:pt>
                <c:pt idx="504">
                  <c:v>41048</c:v>
                </c:pt>
                <c:pt idx="505">
                  <c:v>41049</c:v>
                </c:pt>
                <c:pt idx="506">
                  <c:v>41050</c:v>
                </c:pt>
                <c:pt idx="507">
                  <c:v>41051</c:v>
                </c:pt>
                <c:pt idx="508">
                  <c:v>41052</c:v>
                </c:pt>
                <c:pt idx="509">
                  <c:v>41053</c:v>
                </c:pt>
                <c:pt idx="510">
                  <c:v>41054</c:v>
                </c:pt>
                <c:pt idx="511">
                  <c:v>41055</c:v>
                </c:pt>
                <c:pt idx="512">
                  <c:v>41056</c:v>
                </c:pt>
                <c:pt idx="513">
                  <c:v>41057</c:v>
                </c:pt>
                <c:pt idx="514">
                  <c:v>41058</c:v>
                </c:pt>
                <c:pt idx="515">
                  <c:v>41059</c:v>
                </c:pt>
                <c:pt idx="516">
                  <c:v>41060</c:v>
                </c:pt>
                <c:pt idx="517">
                  <c:v>41061</c:v>
                </c:pt>
                <c:pt idx="518">
                  <c:v>41062</c:v>
                </c:pt>
                <c:pt idx="519">
                  <c:v>41063</c:v>
                </c:pt>
                <c:pt idx="520">
                  <c:v>41064</c:v>
                </c:pt>
                <c:pt idx="521">
                  <c:v>41065</c:v>
                </c:pt>
                <c:pt idx="522">
                  <c:v>41066</c:v>
                </c:pt>
                <c:pt idx="523">
                  <c:v>41067</c:v>
                </c:pt>
                <c:pt idx="524">
                  <c:v>41068</c:v>
                </c:pt>
                <c:pt idx="525">
                  <c:v>41069</c:v>
                </c:pt>
                <c:pt idx="526">
                  <c:v>41070</c:v>
                </c:pt>
                <c:pt idx="527">
                  <c:v>41071</c:v>
                </c:pt>
                <c:pt idx="528">
                  <c:v>41072</c:v>
                </c:pt>
                <c:pt idx="529">
                  <c:v>41073</c:v>
                </c:pt>
                <c:pt idx="530">
                  <c:v>41074</c:v>
                </c:pt>
                <c:pt idx="531">
                  <c:v>41075</c:v>
                </c:pt>
                <c:pt idx="532">
                  <c:v>41076</c:v>
                </c:pt>
                <c:pt idx="533">
                  <c:v>41077</c:v>
                </c:pt>
                <c:pt idx="534">
                  <c:v>41078</c:v>
                </c:pt>
                <c:pt idx="535">
                  <c:v>41079</c:v>
                </c:pt>
                <c:pt idx="536">
                  <c:v>41080</c:v>
                </c:pt>
                <c:pt idx="537">
                  <c:v>41081</c:v>
                </c:pt>
                <c:pt idx="538">
                  <c:v>41082</c:v>
                </c:pt>
                <c:pt idx="539">
                  <c:v>41083</c:v>
                </c:pt>
                <c:pt idx="540">
                  <c:v>41084</c:v>
                </c:pt>
                <c:pt idx="541">
                  <c:v>41085</c:v>
                </c:pt>
                <c:pt idx="542">
                  <c:v>41086</c:v>
                </c:pt>
                <c:pt idx="543">
                  <c:v>41087</c:v>
                </c:pt>
                <c:pt idx="544">
                  <c:v>41088</c:v>
                </c:pt>
                <c:pt idx="545">
                  <c:v>41089</c:v>
                </c:pt>
                <c:pt idx="546">
                  <c:v>41090</c:v>
                </c:pt>
                <c:pt idx="547">
                  <c:v>41091</c:v>
                </c:pt>
                <c:pt idx="548">
                  <c:v>41092</c:v>
                </c:pt>
                <c:pt idx="549">
                  <c:v>41093</c:v>
                </c:pt>
                <c:pt idx="550">
                  <c:v>41094</c:v>
                </c:pt>
                <c:pt idx="551">
                  <c:v>41095</c:v>
                </c:pt>
                <c:pt idx="552">
                  <c:v>41096</c:v>
                </c:pt>
                <c:pt idx="553">
                  <c:v>41097</c:v>
                </c:pt>
                <c:pt idx="554">
                  <c:v>41098</c:v>
                </c:pt>
                <c:pt idx="555">
                  <c:v>41099</c:v>
                </c:pt>
                <c:pt idx="556">
                  <c:v>41100</c:v>
                </c:pt>
                <c:pt idx="557">
                  <c:v>41101</c:v>
                </c:pt>
                <c:pt idx="558">
                  <c:v>41102</c:v>
                </c:pt>
                <c:pt idx="559">
                  <c:v>41103</c:v>
                </c:pt>
                <c:pt idx="560">
                  <c:v>41104</c:v>
                </c:pt>
                <c:pt idx="561">
                  <c:v>41105</c:v>
                </c:pt>
                <c:pt idx="562">
                  <c:v>41106</c:v>
                </c:pt>
                <c:pt idx="563">
                  <c:v>41107</c:v>
                </c:pt>
                <c:pt idx="564">
                  <c:v>41108</c:v>
                </c:pt>
                <c:pt idx="565">
                  <c:v>41109</c:v>
                </c:pt>
                <c:pt idx="566">
                  <c:v>41110</c:v>
                </c:pt>
                <c:pt idx="567">
                  <c:v>41111</c:v>
                </c:pt>
                <c:pt idx="568">
                  <c:v>41112</c:v>
                </c:pt>
                <c:pt idx="569">
                  <c:v>41113</c:v>
                </c:pt>
                <c:pt idx="570">
                  <c:v>41114</c:v>
                </c:pt>
                <c:pt idx="571">
                  <c:v>41115</c:v>
                </c:pt>
                <c:pt idx="572">
                  <c:v>41116</c:v>
                </c:pt>
                <c:pt idx="573">
                  <c:v>41117</c:v>
                </c:pt>
                <c:pt idx="574">
                  <c:v>41118</c:v>
                </c:pt>
                <c:pt idx="575">
                  <c:v>41119</c:v>
                </c:pt>
                <c:pt idx="576">
                  <c:v>41120</c:v>
                </c:pt>
                <c:pt idx="577">
                  <c:v>41121</c:v>
                </c:pt>
                <c:pt idx="578">
                  <c:v>41122</c:v>
                </c:pt>
                <c:pt idx="579">
                  <c:v>41123</c:v>
                </c:pt>
                <c:pt idx="580">
                  <c:v>41124</c:v>
                </c:pt>
                <c:pt idx="581">
                  <c:v>41125</c:v>
                </c:pt>
                <c:pt idx="582">
                  <c:v>41126</c:v>
                </c:pt>
                <c:pt idx="583">
                  <c:v>41127</c:v>
                </c:pt>
                <c:pt idx="584">
                  <c:v>41128</c:v>
                </c:pt>
                <c:pt idx="585">
                  <c:v>41129</c:v>
                </c:pt>
                <c:pt idx="586">
                  <c:v>41130</c:v>
                </c:pt>
                <c:pt idx="587">
                  <c:v>41131</c:v>
                </c:pt>
                <c:pt idx="588">
                  <c:v>41132</c:v>
                </c:pt>
                <c:pt idx="589">
                  <c:v>41133</c:v>
                </c:pt>
                <c:pt idx="590">
                  <c:v>41134</c:v>
                </c:pt>
                <c:pt idx="591">
                  <c:v>41135</c:v>
                </c:pt>
                <c:pt idx="592">
                  <c:v>41136</c:v>
                </c:pt>
                <c:pt idx="593">
                  <c:v>41137</c:v>
                </c:pt>
                <c:pt idx="594">
                  <c:v>41138</c:v>
                </c:pt>
                <c:pt idx="595">
                  <c:v>41139</c:v>
                </c:pt>
                <c:pt idx="596">
                  <c:v>41140</c:v>
                </c:pt>
                <c:pt idx="597">
                  <c:v>41141</c:v>
                </c:pt>
                <c:pt idx="598">
                  <c:v>41142</c:v>
                </c:pt>
                <c:pt idx="599">
                  <c:v>41143</c:v>
                </c:pt>
                <c:pt idx="600">
                  <c:v>41144</c:v>
                </c:pt>
                <c:pt idx="601">
                  <c:v>41145</c:v>
                </c:pt>
                <c:pt idx="602">
                  <c:v>41146</c:v>
                </c:pt>
                <c:pt idx="603">
                  <c:v>41147</c:v>
                </c:pt>
                <c:pt idx="604">
                  <c:v>41148</c:v>
                </c:pt>
                <c:pt idx="605">
                  <c:v>41149</c:v>
                </c:pt>
                <c:pt idx="606">
                  <c:v>41150</c:v>
                </c:pt>
                <c:pt idx="607">
                  <c:v>41151</c:v>
                </c:pt>
                <c:pt idx="608">
                  <c:v>41152</c:v>
                </c:pt>
                <c:pt idx="609">
                  <c:v>41153</c:v>
                </c:pt>
                <c:pt idx="610">
                  <c:v>41154</c:v>
                </c:pt>
                <c:pt idx="611">
                  <c:v>41155</c:v>
                </c:pt>
                <c:pt idx="612">
                  <c:v>41156</c:v>
                </c:pt>
                <c:pt idx="613">
                  <c:v>41157</c:v>
                </c:pt>
                <c:pt idx="614">
                  <c:v>41158</c:v>
                </c:pt>
                <c:pt idx="615">
                  <c:v>41159</c:v>
                </c:pt>
                <c:pt idx="616">
                  <c:v>41160</c:v>
                </c:pt>
                <c:pt idx="617">
                  <c:v>41161</c:v>
                </c:pt>
                <c:pt idx="618">
                  <c:v>41162</c:v>
                </c:pt>
                <c:pt idx="619">
                  <c:v>41163</c:v>
                </c:pt>
                <c:pt idx="620">
                  <c:v>41164</c:v>
                </c:pt>
                <c:pt idx="621">
                  <c:v>41165</c:v>
                </c:pt>
                <c:pt idx="622">
                  <c:v>41166</c:v>
                </c:pt>
                <c:pt idx="623">
                  <c:v>41167</c:v>
                </c:pt>
                <c:pt idx="624">
                  <c:v>41168</c:v>
                </c:pt>
                <c:pt idx="625">
                  <c:v>41169</c:v>
                </c:pt>
                <c:pt idx="626">
                  <c:v>41170</c:v>
                </c:pt>
                <c:pt idx="627">
                  <c:v>41171</c:v>
                </c:pt>
                <c:pt idx="628">
                  <c:v>41172</c:v>
                </c:pt>
                <c:pt idx="629">
                  <c:v>41173</c:v>
                </c:pt>
                <c:pt idx="630">
                  <c:v>41174</c:v>
                </c:pt>
                <c:pt idx="631">
                  <c:v>41175</c:v>
                </c:pt>
                <c:pt idx="632">
                  <c:v>41176</c:v>
                </c:pt>
                <c:pt idx="633">
                  <c:v>41177</c:v>
                </c:pt>
                <c:pt idx="634">
                  <c:v>41178</c:v>
                </c:pt>
                <c:pt idx="635">
                  <c:v>41179</c:v>
                </c:pt>
                <c:pt idx="636">
                  <c:v>41180</c:v>
                </c:pt>
                <c:pt idx="637">
                  <c:v>41181</c:v>
                </c:pt>
                <c:pt idx="638">
                  <c:v>41182</c:v>
                </c:pt>
                <c:pt idx="639">
                  <c:v>41183</c:v>
                </c:pt>
                <c:pt idx="640">
                  <c:v>41184</c:v>
                </c:pt>
                <c:pt idx="641">
                  <c:v>41185</c:v>
                </c:pt>
                <c:pt idx="642">
                  <c:v>41186</c:v>
                </c:pt>
                <c:pt idx="643">
                  <c:v>41187</c:v>
                </c:pt>
                <c:pt idx="644">
                  <c:v>41188</c:v>
                </c:pt>
                <c:pt idx="645">
                  <c:v>41189</c:v>
                </c:pt>
                <c:pt idx="646">
                  <c:v>41190</c:v>
                </c:pt>
                <c:pt idx="647">
                  <c:v>41191</c:v>
                </c:pt>
                <c:pt idx="648">
                  <c:v>41192</c:v>
                </c:pt>
                <c:pt idx="649">
                  <c:v>41193</c:v>
                </c:pt>
                <c:pt idx="650">
                  <c:v>41194</c:v>
                </c:pt>
                <c:pt idx="651">
                  <c:v>41195</c:v>
                </c:pt>
                <c:pt idx="652">
                  <c:v>41196</c:v>
                </c:pt>
                <c:pt idx="653">
                  <c:v>41197</c:v>
                </c:pt>
                <c:pt idx="654">
                  <c:v>41198</c:v>
                </c:pt>
                <c:pt idx="655">
                  <c:v>41199</c:v>
                </c:pt>
                <c:pt idx="656">
                  <c:v>41200</c:v>
                </c:pt>
                <c:pt idx="657">
                  <c:v>41201</c:v>
                </c:pt>
                <c:pt idx="658">
                  <c:v>41202</c:v>
                </c:pt>
                <c:pt idx="659">
                  <c:v>41203</c:v>
                </c:pt>
                <c:pt idx="660">
                  <c:v>41204</c:v>
                </c:pt>
                <c:pt idx="661">
                  <c:v>41205</c:v>
                </c:pt>
                <c:pt idx="662">
                  <c:v>41206</c:v>
                </c:pt>
                <c:pt idx="663">
                  <c:v>41207</c:v>
                </c:pt>
                <c:pt idx="664">
                  <c:v>41208</c:v>
                </c:pt>
                <c:pt idx="665">
                  <c:v>41209</c:v>
                </c:pt>
                <c:pt idx="666">
                  <c:v>41210</c:v>
                </c:pt>
                <c:pt idx="667">
                  <c:v>41211</c:v>
                </c:pt>
                <c:pt idx="668">
                  <c:v>41212</c:v>
                </c:pt>
                <c:pt idx="669">
                  <c:v>41213</c:v>
                </c:pt>
                <c:pt idx="670">
                  <c:v>41214</c:v>
                </c:pt>
                <c:pt idx="671">
                  <c:v>41215</c:v>
                </c:pt>
                <c:pt idx="672">
                  <c:v>41216</c:v>
                </c:pt>
                <c:pt idx="673">
                  <c:v>41217</c:v>
                </c:pt>
                <c:pt idx="674">
                  <c:v>41218</c:v>
                </c:pt>
                <c:pt idx="675">
                  <c:v>41219</c:v>
                </c:pt>
                <c:pt idx="676">
                  <c:v>41220</c:v>
                </c:pt>
                <c:pt idx="677">
                  <c:v>41221</c:v>
                </c:pt>
                <c:pt idx="678">
                  <c:v>41222</c:v>
                </c:pt>
                <c:pt idx="679">
                  <c:v>41223</c:v>
                </c:pt>
                <c:pt idx="680">
                  <c:v>41224</c:v>
                </c:pt>
                <c:pt idx="681">
                  <c:v>41225</c:v>
                </c:pt>
                <c:pt idx="682">
                  <c:v>41226</c:v>
                </c:pt>
                <c:pt idx="683">
                  <c:v>41227</c:v>
                </c:pt>
                <c:pt idx="684">
                  <c:v>41228</c:v>
                </c:pt>
                <c:pt idx="685">
                  <c:v>41229</c:v>
                </c:pt>
                <c:pt idx="686">
                  <c:v>41230</c:v>
                </c:pt>
                <c:pt idx="687">
                  <c:v>41231</c:v>
                </c:pt>
                <c:pt idx="688">
                  <c:v>41232</c:v>
                </c:pt>
                <c:pt idx="689">
                  <c:v>41233</c:v>
                </c:pt>
                <c:pt idx="690">
                  <c:v>41234</c:v>
                </c:pt>
                <c:pt idx="691">
                  <c:v>41235</c:v>
                </c:pt>
                <c:pt idx="692">
                  <c:v>41236</c:v>
                </c:pt>
                <c:pt idx="693">
                  <c:v>41237</c:v>
                </c:pt>
                <c:pt idx="694">
                  <c:v>41238</c:v>
                </c:pt>
                <c:pt idx="695">
                  <c:v>41239</c:v>
                </c:pt>
                <c:pt idx="696">
                  <c:v>41240</c:v>
                </c:pt>
                <c:pt idx="697">
                  <c:v>41241</c:v>
                </c:pt>
                <c:pt idx="698">
                  <c:v>41242</c:v>
                </c:pt>
                <c:pt idx="699">
                  <c:v>41243</c:v>
                </c:pt>
                <c:pt idx="700">
                  <c:v>41244</c:v>
                </c:pt>
                <c:pt idx="701">
                  <c:v>41245</c:v>
                </c:pt>
                <c:pt idx="702">
                  <c:v>41246</c:v>
                </c:pt>
                <c:pt idx="703">
                  <c:v>41247</c:v>
                </c:pt>
                <c:pt idx="704">
                  <c:v>41248</c:v>
                </c:pt>
                <c:pt idx="705">
                  <c:v>41249</c:v>
                </c:pt>
                <c:pt idx="706">
                  <c:v>41250</c:v>
                </c:pt>
                <c:pt idx="707">
                  <c:v>41251</c:v>
                </c:pt>
                <c:pt idx="708">
                  <c:v>41252</c:v>
                </c:pt>
                <c:pt idx="709">
                  <c:v>41253</c:v>
                </c:pt>
                <c:pt idx="710">
                  <c:v>41254</c:v>
                </c:pt>
                <c:pt idx="711">
                  <c:v>41255</c:v>
                </c:pt>
                <c:pt idx="712">
                  <c:v>41256</c:v>
                </c:pt>
                <c:pt idx="713">
                  <c:v>41257</c:v>
                </c:pt>
                <c:pt idx="714">
                  <c:v>41258</c:v>
                </c:pt>
                <c:pt idx="715">
                  <c:v>41259</c:v>
                </c:pt>
                <c:pt idx="716">
                  <c:v>41260</c:v>
                </c:pt>
                <c:pt idx="717">
                  <c:v>41261</c:v>
                </c:pt>
                <c:pt idx="718">
                  <c:v>41262</c:v>
                </c:pt>
                <c:pt idx="719">
                  <c:v>41263</c:v>
                </c:pt>
                <c:pt idx="720">
                  <c:v>41264</c:v>
                </c:pt>
                <c:pt idx="721">
                  <c:v>41265</c:v>
                </c:pt>
                <c:pt idx="722">
                  <c:v>41266</c:v>
                </c:pt>
                <c:pt idx="723">
                  <c:v>41267</c:v>
                </c:pt>
                <c:pt idx="724">
                  <c:v>41268</c:v>
                </c:pt>
                <c:pt idx="725">
                  <c:v>41269</c:v>
                </c:pt>
                <c:pt idx="726">
                  <c:v>41270</c:v>
                </c:pt>
                <c:pt idx="727">
                  <c:v>41271</c:v>
                </c:pt>
                <c:pt idx="728">
                  <c:v>41272</c:v>
                </c:pt>
                <c:pt idx="729">
                  <c:v>41273</c:v>
                </c:pt>
                <c:pt idx="730">
                  <c:v>41274</c:v>
                </c:pt>
                <c:pt idx="731">
                  <c:v>41275</c:v>
                </c:pt>
                <c:pt idx="732">
                  <c:v>41276</c:v>
                </c:pt>
                <c:pt idx="733">
                  <c:v>41277</c:v>
                </c:pt>
                <c:pt idx="734">
                  <c:v>41278</c:v>
                </c:pt>
                <c:pt idx="735">
                  <c:v>41279</c:v>
                </c:pt>
                <c:pt idx="736">
                  <c:v>41280</c:v>
                </c:pt>
                <c:pt idx="737">
                  <c:v>41281</c:v>
                </c:pt>
                <c:pt idx="738">
                  <c:v>41282</c:v>
                </c:pt>
                <c:pt idx="739">
                  <c:v>41283</c:v>
                </c:pt>
                <c:pt idx="740">
                  <c:v>41284</c:v>
                </c:pt>
                <c:pt idx="741">
                  <c:v>41285</c:v>
                </c:pt>
                <c:pt idx="742">
                  <c:v>41286</c:v>
                </c:pt>
                <c:pt idx="743">
                  <c:v>41287</c:v>
                </c:pt>
                <c:pt idx="744">
                  <c:v>41288</c:v>
                </c:pt>
                <c:pt idx="745">
                  <c:v>41289</c:v>
                </c:pt>
                <c:pt idx="746">
                  <c:v>41290</c:v>
                </c:pt>
                <c:pt idx="747">
                  <c:v>41291</c:v>
                </c:pt>
                <c:pt idx="748">
                  <c:v>41292</c:v>
                </c:pt>
                <c:pt idx="749">
                  <c:v>41293</c:v>
                </c:pt>
                <c:pt idx="750">
                  <c:v>41294</c:v>
                </c:pt>
                <c:pt idx="751">
                  <c:v>41295</c:v>
                </c:pt>
                <c:pt idx="752">
                  <c:v>41296</c:v>
                </c:pt>
                <c:pt idx="753">
                  <c:v>41297</c:v>
                </c:pt>
                <c:pt idx="754">
                  <c:v>41298</c:v>
                </c:pt>
                <c:pt idx="755">
                  <c:v>41299</c:v>
                </c:pt>
                <c:pt idx="756">
                  <c:v>41300</c:v>
                </c:pt>
                <c:pt idx="757">
                  <c:v>41301</c:v>
                </c:pt>
                <c:pt idx="758">
                  <c:v>41302</c:v>
                </c:pt>
                <c:pt idx="759">
                  <c:v>41303</c:v>
                </c:pt>
                <c:pt idx="760">
                  <c:v>41304</c:v>
                </c:pt>
                <c:pt idx="761">
                  <c:v>41305</c:v>
                </c:pt>
                <c:pt idx="762">
                  <c:v>41306</c:v>
                </c:pt>
                <c:pt idx="763">
                  <c:v>41307</c:v>
                </c:pt>
                <c:pt idx="764">
                  <c:v>41308</c:v>
                </c:pt>
                <c:pt idx="765">
                  <c:v>41309</c:v>
                </c:pt>
                <c:pt idx="766">
                  <c:v>41310</c:v>
                </c:pt>
                <c:pt idx="767">
                  <c:v>41311</c:v>
                </c:pt>
                <c:pt idx="768">
                  <c:v>41312</c:v>
                </c:pt>
                <c:pt idx="769">
                  <c:v>41313</c:v>
                </c:pt>
                <c:pt idx="770">
                  <c:v>41314</c:v>
                </c:pt>
                <c:pt idx="771">
                  <c:v>41315</c:v>
                </c:pt>
                <c:pt idx="772">
                  <c:v>41316</c:v>
                </c:pt>
                <c:pt idx="773">
                  <c:v>41317</c:v>
                </c:pt>
                <c:pt idx="774">
                  <c:v>41318</c:v>
                </c:pt>
                <c:pt idx="775">
                  <c:v>41319</c:v>
                </c:pt>
                <c:pt idx="776">
                  <c:v>41320</c:v>
                </c:pt>
                <c:pt idx="777">
                  <c:v>41321</c:v>
                </c:pt>
                <c:pt idx="778">
                  <c:v>41322</c:v>
                </c:pt>
                <c:pt idx="779">
                  <c:v>41323</c:v>
                </c:pt>
                <c:pt idx="780">
                  <c:v>41324</c:v>
                </c:pt>
                <c:pt idx="781">
                  <c:v>41325</c:v>
                </c:pt>
                <c:pt idx="782">
                  <c:v>41326</c:v>
                </c:pt>
                <c:pt idx="783">
                  <c:v>41327</c:v>
                </c:pt>
                <c:pt idx="784">
                  <c:v>41328</c:v>
                </c:pt>
                <c:pt idx="785">
                  <c:v>41329</c:v>
                </c:pt>
                <c:pt idx="786">
                  <c:v>41330</c:v>
                </c:pt>
                <c:pt idx="787">
                  <c:v>41331</c:v>
                </c:pt>
                <c:pt idx="788">
                  <c:v>41332</c:v>
                </c:pt>
                <c:pt idx="789">
                  <c:v>41333</c:v>
                </c:pt>
                <c:pt idx="790">
                  <c:v>41334</c:v>
                </c:pt>
                <c:pt idx="791">
                  <c:v>41335</c:v>
                </c:pt>
                <c:pt idx="792">
                  <c:v>41336</c:v>
                </c:pt>
                <c:pt idx="793">
                  <c:v>41337</c:v>
                </c:pt>
                <c:pt idx="794">
                  <c:v>41338</c:v>
                </c:pt>
                <c:pt idx="795">
                  <c:v>41339</c:v>
                </c:pt>
                <c:pt idx="796">
                  <c:v>41340</c:v>
                </c:pt>
                <c:pt idx="797">
                  <c:v>41341</c:v>
                </c:pt>
                <c:pt idx="798">
                  <c:v>41342</c:v>
                </c:pt>
                <c:pt idx="799">
                  <c:v>41343</c:v>
                </c:pt>
                <c:pt idx="800">
                  <c:v>41344</c:v>
                </c:pt>
                <c:pt idx="801">
                  <c:v>41345</c:v>
                </c:pt>
                <c:pt idx="802">
                  <c:v>41346</c:v>
                </c:pt>
                <c:pt idx="803">
                  <c:v>41347</c:v>
                </c:pt>
                <c:pt idx="804">
                  <c:v>41348</c:v>
                </c:pt>
                <c:pt idx="805">
                  <c:v>41349</c:v>
                </c:pt>
                <c:pt idx="806">
                  <c:v>41350</c:v>
                </c:pt>
                <c:pt idx="807">
                  <c:v>41351</c:v>
                </c:pt>
                <c:pt idx="808">
                  <c:v>41352</c:v>
                </c:pt>
                <c:pt idx="809">
                  <c:v>41353</c:v>
                </c:pt>
                <c:pt idx="810">
                  <c:v>41354</c:v>
                </c:pt>
                <c:pt idx="811">
                  <c:v>41355</c:v>
                </c:pt>
                <c:pt idx="812">
                  <c:v>41356</c:v>
                </c:pt>
                <c:pt idx="813">
                  <c:v>41357</c:v>
                </c:pt>
                <c:pt idx="814">
                  <c:v>41358</c:v>
                </c:pt>
                <c:pt idx="815">
                  <c:v>41359</c:v>
                </c:pt>
                <c:pt idx="816">
                  <c:v>41360</c:v>
                </c:pt>
                <c:pt idx="817">
                  <c:v>41361</c:v>
                </c:pt>
                <c:pt idx="818">
                  <c:v>41362</c:v>
                </c:pt>
                <c:pt idx="819">
                  <c:v>41363</c:v>
                </c:pt>
                <c:pt idx="820">
                  <c:v>41364</c:v>
                </c:pt>
                <c:pt idx="821">
                  <c:v>41365</c:v>
                </c:pt>
                <c:pt idx="822">
                  <c:v>41366</c:v>
                </c:pt>
                <c:pt idx="823">
                  <c:v>41367</c:v>
                </c:pt>
                <c:pt idx="824">
                  <c:v>41368</c:v>
                </c:pt>
                <c:pt idx="825">
                  <c:v>41369</c:v>
                </c:pt>
                <c:pt idx="826">
                  <c:v>41370</c:v>
                </c:pt>
                <c:pt idx="827">
                  <c:v>41371</c:v>
                </c:pt>
                <c:pt idx="828">
                  <c:v>41372</c:v>
                </c:pt>
                <c:pt idx="829">
                  <c:v>41373</c:v>
                </c:pt>
                <c:pt idx="830">
                  <c:v>41374</c:v>
                </c:pt>
                <c:pt idx="831">
                  <c:v>41375</c:v>
                </c:pt>
                <c:pt idx="832">
                  <c:v>41376</c:v>
                </c:pt>
                <c:pt idx="833">
                  <c:v>41377</c:v>
                </c:pt>
                <c:pt idx="834">
                  <c:v>41378</c:v>
                </c:pt>
                <c:pt idx="835">
                  <c:v>41379</c:v>
                </c:pt>
                <c:pt idx="836">
                  <c:v>41380</c:v>
                </c:pt>
                <c:pt idx="837">
                  <c:v>41381</c:v>
                </c:pt>
                <c:pt idx="838">
                  <c:v>41382</c:v>
                </c:pt>
                <c:pt idx="839">
                  <c:v>41383</c:v>
                </c:pt>
                <c:pt idx="840">
                  <c:v>41384</c:v>
                </c:pt>
                <c:pt idx="841">
                  <c:v>41385</c:v>
                </c:pt>
                <c:pt idx="842">
                  <c:v>41386</c:v>
                </c:pt>
                <c:pt idx="843">
                  <c:v>41387</c:v>
                </c:pt>
                <c:pt idx="844">
                  <c:v>41388</c:v>
                </c:pt>
                <c:pt idx="845">
                  <c:v>41389</c:v>
                </c:pt>
                <c:pt idx="846">
                  <c:v>41390</c:v>
                </c:pt>
                <c:pt idx="847">
                  <c:v>41391</c:v>
                </c:pt>
                <c:pt idx="848">
                  <c:v>41392</c:v>
                </c:pt>
                <c:pt idx="849">
                  <c:v>41393</c:v>
                </c:pt>
                <c:pt idx="850">
                  <c:v>41394</c:v>
                </c:pt>
                <c:pt idx="851">
                  <c:v>41395</c:v>
                </c:pt>
                <c:pt idx="852">
                  <c:v>41396</c:v>
                </c:pt>
                <c:pt idx="853">
                  <c:v>41397</c:v>
                </c:pt>
                <c:pt idx="854">
                  <c:v>41398</c:v>
                </c:pt>
                <c:pt idx="855">
                  <c:v>41399</c:v>
                </c:pt>
                <c:pt idx="856">
                  <c:v>41400</c:v>
                </c:pt>
                <c:pt idx="857">
                  <c:v>41401</c:v>
                </c:pt>
                <c:pt idx="858">
                  <c:v>41402</c:v>
                </c:pt>
                <c:pt idx="859">
                  <c:v>41403</c:v>
                </c:pt>
                <c:pt idx="860">
                  <c:v>41404</c:v>
                </c:pt>
                <c:pt idx="861">
                  <c:v>41405</c:v>
                </c:pt>
                <c:pt idx="862">
                  <c:v>41406</c:v>
                </c:pt>
                <c:pt idx="863">
                  <c:v>41407</c:v>
                </c:pt>
                <c:pt idx="864">
                  <c:v>41408</c:v>
                </c:pt>
                <c:pt idx="865">
                  <c:v>41409</c:v>
                </c:pt>
                <c:pt idx="866">
                  <c:v>41410</c:v>
                </c:pt>
                <c:pt idx="867">
                  <c:v>41411</c:v>
                </c:pt>
                <c:pt idx="868">
                  <c:v>41412</c:v>
                </c:pt>
                <c:pt idx="869">
                  <c:v>41413</c:v>
                </c:pt>
                <c:pt idx="870">
                  <c:v>41414</c:v>
                </c:pt>
                <c:pt idx="871">
                  <c:v>41415</c:v>
                </c:pt>
                <c:pt idx="872">
                  <c:v>41416</c:v>
                </c:pt>
                <c:pt idx="873">
                  <c:v>41417</c:v>
                </c:pt>
                <c:pt idx="874">
                  <c:v>41418</c:v>
                </c:pt>
                <c:pt idx="875">
                  <c:v>41419</c:v>
                </c:pt>
                <c:pt idx="876">
                  <c:v>41420</c:v>
                </c:pt>
                <c:pt idx="877">
                  <c:v>41421</c:v>
                </c:pt>
                <c:pt idx="878">
                  <c:v>41422</c:v>
                </c:pt>
                <c:pt idx="879">
                  <c:v>41423</c:v>
                </c:pt>
                <c:pt idx="880">
                  <c:v>41424</c:v>
                </c:pt>
                <c:pt idx="881">
                  <c:v>41425</c:v>
                </c:pt>
                <c:pt idx="882">
                  <c:v>41426</c:v>
                </c:pt>
                <c:pt idx="883">
                  <c:v>41427</c:v>
                </c:pt>
                <c:pt idx="884">
                  <c:v>41428</c:v>
                </c:pt>
                <c:pt idx="885">
                  <c:v>41429</c:v>
                </c:pt>
                <c:pt idx="886">
                  <c:v>41430</c:v>
                </c:pt>
                <c:pt idx="887">
                  <c:v>41431</c:v>
                </c:pt>
                <c:pt idx="888">
                  <c:v>41432</c:v>
                </c:pt>
                <c:pt idx="889">
                  <c:v>41433</c:v>
                </c:pt>
                <c:pt idx="890">
                  <c:v>41434</c:v>
                </c:pt>
                <c:pt idx="891">
                  <c:v>41435</c:v>
                </c:pt>
                <c:pt idx="892">
                  <c:v>41436</c:v>
                </c:pt>
                <c:pt idx="893">
                  <c:v>41437</c:v>
                </c:pt>
                <c:pt idx="894">
                  <c:v>41438</c:v>
                </c:pt>
                <c:pt idx="895">
                  <c:v>41439</c:v>
                </c:pt>
                <c:pt idx="896">
                  <c:v>41440</c:v>
                </c:pt>
                <c:pt idx="897">
                  <c:v>41441</c:v>
                </c:pt>
                <c:pt idx="898">
                  <c:v>41442</c:v>
                </c:pt>
                <c:pt idx="899">
                  <c:v>41443</c:v>
                </c:pt>
                <c:pt idx="900">
                  <c:v>41444</c:v>
                </c:pt>
                <c:pt idx="901">
                  <c:v>41445</c:v>
                </c:pt>
                <c:pt idx="902">
                  <c:v>41446</c:v>
                </c:pt>
                <c:pt idx="903">
                  <c:v>41447</c:v>
                </c:pt>
                <c:pt idx="904">
                  <c:v>41448</c:v>
                </c:pt>
                <c:pt idx="905">
                  <c:v>41449</c:v>
                </c:pt>
                <c:pt idx="906">
                  <c:v>41450</c:v>
                </c:pt>
                <c:pt idx="907">
                  <c:v>41451</c:v>
                </c:pt>
                <c:pt idx="908">
                  <c:v>41452</c:v>
                </c:pt>
                <c:pt idx="909">
                  <c:v>41453</c:v>
                </c:pt>
                <c:pt idx="910">
                  <c:v>41454</c:v>
                </c:pt>
                <c:pt idx="911">
                  <c:v>41455</c:v>
                </c:pt>
                <c:pt idx="912">
                  <c:v>41456</c:v>
                </c:pt>
                <c:pt idx="913">
                  <c:v>41457</c:v>
                </c:pt>
                <c:pt idx="914">
                  <c:v>41458</c:v>
                </c:pt>
                <c:pt idx="915">
                  <c:v>41459</c:v>
                </c:pt>
                <c:pt idx="916">
                  <c:v>41460</c:v>
                </c:pt>
                <c:pt idx="917">
                  <c:v>41461</c:v>
                </c:pt>
                <c:pt idx="918">
                  <c:v>41462</c:v>
                </c:pt>
                <c:pt idx="919">
                  <c:v>41463</c:v>
                </c:pt>
                <c:pt idx="920">
                  <c:v>41464</c:v>
                </c:pt>
                <c:pt idx="921">
                  <c:v>41465</c:v>
                </c:pt>
                <c:pt idx="922">
                  <c:v>41466</c:v>
                </c:pt>
                <c:pt idx="923">
                  <c:v>41467</c:v>
                </c:pt>
                <c:pt idx="924">
                  <c:v>41468</c:v>
                </c:pt>
                <c:pt idx="925">
                  <c:v>41469</c:v>
                </c:pt>
                <c:pt idx="926">
                  <c:v>41470</c:v>
                </c:pt>
                <c:pt idx="927">
                  <c:v>41471</c:v>
                </c:pt>
                <c:pt idx="928">
                  <c:v>41472</c:v>
                </c:pt>
                <c:pt idx="929">
                  <c:v>41473</c:v>
                </c:pt>
                <c:pt idx="930">
                  <c:v>41474</c:v>
                </c:pt>
                <c:pt idx="931">
                  <c:v>41475</c:v>
                </c:pt>
                <c:pt idx="932">
                  <c:v>41476</c:v>
                </c:pt>
                <c:pt idx="933">
                  <c:v>41477</c:v>
                </c:pt>
                <c:pt idx="934">
                  <c:v>41478</c:v>
                </c:pt>
                <c:pt idx="935">
                  <c:v>41479</c:v>
                </c:pt>
                <c:pt idx="936">
                  <c:v>41480</c:v>
                </c:pt>
                <c:pt idx="937">
                  <c:v>41481</c:v>
                </c:pt>
                <c:pt idx="938">
                  <c:v>41482</c:v>
                </c:pt>
                <c:pt idx="939">
                  <c:v>41483</c:v>
                </c:pt>
                <c:pt idx="940">
                  <c:v>41484</c:v>
                </c:pt>
                <c:pt idx="941">
                  <c:v>41485</c:v>
                </c:pt>
                <c:pt idx="942">
                  <c:v>41486</c:v>
                </c:pt>
                <c:pt idx="943">
                  <c:v>41487</c:v>
                </c:pt>
                <c:pt idx="944">
                  <c:v>41488</c:v>
                </c:pt>
                <c:pt idx="945">
                  <c:v>41489</c:v>
                </c:pt>
                <c:pt idx="946">
                  <c:v>41490</c:v>
                </c:pt>
                <c:pt idx="947">
                  <c:v>41491</c:v>
                </c:pt>
                <c:pt idx="948">
                  <c:v>41492</c:v>
                </c:pt>
                <c:pt idx="949">
                  <c:v>41493</c:v>
                </c:pt>
                <c:pt idx="950">
                  <c:v>41494</c:v>
                </c:pt>
                <c:pt idx="951">
                  <c:v>41495</c:v>
                </c:pt>
                <c:pt idx="952">
                  <c:v>41496</c:v>
                </c:pt>
                <c:pt idx="953">
                  <c:v>41497</c:v>
                </c:pt>
                <c:pt idx="954">
                  <c:v>41498</c:v>
                </c:pt>
                <c:pt idx="955">
                  <c:v>41499</c:v>
                </c:pt>
                <c:pt idx="956">
                  <c:v>41500</c:v>
                </c:pt>
                <c:pt idx="957">
                  <c:v>41501</c:v>
                </c:pt>
                <c:pt idx="958">
                  <c:v>41502</c:v>
                </c:pt>
                <c:pt idx="959">
                  <c:v>41503</c:v>
                </c:pt>
                <c:pt idx="960">
                  <c:v>41504</c:v>
                </c:pt>
                <c:pt idx="961">
                  <c:v>41505</c:v>
                </c:pt>
                <c:pt idx="962">
                  <c:v>41506</c:v>
                </c:pt>
                <c:pt idx="963">
                  <c:v>41507</c:v>
                </c:pt>
                <c:pt idx="964">
                  <c:v>41508</c:v>
                </c:pt>
                <c:pt idx="965">
                  <c:v>41509</c:v>
                </c:pt>
                <c:pt idx="966">
                  <c:v>41510</c:v>
                </c:pt>
                <c:pt idx="967">
                  <c:v>41511</c:v>
                </c:pt>
                <c:pt idx="968">
                  <c:v>41512</c:v>
                </c:pt>
                <c:pt idx="969">
                  <c:v>41513</c:v>
                </c:pt>
                <c:pt idx="970">
                  <c:v>41514</c:v>
                </c:pt>
                <c:pt idx="971">
                  <c:v>41515</c:v>
                </c:pt>
                <c:pt idx="972">
                  <c:v>41516</c:v>
                </c:pt>
                <c:pt idx="973">
                  <c:v>41517</c:v>
                </c:pt>
                <c:pt idx="974">
                  <c:v>41518</c:v>
                </c:pt>
                <c:pt idx="975">
                  <c:v>41519</c:v>
                </c:pt>
                <c:pt idx="976">
                  <c:v>41520</c:v>
                </c:pt>
                <c:pt idx="977">
                  <c:v>41521</c:v>
                </c:pt>
                <c:pt idx="978">
                  <c:v>41522</c:v>
                </c:pt>
                <c:pt idx="979">
                  <c:v>41523</c:v>
                </c:pt>
                <c:pt idx="980">
                  <c:v>41524</c:v>
                </c:pt>
                <c:pt idx="981">
                  <c:v>41525</c:v>
                </c:pt>
                <c:pt idx="982">
                  <c:v>41526</c:v>
                </c:pt>
                <c:pt idx="983">
                  <c:v>41527</c:v>
                </c:pt>
                <c:pt idx="984">
                  <c:v>41528</c:v>
                </c:pt>
                <c:pt idx="985">
                  <c:v>41529</c:v>
                </c:pt>
                <c:pt idx="986">
                  <c:v>41530</c:v>
                </c:pt>
                <c:pt idx="987">
                  <c:v>41531</c:v>
                </c:pt>
                <c:pt idx="988">
                  <c:v>41532</c:v>
                </c:pt>
                <c:pt idx="989">
                  <c:v>41533</c:v>
                </c:pt>
                <c:pt idx="990">
                  <c:v>41534</c:v>
                </c:pt>
                <c:pt idx="991">
                  <c:v>41535</c:v>
                </c:pt>
                <c:pt idx="992">
                  <c:v>41536</c:v>
                </c:pt>
                <c:pt idx="993">
                  <c:v>41537</c:v>
                </c:pt>
                <c:pt idx="994">
                  <c:v>41538</c:v>
                </c:pt>
                <c:pt idx="995">
                  <c:v>41539</c:v>
                </c:pt>
                <c:pt idx="996">
                  <c:v>41540</c:v>
                </c:pt>
                <c:pt idx="997">
                  <c:v>41541</c:v>
                </c:pt>
                <c:pt idx="998">
                  <c:v>41542</c:v>
                </c:pt>
                <c:pt idx="999">
                  <c:v>41543</c:v>
                </c:pt>
                <c:pt idx="1000">
                  <c:v>41544</c:v>
                </c:pt>
                <c:pt idx="1001">
                  <c:v>41545</c:v>
                </c:pt>
                <c:pt idx="1002">
                  <c:v>41546</c:v>
                </c:pt>
                <c:pt idx="1003">
                  <c:v>41547</c:v>
                </c:pt>
                <c:pt idx="1004">
                  <c:v>41548</c:v>
                </c:pt>
                <c:pt idx="1005">
                  <c:v>41549</c:v>
                </c:pt>
                <c:pt idx="1006">
                  <c:v>41550</c:v>
                </c:pt>
                <c:pt idx="1007">
                  <c:v>41551</c:v>
                </c:pt>
                <c:pt idx="1008">
                  <c:v>41552</c:v>
                </c:pt>
                <c:pt idx="1009">
                  <c:v>41553</c:v>
                </c:pt>
                <c:pt idx="1010">
                  <c:v>41554</c:v>
                </c:pt>
                <c:pt idx="1011">
                  <c:v>41555</c:v>
                </c:pt>
                <c:pt idx="1012">
                  <c:v>41556</c:v>
                </c:pt>
                <c:pt idx="1013">
                  <c:v>41557</c:v>
                </c:pt>
                <c:pt idx="1014">
                  <c:v>41558</c:v>
                </c:pt>
                <c:pt idx="1015">
                  <c:v>41559</c:v>
                </c:pt>
                <c:pt idx="1016">
                  <c:v>41560</c:v>
                </c:pt>
                <c:pt idx="1017">
                  <c:v>41561</c:v>
                </c:pt>
                <c:pt idx="1018">
                  <c:v>41562</c:v>
                </c:pt>
                <c:pt idx="1019">
                  <c:v>41563</c:v>
                </c:pt>
                <c:pt idx="1020">
                  <c:v>41564</c:v>
                </c:pt>
                <c:pt idx="1021">
                  <c:v>41565</c:v>
                </c:pt>
                <c:pt idx="1022">
                  <c:v>41566</c:v>
                </c:pt>
                <c:pt idx="1023">
                  <c:v>41567</c:v>
                </c:pt>
                <c:pt idx="1024">
                  <c:v>41568</c:v>
                </c:pt>
                <c:pt idx="1025">
                  <c:v>41569</c:v>
                </c:pt>
                <c:pt idx="1026">
                  <c:v>41570</c:v>
                </c:pt>
                <c:pt idx="1027">
                  <c:v>41571</c:v>
                </c:pt>
                <c:pt idx="1028">
                  <c:v>41572</c:v>
                </c:pt>
                <c:pt idx="1029">
                  <c:v>41573</c:v>
                </c:pt>
                <c:pt idx="1030">
                  <c:v>41574</c:v>
                </c:pt>
                <c:pt idx="1031">
                  <c:v>41575</c:v>
                </c:pt>
                <c:pt idx="1032">
                  <c:v>41576</c:v>
                </c:pt>
                <c:pt idx="1033">
                  <c:v>41577</c:v>
                </c:pt>
                <c:pt idx="1034">
                  <c:v>41578</c:v>
                </c:pt>
                <c:pt idx="1035">
                  <c:v>41579</c:v>
                </c:pt>
                <c:pt idx="1036">
                  <c:v>41580</c:v>
                </c:pt>
                <c:pt idx="1037">
                  <c:v>41581</c:v>
                </c:pt>
                <c:pt idx="1038">
                  <c:v>41582</c:v>
                </c:pt>
                <c:pt idx="1039">
                  <c:v>41583</c:v>
                </c:pt>
                <c:pt idx="1040">
                  <c:v>41584</c:v>
                </c:pt>
                <c:pt idx="1041">
                  <c:v>41585</c:v>
                </c:pt>
                <c:pt idx="1042">
                  <c:v>41586</c:v>
                </c:pt>
                <c:pt idx="1043">
                  <c:v>41587</c:v>
                </c:pt>
                <c:pt idx="1044">
                  <c:v>41588</c:v>
                </c:pt>
                <c:pt idx="1045">
                  <c:v>41589</c:v>
                </c:pt>
                <c:pt idx="1046">
                  <c:v>41590</c:v>
                </c:pt>
                <c:pt idx="1047">
                  <c:v>41591</c:v>
                </c:pt>
                <c:pt idx="1048">
                  <c:v>41592</c:v>
                </c:pt>
                <c:pt idx="1049">
                  <c:v>41593</c:v>
                </c:pt>
                <c:pt idx="1050">
                  <c:v>41594</c:v>
                </c:pt>
                <c:pt idx="1051">
                  <c:v>41595</c:v>
                </c:pt>
                <c:pt idx="1052">
                  <c:v>41596</c:v>
                </c:pt>
                <c:pt idx="1053">
                  <c:v>41597</c:v>
                </c:pt>
                <c:pt idx="1054">
                  <c:v>41598</c:v>
                </c:pt>
                <c:pt idx="1055">
                  <c:v>41599</c:v>
                </c:pt>
                <c:pt idx="1056">
                  <c:v>41600</c:v>
                </c:pt>
                <c:pt idx="1057">
                  <c:v>41601</c:v>
                </c:pt>
                <c:pt idx="1058">
                  <c:v>41602</c:v>
                </c:pt>
                <c:pt idx="1059">
                  <c:v>41603</c:v>
                </c:pt>
                <c:pt idx="1060">
                  <c:v>41604</c:v>
                </c:pt>
                <c:pt idx="1061">
                  <c:v>41605</c:v>
                </c:pt>
                <c:pt idx="1062">
                  <c:v>41606</c:v>
                </c:pt>
                <c:pt idx="1063">
                  <c:v>41607</c:v>
                </c:pt>
                <c:pt idx="1064">
                  <c:v>41608</c:v>
                </c:pt>
                <c:pt idx="1065">
                  <c:v>41609</c:v>
                </c:pt>
                <c:pt idx="1066">
                  <c:v>41610</c:v>
                </c:pt>
                <c:pt idx="1067">
                  <c:v>41611</c:v>
                </c:pt>
                <c:pt idx="1068">
                  <c:v>41612</c:v>
                </c:pt>
                <c:pt idx="1069">
                  <c:v>41613</c:v>
                </c:pt>
                <c:pt idx="1070">
                  <c:v>41614</c:v>
                </c:pt>
                <c:pt idx="1071">
                  <c:v>41615</c:v>
                </c:pt>
                <c:pt idx="1072">
                  <c:v>41616</c:v>
                </c:pt>
                <c:pt idx="1073">
                  <c:v>41617</c:v>
                </c:pt>
                <c:pt idx="1074">
                  <c:v>41618</c:v>
                </c:pt>
                <c:pt idx="1075">
                  <c:v>41619</c:v>
                </c:pt>
                <c:pt idx="1076">
                  <c:v>41620</c:v>
                </c:pt>
                <c:pt idx="1077">
                  <c:v>41621</c:v>
                </c:pt>
                <c:pt idx="1078">
                  <c:v>41622</c:v>
                </c:pt>
                <c:pt idx="1079">
                  <c:v>41623</c:v>
                </c:pt>
                <c:pt idx="1080">
                  <c:v>41624</c:v>
                </c:pt>
                <c:pt idx="1081">
                  <c:v>41625</c:v>
                </c:pt>
                <c:pt idx="1082">
                  <c:v>41626</c:v>
                </c:pt>
                <c:pt idx="1083">
                  <c:v>41627</c:v>
                </c:pt>
                <c:pt idx="1084">
                  <c:v>41628</c:v>
                </c:pt>
                <c:pt idx="1085">
                  <c:v>41629</c:v>
                </c:pt>
                <c:pt idx="1086">
                  <c:v>41630</c:v>
                </c:pt>
                <c:pt idx="1087">
                  <c:v>41631</c:v>
                </c:pt>
                <c:pt idx="1088">
                  <c:v>41632</c:v>
                </c:pt>
                <c:pt idx="1089">
                  <c:v>41633</c:v>
                </c:pt>
                <c:pt idx="1090">
                  <c:v>41634</c:v>
                </c:pt>
                <c:pt idx="1091">
                  <c:v>41635</c:v>
                </c:pt>
                <c:pt idx="1092">
                  <c:v>41636</c:v>
                </c:pt>
                <c:pt idx="1093">
                  <c:v>41637</c:v>
                </c:pt>
                <c:pt idx="1094">
                  <c:v>41638</c:v>
                </c:pt>
                <c:pt idx="1095">
                  <c:v>41639</c:v>
                </c:pt>
                <c:pt idx="1096">
                  <c:v>41640</c:v>
                </c:pt>
                <c:pt idx="1097">
                  <c:v>41641</c:v>
                </c:pt>
                <c:pt idx="1098">
                  <c:v>41642</c:v>
                </c:pt>
                <c:pt idx="1099">
                  <c:v>41643</c:v>
                </c:pt>
                <c:pt idx="1100">
                  <c:v>41644</c:v>
                </c:pt>
                <c:pt idx="1101">
                  <c:v>41645</c:v>
                </c:pt>
                <c:pt idx="1102">
                  <c:v>41646</c:v>
                </c:pt>
                <c:pt idx="1103">
                  <c:v>41647</c:v>
                </c:pt>
                <c:pt idx="1104">
                  <c:v>41648</c:v>
                </c:pt>
                <c:pt idx="1105">
                  <c:v>41649</c:v>
                </c:pt>
                <c:pt idx="1106">
                  <c:v>41650</c:v>
                </c:pt>
                <c:pt idx="1107">
                  <c:v>41651</c:v>
                </c:pt>
                <c:pt idx="1108">
                  <c:v>41652</c:v>
                </c:pt>
                <c:pt idx="1109">
                  <c:v>41653</c:v>
                </c:pt>
                <c:pt idx="1110">
                  <c:v>41654</c:v>
                </c:pt>
                <c:pt idx="1111">
                  <c:v>41655</c:v>
                </c:pt>
                <c:pt idx="1112">
                  <c:v>41656</c:v>
                </c:pt>
                <c:pt idx="1113">
                  <c:v>41657</c:v>
                </c:pt>
                <c:pt idx="1114">
                  <c:v>41658</c:v>
                </c:pt>
                <c:pt idx="1115">
                  <c:v>41659</c:v>
                </c:pt>
                <c:pt idx="1116">
                  <c:v>41660</c:v>
                </c:pt>
                <c:pt idx="1117">
                  <c:v>41661</c:v>
                </c:pt>
                <c:pt idx="1118">
                  <c:v>41662</c:v>
                </c:pt>
                <c:pt idx="1119">
                  <c:v>41663</c:v>
                </c:pt>
                <c:pt idx="1120">
                  <c:v>41664</c:v>
                </c:pt>
                <c:pt idx="1121">
                  <c:v>41665</c:v>
                </c:pt>
                <c:pt idx="1122">
                  <c:v>41666</c:v>
                </c:pt>
                <c:pt idx="1123">
                  <c:v>41667</c:v>
                </c:pt>
                <c:pt idx="1124">
                  <c:v>41668</c:v>
                </c:pt>
                <c:pt idx="1125">
                  <c:v>41669</c:v>
                </c:pt>
                <c:pt idx="1126">
                  <c:v>41670</c:v>
                </c:pt>
                <c:pt idx="1127">
                  <c:v>41671</c:v>
                </c:pt>
                <c:pt idx="1128">
                  <c:v>41672</c:v>
                </c:pt>
                <c:pt idx="1129">
                  <c:v>41673</c:v>
                </c:pt>
                <c:pt idx="1130">
                  <c:v>41674</c:v>
                </c:pt>
                <c:pt idx="1131">
                  <c:v>41675</c:v>
                </c:pt>
                <c:pt idx="1132">
                  <c:v>41676</c:v>
                </c:pt>
                <c:pt idx="1133">
                  <c:v>41677</c:v>
                </c:pt>
                <c:pt idx="1134">
                  <c:v>41678</c:v>
                </c:pt>
                <c:pt idx="1135">
                  <c:v>41679</c:v>
                </c:pt>
                <c:pt idx="1136">
                  <c:v>41680</c:v>
                </c:pt>
                <c:pt idx="1137">
                  <c:v>41681</c:v>
                </c:pt>
                <c:pt idx="1138">
                  <c:v>41682</c:v>
                </c:pt>
                <c:pt idx="1139">
                  <c:v>41683</c:v>
                </c:pt>
                <c:pt idx="1140">
                  <c:v>41684</c:v>
                </c:pt>
                <c:pt idx="1141">
                  <c:v>41685</c:v>
                </c:pt>
                <c:pt idx="1142">
                  <c:v>41686</c:v>
                </c:pt>
                <c:pt idx="1143">
                  <c:v>41687</c:v>
                </c:pt>
                <c:pt idx="1144">
                  <c:v>41688</c:v>
                </c:pt>
                <c:pt idx="1145">
                  <c:v>41689</c:v>
                </c:pt>
                <c:pt idx="1146">
                  <c:v>41690</c:v>
                </c:pt>
                <c:pt idx="1147">
                  <c:v>41691</c:v>
                </c:pt>
                <c:pt idx="1148">
                  <c:v>41692</c:v>
                </c:pt>
                <c:pt idx="1149">
                  <c:v>41693</c:v>
                </c:pt>
                <c:pt idx="1150">
                  <c:v>41694</c:v>
                </c:pt>
                <c:pt idx="1151">
                  <c:v>41695</c:v>
                </c:pt>
                <c:pt idx="1152">
                  <c:v>41696</c:v>
                </c:pt>
                <c:pt idx="1153">
                  <c:v>41697</c:v>
                </c:pt>
                <c:pt idx="1154">
                  <c:v>41698</c:v>
                </c:pt>
                <c:pt idx="1155">
                  <c:v>41699</c:v>
                </c:pt>
                <c:pt idx="1156">
                  <c:v>41700</c:v>
                </c:pt>
                <c:pt idx="1157">
                  <c:v>41701</c:v>
                </c:pt>
                <c:pt idx="1158">
                  <c:v>41702</c:v>
                </c:pt>
                <c:pt idx="1159">
                  <c:v>41703</c:v>
                </c:pt>
                <c:pt idx="1160">
                  <c:v>41704</c:v>
                </c:pt>
                <c:pt idx="1161">
                  <c:v>41705</c:v>
                </c:pt>
                <c:pt idx="1162">
                  <c:v>41706</c:v>
                </c:pt>
                <c:pt idx="1163">
                  <c:v>41707</c:v>
                </c:pt>
                <c:pt idx="1164">
                  <c:v>41708</c:v>
                </c:pt>
                <c:pt idx="1165">
                  <c:v>41709</c:v>
                </c:pt>
                <c:pt idx="1166">
                  <c:v>41710</c:v>
                </c:pt>
                <c:pt idx="1167">
                  <c:v>41711</c:v>
                </c:pt>
                <c:pt idx="1168">
                  <c:v>41712</c:v>
                </c:pt>
                <c:pt idx="1169">
                  <c:v>41713</c:v>
                </c:pt>
                <c:pt idx="1170">
                  <c:v>41714</c:v>
                </c:pt>
                <c:pt idx="1171">
                  <c:v>41715</c:v>
                </c:pt>
                <c:pt idx="1172">
                  <c:v>41716</c:v>
                </c:pt>
                <c:pt idx="1173">
                  <c:v>41717</c:v>
                </c:pt>
                <c:pt idx="1174">
                  <c:v>41718</c:v>
                </c:pt>
                <c:pt idx="1175">
                  <c:v>41719</c:v>
                </c:pt>
                <c:pt idx="1176">
                  <c:v>41720</c:v>
                </c:pt>
                <c:pt idx="1177">
                  <c:v>41721</c:v>
                </c:pt>
                <c:pt idx="1178">
                  <c:v>41722</c:v>
                </c:pt>
                <c:pt idx="1179">
                  <c:v>41723</c:v>
                </c:pt>
                <c:pt idx="1180">
                  <c:v>41724</c:v>
                </c:pt>
                <c:pt idx="1181">
                  <c:v>41725</c:v>
                </c:pt>
                <c:pt idx="1182">
                  <c:v>41726</c:v>
                </c:pt>
                <c:pt idx="1183">
                  <c:v>41727</c:v>
                </c:pt>
                <c:pt idx="1184">
                  <c:v>41728</c:v>
                </c:pt>
                <c:pt idx="1185">
                  <c:v>41729</c:v>
                </c:pt>
                <c:pt idx="1186">
                  <c:v>41730</c:v>
                </c:pt>
                <c:pt idx="1187">
                  <c:v>41731</c:v>
                </c:pt>
                <c:pt idx="1188">
                  <c:v>41732</c:v>
                </c:pt>
                <c:pt idx="1189">
                  <c:v>41733</c:v>
                </c:pt>
                <c:pt idx="1190">
                  <c:v>41734</c:v>
                </c:pt>
                <c:pt idx="1191">
                  <c:v>41735</c:v>
                </c:pt>
                <c:pt idx="1192">
                  <c:v>41736</c:v>
                </c:pt>
                <c:pt idx="1193">
                  <c:v>41737</c:v>
                </c:pt>
                <c:pt idx="1194">
                  <c:v>41738</c:v>
                </c:pt>
                <c:pt idx="1195">
                  <c:v>41739</c:v>
                </c:pt>
                <c:pt idx="1196">
                  <c:v>41740</c:v>
                </c:pt>
                <c:pt idx="1197">
                  <c:v>41741</c:v>
                </c:pt>
                <c:pt idx="1198">
                  <c:v>41742</c:v>
                </c:pt>
                <c:pt idx="1199">
                  <c:v>41743</c:v>
                </c:pt>
                <c:pt idx="1200">
                  <c:v>41744</c:v>
                </c:pt>
                <c:pt idx="1201">
                  <c:v>41745</c:v>
                </c:pt>
                <c:pt idx="1202">
                  <c:v>41746</c:v>
                </c:pt>
                <c:pt idx="1203">
                  <c:v>41747</c:v>
                </c:pt>
                <c:pt idx="1204">
                  <c:v>41748</c:v>
                </c:pt>
                <c:pt idx="1205">
                  <c:v>41749</c:v>
                </c:pt>
                <c:pt idx="1206">
                  <c:v>41750</c:v>
                </c:pt>
                <c:pt idx="1207">
                  <c:v>41751</c:v>
                </c:pt>
                <c:pt idx="1208">
                  <c:v>41752</c:v>
                </c:pt>
                <c:pt idx="1209">
                  <c:v>41753</c:v>
                </c:pt>
                <c:pt idx="1210">
                  <c:v>41754</c:v>
                </c:pt>
                <c:pt idx="1211">
                  <c:v>41755</c:v>
                </c:pt>
                <c:pt idx="1212">
                  <c:v>41756</c:v>
                </c:pt>
                <c:pt idx="1213">
                  <c:v>41757</c:v>
                </c:pt>
                <c:pt idx="1214">
                  <c:v>41758</c:v>
                </c:pt>
                <c:pt idx="1215">
                  <c:v>41759</c:v>
                </c:pt>
                <c:pt idx="1216">
                  <c:v>41760</c:v>
                </c:pt>
                <c:pt idx="1217">
                  <c:v>41761</c:v>
                </c:pt>
                <c:pt idx="1218">
                  <c:v>41762</c:v>
                </c:pt>
                <c:pt idx="1219">
                  <c:v>41763</c:v>
                </c:pt>
                <c:pt idx="1220">
                  <c:v>41764</c:v>
                </c:pt>
                <c:pt idx="1221">
                  <c:v>41765</c:v>
                </c:pt>
                <c:pt idx="1222">
                  <c:v>41766</c:v>
                </c:pt>
                <c:pt idx="1223">
                  <c:v>41767</c:v>
                </c:pt>
                <c:pt idx="1224">
                  <c:v>41768</c:v>
                </c:pt>
                <c:pt idx="1225">
                  <c:v>41769</c:v>
                </c:pt>
                <c:pt idx="1226">
                  <c:v>41770</c:v>
                </c:pt>
                <c:pt idx="1227">
                  <c:v>41771</c:v>
                </c:pt>
                <c:pt idx="1228">
                  <c:v>41772</c:v>
                </c:pt>
                <c:pt idx="1229">
                  <c:v>41773</c:v>
                </c:pt>
                <c:pt idx="1230">
                  <c:v>41774</c:v>
                </c:pt>
                <c:pt idx="1231">
                  <c:v>41775</c:v>
                </c:pt>
                <c:pt idx="1232">
                  <c:v>41776</c:v>
                </c:pt>
                <c:pt idx="1233">
                  <c:v>41777</c:v>
                </c:pt>
                <c:pt idx="1234">
                  <c:v>41778</c:v>
                </c:pt>
                <c:pt idx="1235">
                  <c:v>41779</c:v>
                </c:pt>
                <c:pt idx="1236">
                  <c:v>41780</c:v>
                </c:pt>
                <c:pt idx="1237">
                  <c:v>41781</c:v>
                </c:pt>
                <c:pt idx="1238">
                  <c:v>41782</c:v>
                </c:pt>
                <c:pt idx="1239">
                  <c:v>41783</c:v>
                </c:pt>
                <c:pt idx="1240">
                  <c:v>41784</c:v>
                </c:pt>
                <c:pt idx="1241">
                  <c:v>41785</c:v>
                </c:pt>
                <c:pt idx="1242">
                  <c:v>41786</c:v>
                </c:pt>
                <c:pt idx="1243">
                  <c:v>41787</c:v>
                </c:pt>
                <c:pt idx="1244">
                  <c:v>41788</c:v>
                </c:pt>
                <c:pt idx="1245">
                  <c:v>41789</c:v>
                </c:pt>
                <c:pt idx="1246">
                  <c:v>41790</c:v>
                </c:pt>
                <c:pt idx="1247">
                  <c:v>41791</c:v>
                </c:pt>
                <c:pt idx="1248">
                  <c:v>41792</c:v>
                </c:pt>
                <c:pt idx="1249">
                  <c:v>41793</c:v>
                </c:pt>
                <c:pt idx="1250">
                  <c:v>41794</c:v>
                </c:pt>
                <c:pt idx="1251">
                  <c:v>41795</c:v>
                </c:pt>
                <c:pt idx="1252">
                  <c:v>41796</c:v>
                </c:pt>
                <c:pt idx="1253">
                  <c:v>41797</c:v>
                </c:pt>
                <c:pt idx="1254">
                  <c:v>41798</c:v>
                </c:pt>
                <c:pt idx="1255">
                  <c:v>41799</c:v>
                </c:pt>
                <c:pt idx="1256">
                  <c:v>41800</c:v>
                </c:pt>
                <c:pt idx="1257">
                  <c:v>41801</c:v>
                </c:pt>
                <c:pt idx="1258">
                  <c:v>41802</c:v>
                </c:pt>
                <c:pt idx="1259">
                  <c:v>41803</c:v>
                </c:pt>
                <c:pt idx="1260">
                  <c:v>41804</c:v>
                </c:pt>
                <c:pt idx="1261">
                  <c:v>41805</c:v>
                </c:pt>
                <c:pt idx="1262">
                  <c:v>41806</c:v>
                </c:pt>
                <c:pt idx="1263">
                  <c:v>41807</c:v>
                </c:pt>
                <c:pt idx="1264">
                  <c:v>41808</c:v>
                </c:pt>
                <c:pt idx="1265">
                  <c:v>41809</c:v>
                </c:pt>
                <c:pt idx="1266">
                  <c:v>41810</c:v>
                </c:pt>
                <c:pt idx="1267">
                  <c:v>41811</c:v>
                </c:pt>
                <c:pt idx="1268">
                  <c:v>41812</c:v>
                </c:pt>
                <c:pt idx="1269">
                  <c:v>41813</c:v>
                </c:pt>
                <c:pt idx="1270">
                  <c:v>41814</c:v>
                </c:pt>
                <c:pt idx="1271">
                  <c:v>41815</c:v>
                </c:pt>
                <c:pt idx="1272">
                  <c:v>41816</c:v>
                </c:pt>
                <c:pt idx="1273">
                  <c:v>41817</c:v>
                </c:pt>
                <c:pt idx="1274">
                  <c:v>41818</c:v>
                </c:pt>
                <c:pt idx="1275">
                  <c:v>41819</c:v>
                </c:pt>
                <c:pt idx="1276">
                  <c:v>41820</c:v>
                </c:pt>
                <c:pt idx="1277">
                  <c:v>41821</c:v>
                </c:pt>
                <c:pt idx="1278">
                  <c:v>41822</c:v>
                </c:pt>
                <c:pt idx="1279">
                  <c:v>41823</c:v>
                </c:pt>
                <c:pt idx="1280">
                  <c:v>41824</c:v>
                </c:pt>
                <c:pt idx="1281">
                  <c:v>41825</c:v>
                </c:pt>
                <c:pt idx="1282">
                  <c:v>41826</c:v>
                </c:pt>
                <c:pt idx="1283">
                  <c:v>41827</c:v>
                </c:pt>
                <c:pt idx="1284">
                  <c:v>41828</c:v>
                </c:pt>
                <c:pt idx="1285">
                  <c:v>41829</c:v>
                </c:pt>
                <c:pt idx="1286">
                  <c:v>41830</c:v>
                </c:pt>
                <c:pt idx="1287">
                  <c:v>41831</c:v>
                </c:pt>
                <c:pt idx="1288">
                  <c:v>41832</c:v>
                </c:pt>
                <c:pt idx="1289">
                  <c:v>41833</c:v>
                </c:pt>
                <c:pt idx="1290">
                  <c:v>41834</c:v>
                </c:pt>
                <c:pt idx="1291">
                  <c:v>41835</c:v>
                </c:pt>
                <c:pt idx="1292">
                  <c:v>41836</c:v>
                </c:pt>
                <c:pt idx="1293">
                  <c:v>41837</c:v>
                </c:pt>
                <c:pt idx="1294">
                  <c:v>41838</c:v>
                </c:pt>
                <c:pt idx="1295">
                  <c:v>41839</c:v>
                </c:pt>
                <c:pt idx="1296">
                  <c:v>41840</c:v>
                </c:pt>
                <c:pt idx="1297">
                  <c:v>41841</c:v>
                </c:pt>
                <c:pt idx="1298">
                  <c:v>41842</c:v>
                </c:pt>
                <c:pt idx="1299">
                  <c:v>41843</c:v>
                </c:pt>
                <c:pt idx="1300">
                  <c:v>41844</c:v>
                </c:pt>
                <c:pt idx="1301">
                  <c:v>41845</c:v>
                </c:pt>
                <c:pt idx="1302">
                  <c:v>41846</c:v>
                </c:pt>
                <c:pt idx="1303">
                  <c:v>41847</c:v>
                </c:pt>
                <c:pt idx="1304">
                  <c:v>41848</c:v>
                </c:pt>
                <c:pt idx="1305">
                  <c:v>41849</c:v>
                </c:pt>
                <c:pt idx="1306">
                  <c:v>41850</c:v>
                </c:pt>
                <c:pt idx="1307">
                  <c:v>41851</c:v>
                </c:pt>
                <c:pt idx="1308">
                  <c:v>41852</c:v>
                </c:pt>
                <c:pt idx="1309">
                  <c:v>41853</c:v>
                </c:pt>
                <c:pt idx="1310">
                  <c:v>41854</c:v>
                </c:pt>
                <c:pt idx="1311">
                  <c:v>41855</c:v>
                </c:pt>
                <c:pt idx="1312">
                  <c:v>41856</c:v>
                </c:pt>
                <c:pt idx="1313">
                  <c:v>41857</c:v>
                </c:pt>
                <c:pt idx="1314">
                  <c:v>41858</c:v>
                </c:pt>
                <c:pt idx="1315">
                  <c:v>41859</c:v>
                </c:pt>
                <c:pt idx="1316">
                  <c:v>41860</c:v>
                </c:pt>
                <c:pt idx="1317">
                  <c:v>41861</c:v>
                </c:pt>
                <c:pt idx="1318">
                  <c:v>41862</c:v>
                </c:pt>
                <c:pt idx="1319">
                  <c:v>41863</c:v>
                </c:pt>
                <c:pt idx="1320">
                  <c:v>41864</c:v>
                </c:pt>
                <c:pt idx="1321">
                  <c:v>41865</c:v>
                </c:pt>
                <c:pt idx="1322">
                  <c:v>41866</c:v>
                </c:pt>
                <c:pt idx="1323">
                  <c:v>41867</c:v>
                </c:pt>
                <c:pt idx="1324">
                  <c:v>41868</c:v>
                </c:pt>
                <c:pt idx="1325">
                  <c:v>41869</c:v>
                </c:pt>
                <c:pt idx="1326">
                  <c:v>41870</c:v>
                </c:pt>
                <c:pt idx="1327">
                  <c:v>41871</c:v>
                </c:pt>
                <c:pt idx="1328">
                  <c:v>41872</c:v>
                </c:pt>
                <c:pt idx="1329">
                  <c:v>41873</c:v>
                </c:pt>
                <c:pt idx="1330">
                  <c:v>41874</c:v>
                </c:pt>
                <c:pt idx="1331">
                  <c:v>41875</c:v>
                </c:pt>
                <c:pt idx="1332">
                  <c:v>41876</c:v>
                </c:pt>
                <c:pt idx="1333">
                  <c:v>41877</c:v>
                </c:pt>
                <c:pt idx="1334">
                  <c:v>41878</c:v>
                </c:pt>
                <c:pt idx="1335">
                  <c:v>41879</c:v>
                </c:pt>
                <c:pt idx="1336">
                  <c:v>41880</c:v>
                </c:pt>
                <c:pt idx="1337">
                  <c:v>41881</c:v>
                </c:pt>
                <c:pt idx="1338">
                  <c:v>41882</c:v>
                </c:pt>
                <c:pt idx="1339">
                  <c:v>41883</c:v>
                </c:pt>
                <c:pt idx="1340">
                  <c:v>41884</c:v>
                </c:pt>
                <c:pt idx="1341">
                  <c:v>41885</c:v>
                </c:pt>
                <c:pt idx="1342">
                  <c:v>41886</c:v>
                </c:pt>
                <c:pt idx="1343">
                  <c:v>41887</c:v>
                </c:pt>
                <c:pt idx="1344">
                  <c:v>41888</c:v>
                </c:pt>
                <c:pt idx="1345">
                  <c:v>41889</c:v>
                </c:pt>
                <c:pt idx="1346">
                  <c:v>41890</c:v>
                </c:pt>
                <c:pt idx="1347">
                  <c:v>41891</c:v>
                </c:pt>
                <c:pt idx="1348">
                  <c:v>41892</c:v>
                </c:pt>
                <c:pt idx="1349">
                  <c:v>41893</c:v>
                </c:pt>
                <c:pt idx="1350">
                  <c:v>41894</c:v>
                </c:pt>
                <c:pt idx="1351">
                  <c:v>41895</c:v>
                </c:pt>
                <c:pt idx="1352">
                  <c:v>41896</c:v>
                </c:pt>
                <c:pt idx="1353">
                  <c:v>41897</c:v>
                </c:pt>
                <c:pt idx="1354">
                  <c:v>41898</c:v>
                </c:pt>
                <c:pt idx="1355">
                  <c:v>41899</c:v>
                </c:pt>
                <c:pt idx="1356">
                  <c:v>41900</c:v>
                </c:pt>
                <c:pt idx="1357">
                  <c:v>41901</c:v>
                </c:pt>
                <c:pt idx="1358">
                  <c:v>41902</c:v>
                </c:pt>
                <c:pt idx="1359">
                  <c:v>41903</c:v>
                </c:pt>
                <c:pt idx="1360">
                  <c:v>41904</c:v>
                </c:pt>
                <c:pt idx="1361">
                  <c:v>41905</c:v>
                </c:pt>
                <c:pt idx="1362">
                  <c:v>41906</c:v>
                </c:pt>
                <c:pt idx="1363">
                  <c:v>41907</c:v>
                </c:pt>
                <c:pt idx="1364">
                  <c:v>41908</c:v>
                </c:pt>
                <c:pt idx="1365">
                  <c:v>41909</c:v>
                </c:pt>
                <c:pt idx="1366">
                  <c:v>41910</c:v>
                </c:pt>
                <c:pt idx="1367">
                  <c:v>41911</c:v>
                </c:pt>
                <c:pt idx="1368">
                  <c:v>41912</c:v>
                </c:pt>
                <c:pt idx="1369">
                  <c:v>41913</c:v>
                </c:pt>
                <c:pt idx="1370">
                  <c:v>41914</c:v>
                </c:pt>
                <c:pt idx="1371">
                  <c:v>41915</c:v>
                </c:pt>
                <c:pt idx="1372">
                  <c:v>41916</c:v>
                </c:pt>
                <c:pt idx="1373">
                  <c:v>41917</c:v>
                </c:pt>
                <c:pt idx="1374">
                  <c:v>41918</c:v>
                </c:pt>
                <c:pt idx="1375">
                  <c:v>41919</c:v>
                </c:pt>
                <c:pt idx="1376">
                  <c:v>41920</c:v>
                </c:pt>
                <c:pt idx="1377">
                  <c:v>41921</c:v>
                </c:pt>
                <c:pt idx="1378">
                  <c:v>41922</c:v>
                </c:pt>
                <c:pt idx="1379">
                  <c:v>41923</c:v>
                </c:pt>
                <c:pt idx="1380">
                  <c:v>41924</c:v>
                </c:pt>
                <c:pt idx="1381">
                  <c:v>41925</c:v>
                </c:pt>
                <c:pt idx="1382">
                  <c:v>41926</c:v>
                </c:pt>
                <c:pt idx="1383">
                  <c:v>41927</c:v>
                </c:pt>
                <c:pt idx="1384">
                  <c:v>41928</c:v>
                </c:pt>
                <c:pt idx="1385">
                  <c:v>41929</c:v>
                </c:pt>
                <c:pt idx="1386">
                  <c:v>41930</c:v>
                </c:pt>
                <c:pt idx="1387">
                  <c:v>41931</c:v>
                </c:pt>
                <c:pt idx="1388">
                  <c:v>41932</c:v>
                </c:pt>
                <c:pt idx="1389">
                  <c:v>41933</c:v>
                </c:pt>
                <c:pt idx="1390">
                  <c:v>41934</c:v>
                </c:pt>
                <c:pt idx="1391">
                  <c:v>41935</c:v>
                </c:pt>
                <c:pt idx="1392">
                  <c:v>41936</c:v>
                </c:pt>
                <c:pt idx="1393">
                  <c:v>41937</c:v>
                </c:pt>
                <c:pt idx="1394">
                  <c:v>41938</c:v>
                </c:pt>
                <c:pt idx="1395">
                  <c:v>41939</c:v>
                </c:pt>
                <c:pt idx="1396">
                  <c:v>41940</c:v>
                </c:pt>
                <c:pt idx="1397">
                  <c:v>41941</c:v>
                </c:pt>
                <c:pt idx="1398">
                  <c:v>41942</c:v>
                </c:pt>
                <c:pt idx="1399">
                  <c:v>41943</c:v>
                </c:pt>
                <c:pt idx="1400">
                  <c:v>41944</c:v>
                </c:pt>
                <c:pt idx="1401">
                  <c:v>41945</c:v>
                </c:pt>
                <c:pt idx="1402">
                  <c:v>41946</c:v>
                </c:pt>
                <c:pt idx="1403">
                  <c:v>41947</c:v>
                </c:pt>
                <c:pt idx="1404">
                  <c:v>41948</c:v>
                </c:pt>
                <c:pt idx="1405">
                  <c:v>41949</c:v>
                </c:pt>
                <c:pt idx="1406">
                  <c:v>41950</c:v>
                </c:pt>
                <c:pt idx="1407">
                  <c:v>41951</c:v>
                </c:pt>
                <c:pt idx="1408">
                  <c:v>41952</c:v>
                </c:pt>
                <c:pt idx="1409">
                  <c:v>41953</c:v>
                </c:pt>
                <c:pt idx="1410">
                  <c:v>41954</c:v>
                </c:pt>
                <c:pt idx="1411">
                  <c:v>41955</c:v>
                </c:pt>
                <c:pt idx="1412">
                  <c:v>41956</c:v>
                </c:pt>
                <c:pt idx="1413">
                  <c:v>41957</c:v>
                </c:pt>
                <c:pt idx="1414">
                  <c:v>41958</c:v>
                </c:pt>
                <c:pt idx="1415">
                  <c:v>41959</c:v>
                </c:pt>
                <c:pt idx="1416">
                  <c:v>41960</c:v>
                </c:pt>
                <c:pt idx="1417">
                  <c:v>41961</c:v>
                </c:pt>
                <c:pt idx="1418">
                  <c:v>41962</c:v>
                </c:pt>
                <c:pt idx="1419">
                  <c:v>41963</c:v>
                </c:pt>
                <c:pt idx="1420">
                  <c:v>41964</c:v>
                </c:pt>
                <c:pt idx="1421">
                  <c:v>41965</c:v>
                </c:pt>
                <c:pt idx="1422">
                  <c:v>41966</c:v>
                </c:pt>
                <c:pt idx="1423">
                  <c:v>41967</c:v>
                </c:pt>
                <c:pt idx="1424">
                  <c:v>41968</c:v>
                </c:pt>
                <c:pt idx="1425">
                  <c:v>41969</c:v>
                </c:pt>
                <c:pt idx="1426">
                  <c:v>41970</c:v>
                </c:pt>
                <c:pt idx="1427">
                  <c:v>41971</c:v>
                </c:pt>
                <c:pt idx="1428">
                  <c:v>41972</c:v>
                </c:pt>
                <c:pt idx="1429">
                  <c:v>41973</c:v>
                </c:pt>
                <c:pt idx="1430">
                  <c:v>41974</c:v>
                </c:pt>
                <c:pt idx="1431">
                  <c:v>41975</c:v>
                </c:pt>
                <c:pt idx="1432">
                  <c:v>41976</c:v>
                </c:pt>
                <c:pt idx="1433">
                  <c:v>41977</c:v>
                </c:pt>
                <c:pt idx="1434">
                  <c:v>41978</c:v>
                </c:pt>
                <c:pt idx="1435">
                  <c:v>41979</c:v>
                </c:pt>
                <c:pt idx="1436">
                  <c:v>41980</c:v>
                </c:pt>
                <c:pt idx="1437">
                  <c:v>41981</c:v>
                </c:pt>
                <c:pt idx="1438">
                  <c:v>41982</c:v>
                </c:pt>
                <c:pt idx="1439">
                  <c:v>41983</c:v>
                </c:pt>
                <c:pt idx="1440">
                  <c:v>41984</c:v>
                </c:pt>
                <c:pt idx="1441">
                  <c:v>41985</c:v>
                </c:pt>
                <c:pt idx="1442">
                  <c:v>41986</c:v>
                </c:pt>
                <c:pt idx="1443">
                  <c:v>41987</c:v>
                </c:pt>
                <c:pt idx="1444">
                  <c:v>41988</c:v>
                </c:pt>
                <c:pt idx="1445">
                  <c:v>41989</c:v>
                </c:pt>
                <c:pt idx="1446">
                  <c:v>41990</c:v>
                </c:pt>
                <c:pt idx="1447">
                  <c:v>41991</c:v>
                </c:pt>
                <c:pt idx="1448">
                  <c:v>41992</c:v>
                </c:pt>
                <c:pt idx="1449">
                  <c:v>41993</c:v>
                </c:pt>
                <c:pt idx="1450">
                  <c:v>41994</c:v>
                </c:pt>
                <c:pt idx="1451">
                  <c:v>41995</c:v>
                </c:pt>
                <c:pt idx="1452">
                  <c:v>41996</c:v>
                </c:pt>
                <c:pt idx="1453">
                  <c:v>41997</c:v>
                </c:pt>
                <c:pt idx="1454">
                  <c:v>41998</c:v>
                </c:pt>
                <c:pt idx="1455">
                  <c:v>41999</c:v>
                </c:pt>
                <c:pt idx="1456">
                  <c:v>42000</c:v>
                </c:pt>
                <c:pt idx="1457">
                  <c:v>42001</c:v>
                </c:pt>
                <c:pt idx="1458">
                  <c:v>42002</c:v>
                </c:pt>
                <c:pt idx="1459">
                  <c:v>42003</c:v>
                </c:pt>
                <c:pt idx="1460">
                  <c:v>42004</c:v>
                </c:pt>
                <c:pt idx="1461">
                  <c:v>42005</c:v>
                </c:pt>
                <c:pt idx="1462">
                  <c:v>42006</c:v>
                </c:pt>
                <c:pt idx="1463">
                  <c:v>42007</c:v>
                </c:pt>
                <c:pt idx="1464">
                  <c:v>42008</c:v>
                </c:pt>
                <c:pt idx="1465">
                  <c:v>42009</c:v>
                </c:pt>
                <c:pt idx="1466">
                  <c:v>42010</c:v>
                </c:pt>
                <c:pt idx="1467">
                  <c:v>42011</c:v>
                </c:pt>
                <c:pt idx="1468">
                  <c:v>42012</c:v>
                </c:pt>
                <c:pt idx="1469">
                  <c:v>42013</c:v>
                </c:pt>
                <c:pt idx="1470">
                  <c:v>42014</c:v>
                </c:pt>
                <c:pt idx="1471">
                  <c:v>42015</c:v>
                </c:pt>
                <c:pt idx="1472">
                  <c:v>42016</c:v>
                </c:pt>
                <c:pt idx="1473">
                  <c:v>42017</c:v>
                </c:pt>
                <c:pt idx="1474">
                  <c:v>42018</c:v>
                </c:pt>
                <c:pt idx="1475">
                  <c:v>42019</c:v>
                </c:pt>
                <c:pt idx="1476">
                  <c:v>42020</c:v>
                </c:pt>
                <c:pt idx="1477">
                  <c:v>42021</c:v>
                </c:pt>
                <c:pt idx="1478">
                  <c:v>42022</c:v>
                </c:pt>
                <c:pt idx="1479">
                  <c:v>42023</c:v>
                </c:pt>
                <c:pt idx="1480">
                  <c:v>42024</c:v>
                </c:pt>
                <c:pt idx="1481">
                  <c:v>42025</c:v>
                </c:pt>
                <c:pt idx="1482">
                  <c:v>42026</c:v>
                </c:pt>
                <c:pt idx="1483">
                  <c:v>42027</c:v>
                </c:pt>
                <c:pt idx="1484">
                  <c:v>42028</c:v>
                </c:pt>
                <c:pt idx="1485">
                  <c:v>42029</c:v>
                </c:pt>
                <c:pt idx="1486">
                  <c:v>42030</c:v>
                </c:pt>
                <c:pt idx="1487">
                  <c:v>42031</c:v>
                </c:pt>
                <c:pt idx="1488">
                  <c:v>42032</c:v>
                </c:pt>
                <c:pt idx="1489">
                  <c:v>42033</c:v>
                </c:pt>
                <c:pt idx="1490">
                  <c:v>42034</c:v>
                </c:pt>
                <c:pt idx="1491">
                  <c:v>42035</c:v>
                </c:pt>
                <c:pt idx="1492">
                  <c:v>42036</c:v>
                </c:pt>
                <c:pt idx="1493">
                  <c:v>42037</c:v>
                </c:pt>
                <c:pt idx="1494">
                  <c:v>42038</c:v>
                </c:pt>
                <c:pt idx="1495">
                  <c:v>42039</c:v>
                </c:pt>
                <c:pt idx="1496">
                  <c:v>42040</c:v>
                </c:pt>
                <c:pt idx="1497">
                  <c:v>42041</c:v>
                </c:pt>
                <c:pt idx="1498">
                  <c:v>42042</c:v>
                </c:pt>
                <c:pt idx="1499">
                  <c:v>42043</c:v>
                </c:pt>
                <c:pt idx="1500">
                  <c:v>42044</c:v>
                </c:pt>
                <c:pt idx="1501">
                  <c:v>42045</c:v>
                </c:pt>
                <c:pt idx="1502">
                  <c:v>42046</c:v>
                </c:pt>
                <c:pt idx="1503">
                  <c:v>42047</c:v>
                </c:pt>
                <c:pt idx="1504">
                  <c:v>42048</c:v>
                </c:pt>
                <c:pt idx="1505">
                  <c:v>42049</c:v>
                </c:pt>
                <c:pt idx="1506">
                  <c:v>42050</c:v>
                </c:pt>
                <c:pt idx="1507">
                  <c:v>42051</c:v>
                </c:pt>
                <c:pt idx="1508">
                  <c:v>42052</c:v>
                </c:pt>
                <c:pt idx="1509">
                  <c:v>42053</c:v>
                </c:pt>
                <c:pt idx="1510">
                  <c:v>42054</c:v>
                </c:pt>
                <c:pt idx="1511">
                  <c:v>42055</c:v>
                </c:pt>
                <c:pt idx="1512">
                  <c:v>42056</c:v>
                </c:pt>
                <c:pt idx="1513">
                  <c:v>42057</c:v>
                </c:pt>
                <c:pt idx="1514">
                  <c:v>42058</c:v>
                </c:pt>
                <c:pt idx="1515">
                  <c:v>42059</c:v>
                </c:pt>
                <c:pt idx="1516">
                  <c:v>42060</c:v>
                </c:pt>
                <c:pt idx="1517">
                  <c:v>42061</c:v>
                </c:pt>
                <c:pt idx="1518">
                  <c:v>42062</c:v>
                </c:pt>
                <c:pt idx="1519">
                  <c:v>42063</c:v>
                </c:pt>
                <c:pt idx="1520">
                  <c:v>42064</c:v>
                </c:pt>
                <c:pt idx="1521">
                  <c:v>42065</c:v>
                </c:pt>
                <c:pt idx="1522">
                  <c:v>42066</c:v>
                </c:pt>
                <c:pt idx="1523">
                  <c:v>42067</c:v>
                </c:pt>
                <c:pt idx="1524">
                  <c:v>42068</c:v>
                </c:pt>
                <c:pt idx="1525">
                  <c:v>42069</c:v>
                </c:pt>
                <c:pt idx="1526">
                  <c:v>42070</c:v>
                </c:pt>
                <c:pt idx="1527">
                  <c:v>42071</c:v>
                </c:pt>
                <c:pt idx="1528">
                  <c:v>42072</c:v>
                </c:pt>
                <c:pt idx="1529">
                  <c:v>42073</c:v>
                </c:pt>
                <c:pt idx="1530">
                  <c:v>42074</c:v>
                </c:pt>
                <c:pt idx="1531">
                  <c:v>42075</c:v>
                </c:pt>
                <c:pt idx="1532">
                  <c:v>42076</c:v>
                </c:pt>
                <c:pt idx="1533">
                  <c:v>42077</c:v>
                </c:pt>
                <c:pt idx="1534">
                  <c:v>42078</c:v>
                </c:pt>
                <c:pt idx="1535">
                  <c:v>42079</c:v>
                </c:pt>
                <c:pt idx="1536">
                  <c:v>42080</c:v>
                </c:pt>
                <c:pt idx="1537">
                  <c:v>42081</c:v>
                </c:pt>
                <c:pt idx="1538">
                  <c:v>42082</c:v>
                </c:pt>
                <c:pt idx="1539">
                  <c:v>42083</c:v>
                </c:pt>
                <c:pt idx="1540">
                  <c:v>42084</c:v>
                </c:pt>
                <c:pt idx="1541">
                  <c:v>42085</c:v>
                </c:pt>
                <c:pt idx="1542">
                  <c:v>42086</c:v>
                </c:pt>
                <c:pt idx="1543">
                  <c:v>42087</c:v>
                </c:pt>
                <c:pt idx="1544">
                  <c:v>42088</c:v>
                </c:pt>
                <c:pt idx="1545">
                  <c:v>42089</c:v>
                </c:pt>
                <c:pt idx="1546">
                  <c:v>42090</c:v>
                </c:pt>
                <c:pt idx="1547">
                  <c:v>42091</c:v>
                </c:pt>
                <c:pt idx="1548">
                  <c:v>42092</c:v>
                </c:pt>
                <c:pt idx="1549">
                  <c:v>42093</c:v>
                </c:pt>
                <c:pt idx="1550">
                  <c:v>42094</c:v>
                </c:pt>
                <c:pt idx="1551">
                  <c:v>42095</c:v>
                </c:pt>
                <c:pt idx="1552">
                  <c:v>42096</c:v>
                </c:pt>
                <c:pt idx="1553">
                  <c:v>42097</c:v>
                </c:pt>
                <c:pt idx="1554">
                  <c:v>42098</c:v>
                </c:pt>
                <c:pt idx="1555">
                  <c:v>42099</c:v>
                </c:pt>
                <c:pt idx="1556">
                  <c:v>42100</c:v>
                </c:pt>
                <c:pt idx="1557">
                  <c:v>42101</c:v>
                </c:pt>
                <c:pt idx="1558">
                  <c:v>42102</c:v>
                </c:pt>
                <c:pt idx="1559">
                  <c:v>42103</c:v>
                </c:pt>
                <c:pt idx="1560">
                  <c:v>42104</c:v>
                </c:pt>
                <c:pt idx="1561">
                  <c:v>42105</c:v>
                </c:pt>
                <c:pt idx="1562">
                  <c:v>42106</c:v>
                </c:pt>
                <c:pt idx="1563">
                  <c:v>42107</c:v>
                </c:pt>
                <c:pt idx="1564">
                  <c:v>42108</c:v>
                </c:pt>
                <c:pt idx="1565">
                  <c:v>42109</c:v>
                </c:pt>
                <c:pt idx="1566">
                  <c:v>42110</c:v>
                </c:pt>
                <c:pt idx="1567">
                  <c:v>42111</c:v>
                </c:pt>
                <c:pt idx="1568">
                  <c:v>42112</c:v>
                </c:pt>
                <c:pt idx="1569">
                  <c:v>42113</c:v>
                </c:pt>
                <c:pt idx="1570">
                  <c:v>42114</c:v>
                </c:pt>
                <c:pt idx="1571">
                  <c:v>42115</c:v>
                </c:pt>
                <c:pt idx="1572">
                  <c:v>42116</c:v>
                </c:pt>
                <c:pt idx="1573">
                  <c:v>42117</c:v>
                </c:pt>
                <c:pt idx="1574">
                  <c:v>42118</c:v>
                </c:pt>
                <c:pt idx="1575">
                  <c:v>42119</c:v>
                </c:pt>
                <c:pt idx="1576">
                  <c:v>42120</c:v>
                </c:pt>
                <c:pt idx="1577">
                  <c:v>42121</c:v>
                </c:pt>
                <c:pt idx="1578">
                  <c:v>42122</c:v>
                </c:pt>
                <c:pt idx="1579">
                  <c:v>42123</c:v>
                </c:pt>
                <c:pt idx="1580">
                  <c:v>42124</c:v>
                </c:pt>
                <c:pt idx="1581">
                  <c:v>42125</c:v>
                </c:pt>
                <c:pt idx="1582">
                  <c:v>42126</c:v>
                </c:pt>
                <c:pt idx="1583">
                  <c:v>42127</c:v>
                </c:pt>
                <c:pt idx="1584">
                  <c:v>42128</c:v>
                </c:pt>
                <c:pt idx="1585">
                  <c:v>42129</c:v>
                </c:pt>
                <c:pt idx="1586">
                  <c:v>42130</c:v>
                </c:pt>
                <c:pt idx="1587">
                  <c:v>42131</c:v>
                </c:pt>
                <c:pt idx="1588">
                  <c:v>42132</c:v>
                </c:pt>
                <c:pt idx="1589">
                  <c:v>42133</c:v>
                </c:pt>
                <c:pt idx="1590">
                  <c:v>42134</c:v>
                </c:pt>
                <c:pt idx="1591">
                  <c:v>42135</c:v>
                </c:pt>
                <c:pt idx="1592">
                  <c:v>42136</c:v>
                </c:pt>
                <c:pt idx="1593">
                  <c:v>42137</c:v>
                </c:pt>
                <c:pt idx="1594">
                  <c:v>42138</c:v>
                </c:pt>
                <c:pt idx="1595">
                  <c:v>42139</c:v>
                </c:pt>
                <c:pt idx="1596">
                  <c:v>42140</c:v>
                </c:pt>
                <c:pt idx="1597">
                  <c:v>42141</c:v>
                </c:pt>
                <c:pt idx="1598">
                  <c:v>42142</c:v>
                </c:pt>
                <c:pt idx="1599">
                  <c:v>42143</c:v>
                </c:pt>
                <c:pt idx="1600">
                  <c:v>42144</c:v>
                </c:pt>
                <c:pt idx="1601">
                  <c:v>42145</c:v>
                </c:pt>
                <c:pt idx="1602">
                  <c:v>42146</c:v>
                </c:pt>
                <c:pt idx="1603">
                  <c:v>42147</c:v>
                </c:pt>
                <c:pt idx="1604">
                  <c:v>42148</c:v>
                </c:pt>
                <c:pt idx="1605">
                  <c:v>42149</c:v>
                </c:pt>
                <c:pt idx="1606">
                  <c:v>42150</c:v>
                </c:pt>
                <c:pt idx="1607">
                  <c:v>42151</c:v>
                </c:pt>
                <c:pt idx="1608">
                  <c:v>42152</c:v>
                </c:pt>
                <c:pt idx="1609">
                  <c:v>42153</c:v>
                </c:pt>
                <c:pt idx="1610">
                  <c:v>42154</c:v>
                </c:pt>
                <c:pt idx="1611">
                  <c:v>42155</c:v>
                </c:pt>
                <c:pt idx="1612">
                  <c:v>42156</c:v>
                </c:pt>
                <c:pt idx="1613">
                  <c:v>42157</c:v>
                </c:pt>
                <c:pt idx="1614">
                  <c:v>42158</c:v>
                </c:pt>
                <c:pt idx="1615">
                  <c:v>42159</c:v>
                </c:pt>
                <c:pt idx="1616">
                  <c:v>42160</c:v>
                </c:pt>
                <c:pt idx="1617">
                  <c:v>42161</c:v>
                </c:pt>
                <c:pt idx="1618">
                  <c:v>42162</c:v>
                </c:pt>
                <c:pt idx="1619">
                  <c:v>42163</c:v>
                </c:pt>
                <c:pt idx="1620">
                  <c:v>42164</c:v>
                </c:pt>
                <c:pt idx="1621">
                  <c:v>42165</c:v>
                </c:pt>
                <c:pt idx="1622">
                  <c:v>42166</c:v>
                </c:pt>
                <c:pt idx="1623">
                  <c:v>42167</c:v>
                </c:pt>
                <c:pt idx="1624">
                  <c:v>42168</c:v>
                </c:pt>
                <c:pt idx="1625">
                  <c:v>42169</c:v>
                </c:pt>
                <c:pt idx="1626">
                  <c:v>42170</c:v>
                </c:pt>
                <c:pt idx="1627">
                  <c:v>42171</c:v>
                </c:pt>
                <c:pt idx="1628">
                  <c:v>42172</c:v>
                </c:pt>
                <c:pt idx="1629">
                  <c:v>42173</c:v>
                </c:pt>
                <c:pt idx="1630">
                  <c:v>42174</c:v>
                </c:pt>
                <c:pt idx="1631">
                  <c:v>42175</c:v>
                </c:pt>
                <c:pt idx="1632">
                  <c:v>42176</c:v>
                </c:pt>
                <c:pt idx="1633">
                  <c:v>42177</c:v>
                </c:pt>
                <c:pt idx="1634">
                  <c:v>42178</c:v>
                </c:pt>
                <c:pt idx="1635">
                  <c:v>42179</c:v>
                </c:pt>
                <c:pt idx="1636">
                  <c:v>42180</c:v>
                </c:pt>
                <c:pt idx="1637">
                  <c:v>42181</c:v>
                </c:pt>
                <c:pt idx="1638">
                  <c:v>42182</c:v>
                </c:pt>
                <c:pt idx="1639">
                  <c:v>42183</c:v>
                </c:pt>
                <c:pt idx="1640">
                  <c:v>42184</c:v>
                </c:pt>
                <c:pt idx="1641">
                  <c:v>42185</c:v>
                </c:pt>
                <c:pt idx="1642">
                  <c:v>42186</c:v>
                </c:pt>
                <c:pt idx="1643">
                  <c:v>42187</c:v>
                </c:pt>
                <c:pt idx="1644">
                  <c:v>42188</c:v>
                </c:pt>
                <c:pt idx="1645">
                  <c:v>42189</c:v>
                </c:pt>
                <c:pt idx="1646">
                  <c:v>42190</c:v>
                </c:pt>
                <c:pt idx="1647">
                  <c:v>42191</c:v>
                </c:pt>
                <c:pt idx="1648">
                  <c:v>42192</c:v>
                </c:pt>
                <c:pt idx="1649">
                  <c:v>42193</c:v>
                </c:pt>
                <c:pt idx="1650">
                  <c:v>42194</c:v>
                </c:pt>
                <c:pt idx="1651">
                  <c:v>42195</c:v>
                </c:pt>
                <c:pt idx="1652">
                  <c:v>42196</c:v>
                </c:pt>
                <c:pt idx="1653">
                  <c:v>42197</c:v>
                </c:pt>
                <c:pt idx="1654">
                  <c:v>42198</c:v>
                </c:pt>
                <c:pt idx="1655">
                  <c:v>42199</c:v>
                </c:pt>
                <c:pt idx="1656">
                  <c:v>42200</c:v>
                </c:pt>
                <c:pt idx="1657">
                  <c:v>42201</c:v>
                </c:pt>
                <c:pt idx="1658">
                  <c:v>42202</c:v>
                </c:pt>
                <c:pt idx="1659">
                  <c:v>42203</c:v>
                </c:pt>
                <c:pt idx="1660">
                  <c:v>42204</c:v>
                </c:pt>
                <c:pt idx="1661">
                  <c:v>42205</c:v>
                </c:pt>
                <c:pt idx="1662">
                  <c:v>42206</c:v>
                </c:pt>
                <c:pt idx="1663">
                  <c:v>42207</c:v>
                </c:pt>
                <c:pt idx="1664">
                  <c:v>42208</c:v>
                </c:pt>
                <c:pt idx="1665">
                  <c:v>42209</c:v>
                </c:pt>
                <c:pt idx="1666">
                  <c:v>42210</c:v>
                </c:pt>
                <c:pt idx="1667">
                  <c:v>42211</c:v>
                </c:pt>
                <c:pt idx="1668">
                  <c:v>42212</c:v>
                </c:pt>
                <c:pt idx="1669">
                  <c:v>42213</c:v>
                </c:pt>
                <c:pt idx="1670">
                  <c:v>42214</c:v>
                </c:pt>
                <c:pt idx="1671">
                  <c:v>42215</c:v>
                </c:pt>
                <c:pt idx="1672">
                  <c:v>42216</c:v>
                </c:pt>
                <c:pt idx="1673">
                  <c:v>42217</c:v>
                </c:pt>
                <c:pt idx="1674">
                  <c:v>42218</c:v>
                </c:pt>
                <c:pt idx="1675">
                  <c:v>42219</c:v>
                </c:pt>
                <c:pt idx="1676">
                  <c:v>42220</c:v>
                </c:pt>
                <c:pt idx="1677">
                  <c:v>42221</c:v>
                </c:pt>
                <c:pt idx="1678">
                  <c:v>42222</c:v>
                </c:pt>
                <c:pt idx="1679">
                  <c:v>42223</c:v>
                </c:pt>
                <c:pt idx="1680">
                  <c:v>42224</c:v>
                </c:pt>
                <c:pt idx="1681">
                  <c:v>42225</c:v>
                </c:pt>
                <c:pt idx="1682">
                  <c:v>42226</c:v>
                </c:pt>
                <c:pt idx="1683">
                  <c:v>42227</c:v>
                </c:pt>
                <c:pt idx="1684">
                  <c:v>42228</c:v>
                </c:pt>
                <c:pt idx="1685">
                  <c:v>42229</c:v>
                </c:pt>
                <c:pt idx="1686">
                  <c:v>42230</c:v>
                </c:pt>
                <c:pt idx="1687">
                  <c:v>42231</c:v>
                </c:pt>
                <c:pt idx="1688">
                  <c:v>42232</c:v>
                </c:pt>
                <c:pt idx="1689">
                  <c:v>42233</c:v>
                </c:pt>
                <c:pt idx="1690">
                  <c:v>42234</c:v>
                </c:pt>
                <c:pt idx="1691">
                  <c:v>42235</c:v>
                </c:pt>
                <c:pt idx="1692">
                  <c:v>42236</c:v>
                </c:pt>
                <c:pt idx="1693">
                  <c:v>42237</c:v>
                </c:pt>
                <c:pt idx="1694">
                  <c:v>42238</c:v>
                </c:pt>
                <c:pt idx="1695">
                  <c:v>42239</c:v>
                </c:pt>
                <c:pt idx="1696">
                  <c:v>42240</c:v>
                </c:pt>
                <c:pt idx="1697">
                  <c:v>42241</c:v>
                </c:pt>
                <c:pt idx="1698">
                  <c:v>42242</c:v>
                </c:pt>
                <c:pt idx="1699">
                  <c:v>42243</c:v>
                </c:pt>
                <c:pt idx="1700">
                  <c:v>42244</c:v>
                </c:pt>
                <c:pt idx="1701">
                  <c:v>42245</c:v>
                </c:pt>
                <c:pt idx="1702">
                  <c:v>42246</c:v>
                </c:pt>
                <c:pt idx="1703">
                  <c:v>42247</c:v>
                </c:pt>
                <c:pt idx="1704">
                  <c:v>42248</c:v>
                </c:pt>
                <c:pt idx="1705">
                  <c:v>42249</c:v>
                </c:pt>
                <c:pt idx="1706">
                  <c:v>42250</c:v>
                </c:pt>
                <c:pt idx="1707">
                  <c:v>42251</c:v>
                </c:pt>
                <c:pt idx="1708">
                  <c:v>42252</c:v>
                </c:pt>
                <c:pt idx="1709">
                  <c:v>42253</c:v>
                </c:pt>
                <c:pt idx="1710">
                  <c:v>42254</c:v>
                </c:pt>
                <c:pt idx="1711">
                  <c:v>42255</c:v>
                </c:pt>
                <c:pt idx="1712">
                  <c:v>42256</c:v>
                </c:pt>
                <c:pt idx="1713">
                  <c:v>42257</c:v>
                </c:pt>
                <c:pt idx="1714">
                  <c:v>42258</c:v>
                </c:pt>
                <c:pt idx="1715">
                  <c:v>42259</c:v>
                </c:pt>
                <c:pt idx="1716">
                  <c:v>42260</c:v>
                </c:pt>
                <c:pt idx="1717">
                  <c:v>42261</c:v>
                </c:pt>
                <c:pt idx="1718">
                  <c:v>42262</c:v>
                </c:pt>
                <c:pt idx="1719">
                  <c:v>42263</c:v>
                </c:pt>
                <c:pt idx="1720">
                  <c:v>42264</c:v>
                </c:pt>
                <c:pt idx="1721">
                  <c:v>42265</c:v>
                </c:pt>
                <c:pt idx="1722">
                  <c:v>42266</c:v>
                </c:pt>
                <c:pt idx="1723">
                  <c:v>42267</c:v>
                </c:pt>
                <c:pt idx="1724">
                  <c:v>42268</c:v>
                </c:pt>
                <c:pt idx="1725">
                  <c:v>42269</c:v>
                </c:pt>
                <c:pt idx="1726">
                  <c:v>42270</c:v>
                </c:pt>
                <c:pt idx="1727">
                  <c:v>42271</c:v>
                </c:pt>
                <c:pt idx="1728">
                  <c:v>42272</c:v>
                </c:pt>
                <c:pt idx="1729">
                  <c:v>42273</c:v>
                </c:pt>
                <c:pt idx="1730">
                  <c:v>42274</c:v>
                </c:pt>
                <c:pt idx="1731">
                  <c:v>42275</c:v>
                </c:pt>
                <c:pt idx="1732">
                  <c:v>42276</c:v>
                </c:pt>
                <c:pt idx="1733">
                  <c:v>42277</c:v>
                </c:pt>
                <c:pt idx="1734">
                  <c:v>42278</c:v>
                </c:pt>
                <c:pt idx="1735">
                  <c:v>42279</c:v>
                </c:pt>
                <c:pt idx="1736">
                  <c:v>42280</c:v>
                </c:pt>
                <c:pt idx="1737">
                  <c:v>42281</c:v>
                </c:pt>
                <c:pt idx="1738">
                  <c:v>42282</c:v>
                </c:pt>
                <c:pt idx="1739">
                  <c:v>42283</c:v>
                </c:pt>
                <c:pt idx="1740">
                  <c:v>42284</c:v>
                </c:pt>
                <c:pt idx="1741">
                  <c:v>42285</c:v>
                </c:pt>
                <c:pt idx="1742">
                  <c:v>42286</c:v>
                </c:pt>
                <c:pt idx="1743">
                  <c:v>42287</c:v>
                </c:pt>
                <c:pt idx="1744">
                  <c:v>42288</c:v>
                </c:pt>
                <c:pt idx="1745">
                  <c:v>42289</c:v>
                </c:pt>
                <c:pt idx="1746">
                  <c:v>42290</c:v>
                </c:pt>
                <c:pt idx="1747">
                  <c:v>42291</c:v>
                </c:pt>
                <c:pt idx="1748">
                  <c:v>42292</c:v>
                </c:pt>
                <c:pt idx="1749">
                  <c:v>42293</c:v>
                </c:pt>
                <c:pt idx="1750">
                  <c:v>42294</c:v>
                </c:pt>
                <c:pt idx="1751">
                  <c:v>42295</c:v>
                </c:pt>
                <c:pt idx="1752">
                  <c:v>42296</c:v>
                </c:pt>
                <c:pt idx="1753">
                  <c:v>42297</c:v>
                </c:pt>
                <c:pt idx="1754">
                  <c:v>42298</c:v>
                </c:pt>
                <c:pt idx="1755">
                  <c:v>42299</c:v>
                </c:pt>
                <c:pt idx="1756">
                  <c:v>42300</c:v>
                </c:pt>
                <c:pt idx="1757">
                  <c:v>42301</c:v>
                </c:pt>
                <c:pt idx="1758">
                  <c:v>42302</c:v>
                </c:pt>
                <c:pt idx="1759">
                  <c:v>42303</c:v>
                </c:pt>
                <c:pt idx="1760">
                  <c:v>42304</c:v>
                </c:pt>
                <c:pt idx="1761">
                  <c:v>42305</c:v>
                </c:pt>
                <c:pt idx="1762">
                  <c:v>42306</c:v>
                </c:pt>
                <c:pt idx="1763">
                  <c:v>42307</c:v>
                </c:pt>
                <c:pt idx="1764">
                  <c:v>42308</c:v>
                </c:pt>
                <c:pt idx="1765">
                  <c:v>42309</c:v>
                </c:pt>
                <c:pt idx="1766">
                  <c:v>42310</c:v>
                </c:pt>
                <c:pt idx="1767">
                  <c:v>42311</c:v>
                </c:pt>
                <c:pt idx="1768">
                  <c:v>42312</c:v>
                </c:pt>
                <c:pt idx="1769">
                  <c:v>42313</c:v>
                </c:pt>
                <c:pt idx="1770">
                  <c:v>42314</c:v>
                </c:pt>
                <c:pt idx="1771">
                  <c:v>42315</c:v>
                </c:pt>
                <c:pt idx="1772">
                  <c:v>42316</c:v>
                </c:pt>
                <c:pt idx="1773">
                  <c:v>42317</c:v>
                </c:pt>
                <c:pt idx="1774">
                  <c:v>42318</c:v>
                </c:pt>
                <c:pt idx="1775">
                  <c:v>42319</c:v>
                </c:pt>
                <c:pt idx="1776">
                  <c:v>42320</c:v>
                </c:pt>
                <c:pt idx="1777">
                  <c:v>42321</c:v>
                </c:pt>
                <c:pt idx="1778">
                  <c:v>42322</c:v>
                </c:pt>
                <c:pt idx="1779">
                  <c:v>42323</c:v>
                </c:pt>
                <c:pt idx="1780">
                  <c:v>42324</c:v>
                </c:pt>
                <c:pt idx="1781">
                  <c:v>42325</c:v>
                </c:pt>
                <c:pt idx="1782">
                  <c:v>42326</c:v>
                </c:pt>
                <c:pt idx="1783">
                  <c:v>42327</c:v>
                </c:pt>
                <c:pt idx="1784">
                  <c:v>42328</c:v>
                </c:pt>
                <c:pt idx="1785">
                  <c:v>42329</c:v>
                </c:pt>
                <c:pt idx="1786">
                  <c:v>42330</c:v>
                </c:pt>
                <c:pt idx="1787">
                  <c:v>42331</c:v>
                </c:pt>
                <c:pt idx="1788">
                  <c:v>42332</c:v>
                </c:pt>
                <c:pt idx="1789">
                  <c:v>42333</c:v>
                </c:pt>
                <c:pt idx="1790">
                  <c:v>42334</c:v>
                </c:pt>
                <c:pt idx="1791">
                  <c:v>42335</c:v>
                </c:pt>
                <c:pt idx="1792">
                  <c:v>42336</c:v>
                </c:pt>
                <c:pt idx="1793">
                  <c:v>42337</c:v>
                </c:pt>
                <c:pt idx="1794">
                  <c:v>42338</c:v>
                </c:pt>
                <c:pt idx="1795">
                  <c:v>42339</c:v>
                </c:pt>
                <c:pt idx="1796">
                  <c:v>42340</c:v>
                </c:pt>
                <c:pt idx="1797">
                  <c:v>42341</c:v>
                </c:pt>
                <c:pt idx="1798">
                  <c:v>42342</c:v>
                </c:pt>
                <c:pt idx="1799">
                  <c:v>42343</c:v>
                </c:pt>
                <c:pt idx="1800">
                  <c:v>42344</c:v>
                </c:pt>
                <c:pt idx="1801">
                  <c:v>42345</c:v>
                </c:pt>
                <c:pt idx="1802">
                  <c:v>42346</c:v>
                </c:pt>
                <c:pt idx="1803">
                  <c:v>42347</c:v>
                </c:pt>
                <c:pt idx="1804">
                  <c:v>42348</c:v>
                </c:pt>
                <c:pt idx="1805">
                  <c:v>42349</c:v>
                </c:pt>
                <c:pt idx="1806">
                  <c:v>42350</c:v>
                </c:pt>
                <c:pt idx="1807">
                  <c:v>42351</c:v>
                </c:pt>
                <c:pt idx="1808">
                  <c:v>42352</c:v>
                </c:pt>
                <c:pt idx="1809">
                  <c:v>42353</c:v>
                </c:pt>
                <c:pt idx="1810">
                  <c:v>42354</c:v>
                </c:pt>
                <c:pt idx="1811">
                  <c:v>42355</c:v>
                </c:pt>
                <c:pt idx="1812">
                  <c:v>42356</c:v>
                </c:pt>
                <c:pt idx="1813">
                  <c:v>42357</c:v>
                </c:pt>
                <c:pt idx="1814">
                  <c:v>42358</c:v>
                </c:pt>
                <c:pt idx="1815">
                  <c:v>42359</c:v>
                </c:pt>
                <c:pt idx="1816">
                  <c:v>42360</c:v>
                </c:pt>
                <c:pt idx="1817">
                  <c:v>42361</c:v>
                </c:pt>
                <c:pt idx="1818">
                  <c:v>42362</c:v>
                </c:pt>
                <c:pt idx="1819">
                  <c:v>42363</c:v>
                </c:pt>
                <c:pt idx="1820">
                  <c:v>42364</c:v>
                </c:pt>
                <c:pt idx="1821">
                  <c:v>42365</c:v>
                </c:pt>
                <c:pt idx="1822">
                  <c:v>42366</c:v>
                </c:pt>
                <c:pt idx="1823">
                  <c:v>42367</c:v>
                </c:pt>
                <c:pt idx="1824">
                  <c:v>42368</c:v>
                </c:pt>
                <c:pt idx="1825">
                  <c:v>42369</c:v>
                </c:pt>
                <c:pt idx="1826">
                  <c:v>42370</c:v>
                </c:pt>
                <c:pt idx="1827">
                  <c:v>42371</c:v>
                </c:pt>
                <c:pt idx="1828">
                  <c:v>42372</c:v>
                </c:pt>
                <c:pt idx="1829">
                  <c:v>42373</c:v>
                </c:pt>
                <c:pt idx="1830">
                  <c:v>42374</c:v>
                </c:pt>
                <c:pt idx="1831">
                  <c:v>42375</c:v>
                </c:pt>
                <c:pt idx="1832">
                  <c:v>42376</c:v>
                </c:pt>
                <c:pt idx="1833">
                  <c:v>42377</c:v>
                </c:pt>
                <c:pt idx="1834">
                  <c:v>42378</c:v>
                </c:pt>
                <c:pt idx="1835">
                  <c:v>42379</c:v>
                </c:pt>
                <c:pt idx="1836">
                  <c:v>42380</c:v>
                </c:pt>
                <c:pt idx="1837">
                  <c:v>42381</c:v>
                </c:pt>
                <c:pt idx="1838">
                  <c:v>42382</c:v>
                </c:pt>
                <c:pt idx="1839">
                  <c:v>42383</c:v>
                </c:pt>
                <c:pt idx="1840">
                  <c:v>42384</c:v>
                </c:pt>
                <c:pt idx="1841">
                  <c:v>42385</c:v>
                </c:pt>
                <c:pt idx="1842">
                  <c:v>42386</c:v>
                </c:pt>
                <c:pt idx="1843">
                  <c:v>42387</c:v>
                </c:pt>
                <c:pt idx="1844">
                  <c:v>42388</c:v>
                </c:pt>
                <c:pt idx="1845">
                  <c:v>42389</c:v>
                </c:pt>
                <c:pt idx="1846">
                  <c:v>42390</c:v>
                </c:pt>
                <c:pt idx="1847">
                  <c:v>42391</c:v>
                </c:pt>
                <c:pt idx="1848">
                  <c:v>42392</c:v>
                </c:pt>
                <c:pt idx="1849">
                  <c:v>42393</c:v>
                </c:pt>
                <c:pt idx="1850">
                  <c:v>42394</c:v>
                </c:pt>
                <c:pt idx="1851">
                  <c:v>42395</c:v>
                </c:pt>
                <c:pt idx="1852">
                  <c:v>42396</c:v>
                </c:pt>
                <c:pt idx="1853">
                  <c:v>42397</c:v>
                </c:pt>
                <c:pt idx="1854">
                  <c:v>42398</c:v>
                </c:pt>
                <c:pt idx="1855">
                  <c:v>42399</c:v>
                </c:pt>
                <c:pt idx="1856">
                  <c:v>42400</c:v>
                </c:pt>
                <c:pt idx="1857">
                  <c:v>42401</c:v>
                </c:pt>
                <c:pt idx="1858">
                  <c:v>42402</c:v>
                </c:pt>
                <c:pt idx="1859">
                  <c:v>42403</c:v>
                </c:pt>
                <c:pt idx="1860">
                  <c:v>42404</c:v>
                </c:pt>
                <c:pt idx="1861">
                  <c:v>42405</c:v>
                </c:pt>
                <c:pt idx="1862">
                  <c:v>42406</c:v>
                </c:pt>
                <c:pt idx="1863">
                  <c:v>42407</c:v>
                </c:pt>
                <c:pt idx="1864">
                  <c:v>42408</c:v>
                </c:pt>
                <c:pt idx="1865">
                  <c:v>42409</c:v>
                </c:pt>
                <c:pt idx="1866">
                  <c:v>42410</c:v>
                </c:pt>
                <c:pt idx="1867">
                  <c:v>42411</c:v>
                </c:pt>
                <c:pt idx="1868">
                  <c:v>42412</c:v>
                </c:pt>
                <c:pt idx="1869">
                  <c:v>42413</c:v>
                </c:pt>
                <c:pt idx="1870">
                  <c:v>42414</c:v>
                </c:pt>
                <c:pt idx="1871">
                  <c:v>42415</c:v>
                </c:pt>
                <c:pt idx="1872">
                  <c:v>42416</c:v>
                </c:pt>
                <c:pt idx="1873">
                  <c:v>42417</c:v>
                </c:pt>
                <c:pt idx="1874">
                  <c:v>42418</c:v>
                </c:pt>
                <c:pt idx="1875">
                  <c:v>42419</c:v>
                </c:pt>
                <c:pt idx="1876">
                  <c:v>42420</c:v>
                </c:pt>
                <c:pt idx="1877">
                  <c:v>42421</c:v>
                </c:pt>
                <c:pt idx="1878">
                  <c:v>42422</c:v>
                </c:pt>
                <c:pt idx="1879">
                  <c:v>42423</c:v>
                </c:pt>
                <c:pt idx="1880">
                  <c:v>42424</c:v>
                </c:pt>
                <c:pt idx="1881">
                  <c:v>42425</c:v>
                </c:pt>
                <c:pt idx="1882">
                  <c:v>42426</c:v>
                </c:pt>
                <c:pt idx="1883">
                  <c:v>42427</c:v>
                </c:pt>
                <c:pt idx="1884">
                  <c:v>42428</c:v>
                </c:pt>
                <c:pt idx="1885">
                  <c:v>42429</c:v>
                </c:pt>
                <c:pt idx="1886">
                  <c:v>42430</c:v>
                </c:pt>
                <c:pt idx="1887">
                  <c:v>42431</c:v>
                </c:pt>
                <c:pt idx="1888">
                  <c:v>42432</c:v>
                </c:pt>
                <c:pt idx="1889">
                  <c:v>42433</c:v>
                </c:pt>
                <c:pt idx="1890">
                  <c:v>42434</c:v>
                </c:pt>
                <c:pt idx="1891">
                  <c:v>42435</c:v>
                </c:pt>
                <c:pt idx="1892">
                  <c:v>42436</c:v>
                </c:pt>
                <c:pt idx="1893">
                  <c:v>42437</c:v>
                </c:pt>
                <c:pt idx="1894">
                  <c:v>42438</c:v>
                </c:pt>
                <c:pt idx="1895">
                  <c:v>42439</c:v>
                </c:pt>
                <c:pt idx="1896">
                  <c:v>42440</c:v>
                </c:pt>
                <c:pt idx="1897">
                  <c:v>42441</c:v>
                </c:pt>
                <c:pt idx="1898">
                  <c:v>42442</c:v>
                </c:pt>
                <c:pt idx="1899">
                  <c:v>42443</c:v>
                </c:pt>
                <c:pt idx="1900">
                  <c:v>42444</c:v>
                </c:pt>
                <c:pt idx="1901">
                  <c:v>42445</c:v>
                </c:pt>
                <c:pt idx="1902">
                  <c:v>42446</c:v>
                </c:pt>
                <c:pt idx="1903">
                  <c:v>42447</c:v>
                </c:pt>
                <c:pt idx="1904">
                  <c:v>42448</c:v>
                </c:pt>
                <c:pt idx="1905">
                  <c:v>42449</c:v>
                </c:pt>
                <c:pt idx="1906">
                  <c:v>42450</c:v>
                </c:pt>
                <c:pt idx="1907">
                  <c:v>42451</c:v>
                </c:pt>
                <c:pt idx="1908">
                  <c:v>42452</c:v>
                </c:pt>
                <c:pt idx="1909">
                  <c:v>42453</c:v>
                </c:pt>
                <c:pt idx="1910">
                  <c:v>42454</c:v>
                </c:pt>
                <c:pt idx="1911">
                  <c:v>42455</c:v>
                </c:pt>
                <c:pt idx="1912">
                  <c:v>42456</c:v>
                </c:pt>
                <c:pt idx="1913">
                  <c:v>42457</c:v>
                </c:pt>
                <c:pt idx="1914">
                  <c:v>42458</c:v>
                </c:pt>
                <c:pt idx="1915">
                  <c:v>42459</c:v>
                </c:pt>
                <c:pt idx="1916">
                  <c:v>42460</c:v>
                </c:pt>
                <c:pt idx="1917">
                  <c:v>42461</c:v>
                </c:pt>
                <c:pt idx="1918">
                  <c:v>42462</c:v>
                </c:pt>
                <c:pt idx="1919">
                  <c:v>42463</c:v>
                </c:pt>
                <c:pt idx="1920">
                  <c:v>42464</c:v>
                </c:pt>
                <c:pt idx="1921">
                  <c:v>42465</c:v>
                </c:pt>
                <c:pt idx="1922">
                  <c:v>42466</c:v>
                </c:pt>
                <c:pt idx="1923">
                  <c:v>42467</c:v>
                </c:pt>
                <c:pt idx="1924">
                  <c:v>42468</c:v>
                </c:pt>
                <c:pt idx="1925">
                  <c:v>42469</c:v>
                </c:pt>
                <c:pt idx="1926">
                  <c:v>42470</c:v>
                </c:pt>
                <c:pt idx="1927">
                  <c:v>42471</c:v>
                </c:pt>
                <c:pt idx="1928">
                  <c:v>42472</c:v>
                </c:pt>
                <c:pt idx="1929">
                  <c:v>42473</c:v>
                </c:pt>
                <c:pt idx="1930">
                  <c:v>42474</c:v>
                </c:pt>
                <c:pt idx="1931">
                  <c:v>42475</c:v>
                </c:pt>
                <c:pt idx="1932">
                  <c:v>42476</c:v>
                </c:pt>
                <c:pt idx="1933">
                  <c:v>42477</c:v>
                </c:pt>
                <c:pt idx="1934">
                  <c:v>42478</c:v>
                </c:pt>
                <c:pt idx="1935">
                  <c:v>42479</c:v>
                </c:pt>
                <c:pt idx="1936">
                  <c:v>42480</c:v>
                </c:pt>
                <c:pt idx="1937">
                  <c:v>42481</c:v>
                </c:pt>
                <c:pt idx="1938">
                  <c:v>42482</c:v>
                </c:pt>
                <c:pt idx="1939">
                  <c:v>42483</c:v>
                </c:pt>
                <c:pt idx="1940">
                  <c:v>42484</c:v>
                </c:pt>
                <c:pt idx="1941">
                  <c:v>42485</c:v>
                </c:pt>
                <c:pt idx="1942">
                  <c:v>42486</c:v>
                </c:pt>
                <c:pt idx="1943">
                  <c:v>42487</c:v>
                </c:pt>
                <c:pt idx="1944">
                  <c:v>42488</c:v>
                </c:pt>
                <c:pt idx="1945">
                  <c:v>42489</c:v>
                </c:pt>
                <c:pt idx="1946">
                  <c:v>42490</c:v>
                </c:pt>
                <c:pt idx="1947">
                  <c:v>42491</c:v>
                </c:pt>
                <c:pt idx="1948">
                  <c:v>42492</c:v>
                </c:pt>
                <c:pt idx="1949">
                  <c:v>42493</c:v>
                </c:pt>
                <c:pt idx="1950">
                  <c:v>42494</c:v>
                </c:pt>
                <c:pt idx="1951">
                  <c:v>42495</c:v>
                </c:pt>
                <c:pt idx="1952">
                  <c:v>42496</c:v>
                </c:pt>
                <c:pt idx="1953">
                  <c:v>42497</c:v>
                </c:pt>
                <c:pt idx="1954">
                  <c:v>42498</c:v>
                </c:pt>
                <c:pt idx="1955">
                  <c:v>42499</c:v>
                </c:pt>
                <c:pt idx="1956">
                  <c:v>42500</c:v>
                </c:pt>
                <c:pt idx="1957">
                  <c:v>42501</c:v>
                </c:pt>
                <c:pt idx="1958">
                  <c:v>42502</c:v>
                </c:pt>
                <c:pt idx="1959">
                  <c:v>42503</c:v>
                </c:pt>
                <c:pt idx="1960">
                  <c:v>42504</c:v>
                </c:pt>
                <c:pt idx="1961">
                  <c:v>42505</c:v>
                </c:pt>
                <c:pt idx="1962">
                  <c:v>42506</c:v>
                </c:pt>
                <c:pt idx="1963">
                  <c:v>42507</c:v>
                </c:pt>
                <c:pt idx="1964">
                  <c:v>42508</c:v>
                </c:pt>
                <c:pt idx="1965">
                  <c:v>42509</c:v>
                </c:pt>
                <c:pt idx="1966">
                  <c:v>42510</c:v>
                </c:pt>
                <c:pt idx="1967">
                  <c:v>42511</c:v>
                </c:pt>
                <c:pt idx="1968">
                  <c:v>42512</c:v>
                </c:pt>
                <c:pt idx="1969">
                  <c:v>42513</c:v>
                </c:pt>
                <c:pt idx="1970">
                  <c:v>42514</c:v>
                </c:pt>
                <c:pt idx="1971">
                  <c:v>42515</c:v>
                </c:pt>
                <c:pt idx="1972">
                  <c:v>42516</c:v>
                </c:pt>
                <c:pt idx="1973">
                  <c:v>42517</c:v>
                </c:pt>
                <c:pt idx="1974">
                  <c:v>42518</c:v>
                </c:pt>
                <c:pt idx="1975">
                  <c:v>42519</c:v>
                </c:pt>
                <c:pt idx="1976">
                  <c:v>42520</c:v>
                </c:pt>
                <c:pt idx="1977">
                  <c:v>42521</c:v>
                </c:pt>
                <c:pt idx="1978">
                  <c:v>42522</c:v>
                </c:pt>
                <c:pt idx="1979">
                  <c:v>42523</c:v>
                </c:pt>
                <c:pt idx="1980">
                  <c:v>42524</c:v>
                </c:pt>
                <c:pt idx="1981">
                  <c:v>42525</c:v>
                </c:pt>
                <c:pt idx="1982">
                  <c:v>42526</c:v>
                </c:pt>
                <c:pt idx="1983">
                  <c:v>42527</c:v>
                </c:pt>
                <c:pt idx="1984">
                  <c:v>42528</c:v>
                </c:pt>
                <c:pt idx="1985">
                  <c:v>42529</c:v>
                </c:pt>
                <c:pt idx="1986">
                  <c:v>42530</c:v>
                </c:pt>
                <c:pt idx="1987">
                  <c:v>42531</c:v>
                </c:pt>
                <c:pt idx="1988">
                  <c:v>42532</c:v>
                </c:pt>
                <c:pt idx="1989">
                  <c:v>42533</c:v>
                </c:pt>
                <c:pt idx="1990">
                  <c:v>42534</c:v>
                </c:pt>
                <c:pt idx="1991">
                  <c:v>42535</c:v>
                </c:pt>
                <c:pt idx="1992">
                  <c:v>42536</c:v>
                </c:pt>
                <c:pt idx="1993">
                  <c:v>42537</c:v>
                </c:pt>
                <c:pt idx="1994">
                  <c:v>42538</c:v>
                </c:pt>
                <c:pt idx="1995">
                  <c:v>42539</c:v>
                </c:pt>
                <c:pt idx="1996">
                  <c:v>42540</c:v>
                </c:pt>
                <c:pt idx="1997">
                  <c:v>42541</c:v>
                </c:pt>
                <c:pt idx="1998">
                  <c:v>42542</c:v>
                </c:pt>
                <c:pt idx="1999">
                  <c:v>42543</c:v>
                </c:pt>
                <c:pt idx="2000">
                  <c:v>42544</c:v>
                </c:pt>
                <c:pt idx="2001">
                  <c:v>42545</c:v>
                </c:pt>
                <c:pt idx="2002">
                  <c:v>42546</c:v>
                </c:pt>
                <c:pt idx="2003">
                  <c:v>42547</c:v>
                </c:pt>
                <c:pt idx="2004">
                  <c:v>42548</c:v>
                </c:pt>
                <c:pt idx="2005">
                  <c:v>42549</c:v>
                </c:pt>
                <c:pt idx="2006">
                  <c:v>42550</c:v>
                </c:pt>
                <c:pt idx="2007">
                  <c:v>42551</c:v>
                </c:pt>
                <c:pt idx="2008">
                  <c:v>42552</c:v>
                </c:pt>
                <c:pt idx="2009">
                  <c:v>42553</c:v>
                </c:pt>
                <c:pt idx="2010">
                  <c:v>42554</c:v>
                </c:pt>
                <c:pt idx="2011">
                  <c:v>42555</c:v>
                </c:pt>
                <c:pt idx="2012">
                  <c:v>42556</c:v>
                </c:pt>
                <c:pt idx="2013">
                  <c:v>42557</c:v>
                </c:pt>
                <c:pt idx="2014">
                  <c:v>42558</c:v>
                </c:pt>
                <c:pt idx="2015">
                  <c:v>42559</c:v>
                </c:pt>
                <c:pt idx="2016">
                  <c:v>42560</c:v>
                </c:pt>
                <c:pt idx="2017">
                  <c:v>42561</c:v>
                </c:pt>
                <c:pt idx="2018">
                  <c:v>42562</c:v>
                </c:pt>
                <c:pt idx="2019">
                  <c:v>42563</c:v>
                </c:pt>
                <c:pt idx="2020">
                  <c:v>42564</c:v>
                </c:pt>
                <c:pt idx="2021">
                  <c:v>42565</c:v>
                </c:pt>
                <c:pt idx="2022">
                  <c:v>42566</c:v>
                </c:pt>
                <c:pt idx="2023">
                  <c:v>42567</c:v>
                </c:pt>
                <c:pt idx="2024">
                  <c:v>42568</c:v>
                </c:pt>
                <c:pt idx="2025">
                  <c:v>42569</c:v>
                </c:pt>
                <c:pt idx="2026">
                  <c:v>42570</c:v>
                </c:pt>
                <c:pt idx="2027">
                  <c:v>42571</c:v>
                </c:pt>
                <c:pt idx="2028">
                  <c:v>42572</c:v>
                </c:pt>
                <c:pt idx="2029">
                  <c:v>42573</c:v>
                </c:pt>
                <c:pt idx="2030">
                  <c:v>42574</c:v>
                </c:pt>
                <c:pt idx="2031">
                  <c:v>42575</c:v>
                </c:pt>
                <c:pt idx="2032">
                  <c:v>42576</c:v>
                </c:pt>
                <c:pt idx="2033">
                  <c:v>42577</c:v>
                </c:pt>
                <c:pt idx="2034">
                  <c:v>42578</c:v>
                </c:pt>
                <c:pt idx="2035">
                  <c:v>42579</c:v>
                </c:pt>
                <c:pt idx="2036">
                  <c:v>42580</c:v>
                </c:pt>
                <c:pt idx="2037">
                  <c:v>42581</c:v>
                </c:pt>
                <c:pt idx="2038">
                  <c:v>42582</c:v>
                </c:pt>
                <c:pt idx="2039">
                  <c:v>42583</c:v>
                </c:pt>
                <c:pt idx="2040">
                  <c:v>42584</c:v>
                </c:pt>
                <c:pt idx="2041">
                  <c:v>42585</c:v>
                </c:pt>
                <c:pt idx="2042">
                  <c:v>42586</c:v>
                </c:pt>
                <c:pt idx="2043">
                  <c:v>42587</c:v>
                </c:pt>
                <c:pt idx="2044">
                  <c:v>42588</c:v>
                </c:pt>
                <c:pt idx="2045">
                  <c:v>42589</c:v>
                </c:pt>
                <c:pt idx="2046">
                  <c:v>42590</c:v>
                </c:pt>
                <c:pt idx="2047">
                  <c:v>42591</c:v>
                </c:pt>
                <c:pt idx="2048">
                  <c:v>42592</c:v>
                </c:pt>
                <c:pt idx="2049">
                  <c:v>42593</c:v>
                </c:pt>
                <c:pt idx="2050">
                  <c:v>42594</c:v>
                </c:pt>
                <c:pt idx="2051">
                  <c:v>42595</c:v>
                </c:pt>
                <c:pt idx="2052">
                  <c:v>42596</c:v>
                </c:pt>
                <c:pt idx="2053">
                  <c:v>42597</c:v>
                </c:pt>
                <c:pt idx="2054">
                  <c:v>42598</c:v>
                </c:pt>
                <c:pt idx="2055">
                  <c:v>42599</c:v>
                </c:pt>
                <c:pt idx="2056">
                  <c:v>42600</c:v>
                </c:pt>
                <c:pt idx="2057">
                  <c:v>42601</c:v>
                </c:pt>
                <c:pt idx="2058">
                  <c:v>42602</c:v>
                </c:pt>
                <c:pt idx="2059">
                  <c:v>42603</c:v>
                </c:pt>
                <c:pt idx="2060">
                  <c:v>42604</c:v>
                </c:pt>
                <c:pt idx="2061">
                  <c:v>42605</c:v>
                </c:pt>
                <c:pt idx="2062">
                  <c:v>42606</c:v>
                </c:pt>
                <c:pt idx="2063">
                  <c:v>42607</c:v>
                </c:pt>
                <c:pt idx="2064">
                  <c:v>42608</c:v>
                </c:pt>
                <c:pt idx="2065">
                  <c:v>42609</c:v>
                </c:pt>
                <c:pt idx="2066">
                  <c:v>42610</c:v>
                </c:pt>
                <c:pt idx="2067">
                  <c:v>42611</c:v>
                </c:pt>
                <c:pt idx="2068">
                  <c:v>42612</c:v>
                </c:pt>
                <c:pt idx="2069">
                  <c:v>42613</c:v>
                </c:pt>
                <c:pt idx="2070">
                  <c:v>42614</c:v>
                </c:pt>
                <c:pt idx="2071">
                  <c:v>42615</c:v>
                </c:pt>
                <c:pt idx="2072">
                  <c:v>42616</c:v>
                </c:pt>
                <c:pt idx="2073">
                  <c:v>42617</c:v>
                </c:pt>
                <c:pt idx="2074">
                  <c:v>42618</c:v>
                </c:pt>
                <c:pt idx="2075">
                  <c:v>42619</c:v>
                </c:pt>
                <c:pt idx="2076">
                  <c:v>42620</c:v>
                </c:pt>
                <c:pt idx="2077">
                  <c:v>42621</c:v>
                </c:pt>
                <c:pt idx="2078">
                  <c:v>42622</c:v>
                </c:pt>
                <c:pt idx="2079">
                  <c:v>42623</c:v>
                </c:pt>
                <c:pt idx="2080">
                  <c:v>42624</c:v>
                </c:pt>
                <c:pt idx="2081">
                  <c:v>42625</c:v>
                </c:pt>
                <c:pt idx="2082">
                  <c:v>42626</c:v>
                </c:pt>
                <c:pt idx="2083">
                  <c:v>42627</c:v>
                </c:pt>
                <c:pt idx="2084">
                  <c:v>42628</c:v>
                </c:pt>
                <c:pt idx="2085">
                  <c:v>42629</c:v>
                </c:pt>
                <c:pt idx="2086">
                  <c:v>42630</c:v>
                </c:pt>
                <c:pt idx="2087">
                  <c:v>42631</c:v>
                </c:pt>
                <c:pt idx="2088">
                  <c:v>42632</c:v>
                </c:pt>
                <c:pt idx="2089">
                  <c:v>42633</c:v>
                </c:pt>
                <c:pt idx="2090">
                  <c:v>42634</c:v>
                </c:pt>
                <c:pt idx="2091">
                  <c:v>42635</c:v>
                </c:pt>
                <c:pt idx="2092">
                  <c:v>42636</c:v>
                </c:pt>
                <c:pt idx="2093">
                  <c:v>42637</c:v>
                </c:pt>
                <c:pt idx="2094">
                  <c:v>42638</c:v>
                </c:pt>
                <c:pt idx="2095">
                  <c:v>42639</c:v>
                </c:pt>
                <c:pt idx="2096">
                  <c:v>42640</c:v>
                </c:pt>
                <c:pt idx="2097">
                  <c:v>42641</c:v>
                </c:pt>
                <c:pt idx="2098">
                  <c:v>42642</c:v>
                </c:pt>
                <c:pt idx="2099">
                  <c:v>42643</c:v>
                </c:pt>
                <c:pt idx="2100">
                  <c:v>42644</c:v>
                </c:pt>
                <c:pt idx="2101">
                  <c:v>42645</c:v>
                </c:pt>
                <c:pt idx="2102">
                  <c:v>42646</c:v>
                </c:pt>
                <c:pt idx="2103">
                  <c:v>42647</c:v>
                </c:pt>
                <c:pt idx="2104">
                  <c:v>42648</c:v>
                </c:pt>
                <c:pt idx="2105">
                  <c:v>42649</c:v>
                </c:pt>
                <c:pt idx="2106">
                  <c:v>42650</c:v>
                </c:pt>
                <c:pt idx="2107">
                  <c:v>42651</c:v>
                </c:pt>
                <c:pt idx="2108">
                  <c:v>42652</c:v>
                </c:pt>
                <c:pt idx="2109">
                  <c:v>42653</c:v>
                </c:pt>
                <c:pt idx="2110">
                  <c:v>42654</c:v>
                </c:pt>
                <c:pt idx="2111">
                  <c:v>42655</c:v>
                </c:pt>
                <c:pt idx="2112">
                  <c:v>42656</c:v>
                </c:pt>
                <c:pt idx="2113">
                  <c:v>42657</c:v>
                </c:pt>
                <c:pt idx="2114">
                  <c:v>42658</c:v>
                </c:pt>
                <c:pt idx="2115">
                  <c:v>42659</c:v>
                </c:pt>
                <c:pt idx="2116">
                  <c:v>42660</c:v>
                </c:pt>
                <c:pt idx="2117">
                  <c:v>42661</c:v>
                </c:pt>
                <c:pt idx="2118">
                  <c:v>42662</c:v>
                </c:pt>
                <c:pt idx="2119">
                  <c:v>42663</c:v>
                </c:pt>
                <c:pt idx="2120">
                  <c:v>42664</c:v>
                </c:pt>
                <c:pt idx="2121">
                  <c:v>42665</c:v>
                </c:pt>
                <c:pt idx="2122">
                  <c:v>42666</c:v>
                </c:pt>
                <c:pt idx="2123">
                  <c:v>42667</c:v>
                </c:pt>
                <c:pt idx="2124">
                  <c:v>42668</c:v>
                </c:pt>
                <c:pt idx="2125">
                  <c:v>42669</c:v>
                </c:pt>
                <c:pt idx="2126">
                  <c:v>42670</c:v>
                </c:pt>
                <c:pt idx="2127">
                  <c:v>42671</c:v>
                </c:pt>
                <c:pt idx="2128">
                  <c:v>42672</c:v>
                </c:pt>
                <c:pt idx="2129">
                  <c:v>42673</c:v>
                </c:pt>
                <c:pt idx="2130">
                  <c:v>42674</c:v>
                </c:pt>
                <c:pt idx="2131">
                  <c:v>42675</c:v>
                </c:pt>
                <c:pt idx="2132">
                  <c:v>42676</c:v>
                </c:pt>
                <c:pt idx="2133">
                  <c:v>42677</c:v>
                </c:pt>
                <c:pt idx="2134">
                  <c:v>42678</c:v>
                </c:pt>
                <c:pt idx="2135">
                  <c:v>42679</c:v>
                </c:pt>
                <c:pt idx="2136">
                  <c:v>42680</c:v>
                </c:pt>
                <c:pt idx="2137">
                  <c:v>42681</c:v>
                </c:pt>
                <c:pt idx="2138">
                  <c:v>42682</c:v>
                </c:pt>
                <c:pt idx="2139">
                  <c:v>42683</c:v>
                </c:pt>
                <c:pt idx="2140">
                  <c:v>42684</c:v>
                </c:pt>
                <c:pt idx="2141">
                  <c:v>42685</c:v>
                </c:pt>
                <c:pt idx="2142">
                  <c:v>42686</c:v>
                </c:pt>
                <c:pt idx="2143">
                  <c:v>42687</c:v>
                </c:pt>
                <c:pt idx="2144">
                  <c:v>42688</c:v>
                </c:pt>
                <c:pt idx="2145">
                  <c:v>42689</c:v>
                </c:pt>
                <c:pt idx="2146">
                  <c:v>42690</c:v>
                </c:pt>
                <c:pt idx="2147">
                  <c:v>42691</c:v>
                </c:pt>
                <c:pt idx="2148">
                  <c:v>42692</c:v>
                </c:pt>
                <c:pt idx="2149">
                  <c:v>42693</c:v>
                </c:pt>
                <c:pt idx="2150">
                  <c:v>42694</c:v>
                </c:pt>
                <c:pt idx="2151">
                  <c:v>42695</c:v>
                </c:pt>
                <c:pt idx="2152">
                  <c:v>42696</c:v>
                </c:pt>
                <c:pt idx="2153">
                  <c:v>42697</c:v>
                </c:pt>
                <c:pt idx="2154">
                  <c:v>42698</c:v>
                </c:pt>
                <c:pt idx="2155">
                  <c:v>42699</c:v>
                </c:pt>
                <c:pt idx="2156">
                  <c:v>42700</c:v>
                </c:pt>
                <c:pt idx="2157">
                  <c:v>42701</c:v>
                </c:pt>
                <c:pt idx="2158">
                  <c:v>42702</c:v>
                </c:pt>
                <c:pt idx="2159">
                  <c:v>42703</c:v>
                </c:pt>
                <c:pt idx="2160">
                  <c:v>42704</c:v>
                </c:pt>
                <c:pt idx="2161">
                  <c:v>42705</c:v>
                </c:pt>
                <c:pt idx="2162">
                  <c:v>42706</c:v>
                </c:pt>
                <c:pt idx="2163">
                  <c:v>42707</c:v>
                </c:pt>
                <c:pt idx="2164">
                  <c:v>42708</c:v>
                </c:pt>
                <c:pt idx="2165">
                  <c:v>42709</c:v>
                </c:pt>
                <c:pt idx="2166">
                  <c:v>42710</c:v>
                </c:pt>
                <c:pt idx="2167">
                  <c:v>42711</c:v>
                </c:pt>
                <c:pt idx="2168">
                  <c:v>42712</c:v>
                </c:pt>
                <c:pt idx="2169">
                  <c:v>42713</c:v>
                </c:pt>
                <c:pt idx="2170">
                  <c:v>42714</c:v>
                </c:pt>
                <c:pt idx="2171">
                  <c:v>42715</c:v>
                </c:pt>
                <c:pt idx="2172">
                  <c:v>42716</c:v>
                </c:pt>
                <c:pt idx="2173">
                  <c:v>42717</c:v>
                </c:pt>
                <c:pt idx="2174">
                  <c:v>42718</c:v>
                </c:pt>
                <c:pt idx="2175">
                  <c:v>42719</c:v>
                </c:pt>
                <c:pt idx="2176">
                  <c:v>42720</c:v>
                </c:pt>
                <c:pt idx="2177">
                  <c:v>42721</c:v>
                </c:pt>
                <c:pt idx="2178">
                  <c:v>42722</c:v>
                </c:pt>
                <c:pt idx="2179">
                  <c:v>42723</c:v>
                </c:pt>
                <c:pt idx="2180">
                  <c:v>42724</c:v>
                </c:pt>
                <c:pt idx="2181">
                  <c:v>42725</c:v>
                </c:pt>
                <c:pt idx="2182">
                  <c:v>42726</c:v>
                </c:pt>
                <c:pt idx="2183">
                  <c:v>42727</c:v>
                </c:pt>
                <c:pt idx="2184">
                  <c:v>42728</c:v>
                </c:pt>
                <c:pt idx="2185">
                  <c:v>42729</c:v>
                </c:pt>
                <c:pt idx="2186">
                  <c:v>42730</c:v>
                </c:pt>
                <c:pt idx="2187">
                  <c:v>42731</c:v>
                </c:pt>
                <c:pt idx="2188">
                  <c:v>42732</c:v>
                </c:pt>
                <c:pt idx="2189">
                  <c:v>42733</c:v>
                </c:pt>
                <c:pt idx="2190">
                  <c:v>42734</c:v>
                </c:pt>
                <c:pt idx="2191">
                  <c:v>42735</c:v>
                </c:pt>
                <c:pt idx="2192">
                  <c:v>42736</c:v>
                </c:pt>
                <c:pt idx="2193">
                  <c:v>42737</c:v>
                </c:pt>
                <c:pt idx="2194">
                  <c:v>42738</c:v>
                </c:pt>
                <c:pt idx="2195">
                  <c:v>42739</c:v>
                </c:pt>
                <c:pt idx="2196">
                  <c:v>42740</c:v>
                </c:pt>
                <c:pt idx="2197">
                  <c:v>42741</c:v>
                </c:pt>
                <c:pt idx="2198">
                  <c:v>42742</c:v>
                </c:pt>
                <c:pt idx="2199">
                  <c:v>42743</c:v>
                </c:pt>
                <c:pt idx="2200">
                  <c:v>42744</c:v>
                </c:pt>
                <c:pt idx="2201">
                  <c:v>42745</c:v>
                </c:pt>
                <c:pt idx="2202">
                  <c:v>42746</c:v>
                </c:pt>
                <c:pt idx="2203">
                  <c:v>42747</c:v>
                </c:pt>
                <c:pt idx="2204">
                  <c:v>42748</c:v>
                </c:pt>
                <c:pt idx="2205">
                  <c:v>42749</c:v>
                </c:pt>
                <c:pt idx="2206">
                  <c:v>42750</c:v>
                </c:pt>
                <c:pt idx="2207">
                  <c:v>42751</c:v>
                </c:pt>
                <c:pt idx="2208">
                  <c:v>42752</c:v>
                </c:pt>
                <c:pt idx="2209">
                  <c:v>42753</c:v>
                </c:pt>
                <c:pt idx="2210">
                  <c:v>42754</c:v>
                </c:pt>
                <c:pt idx="2211">
                  <c:v>42755</c:v>
                </c:pt>
                <c:pt idx="2212">
                  <c:v>42756</c:v>
                </c:pt>
                <c:pt idx="2213">
                  <c:v>42757</c:v>
                </c:pt>
                <c:pt idx="2214">
                  <c:v>42758</c:v>
                </c:pt>
                <c:pt idx="2215">
                  <c:v>42759</c:v>
                </c:pt>
                <c:pt idx="2216">
                  <c:v>42760</c:v>
                </c:pt>
                <c:pt idx="2217">
                  <c:v>42761</c:v>
                </c:pt>
                <c:pt idx="2218">
                  <c:v>42762</c:v>
                </c:pt>
                <c:pt idx="2219">
                  <c:v>42763</c:v>
                </c:pt>
                <c:pt idx="2220">
                  <c:v>42764</c:v>
                </c:pt>
                <c:pt idx="2221">
                  <c:v>42765</c:v>
                </c:pt>
                <c:pt idx="2222">
                  <c:v>42766</c:v>
                </c:pt>
                <c:pt idx="2223">
                  <c:v>42767</c:v>
                </c:pt>
                <c:pt idx="2224">
                  <c:v>42768</c:v>
                </c:pt>
                <c:pt idx="2225">
                  <c:v>42769</c:v>
                </c:pt>
                <c:pt idx="2226">
                  <c:v>42770</c:v>
                </c:pt>
                <c:pt idx="2227">
                  <c:v>42771</c:v>
                </c:pt>
                <c:pt idx="2228">
                  <c:v>42772</c:v>
                </c:pt>
                <c:pt idx="2229">
                  <c:v>42773</c:v>
                </c:pt>
                <c:pt idx="2230">
                  <c:v>42774</c:v>
                </c:pt>
                <c:pt idx="2231">
                  <c:v>42775</c:v>
                </c:pt>
                <c:pt idx="2232">
                  <c:v>42776</c:v>
                </c:pt>
                <c:pt idx="2233">
                  <c:v>42777</c:v>
                </c:pt>
                <c:pt idx="2234">
                  <c:v>42778</c:v>
                </c:pt>
                <c:pt idx="2235">
                  <c:v>42779</c:v>
                </c:pt>
                <c:pt idx="2236">
                  <c:v>42780</c:v>
                </c:pt>
                <c:pt idx="2237">
                  <c:v>42781</c:v>
                </c:pt>
                <c:pt idx="2238">
                  <c:v>42782</c:v>
                </c:pt>
                <c:pt idx="2239">
                  <c:v>42783</c:v>
                </c:pt>
                <c:pt idx="2240">
                  <c:v>42784</c:v>
                </c:pt>
                <c:pt idx="2241">
                  <c:v>42785</c:v>
                </c:pt>
                <c:pt idx="2242">
                  <c:v>42786</c:v>
                </c:pt>
                <c:pt idx="2243">
                  <c:v>42787</c:v>
                </c:pt>
                <c:pt idx="2244">
                  <c:v>42788</c:v>
                </c:pt>
                <c:pt idx="2245">
                  <c:v>42789</c:v>
                </c:pt>
                <c:pt idx="2246">
                  <c:v>42790</c:v>
                </c:pt>
                <c:pt idx="2247">
                  <c:v>42791</c:v>
                </c:pt>
                <c:pt idx="2248">
                  <c:v>42792</c:v>
                </c:pt>
                <c:pt idx="2249">
                  <c:v>42793</c:v>
                </c:pt>
                <c:pt idx="2250">
                  <c:v>42794</c:v>
                </c:pt>
                <c:pt idx="2251">
                  <c:v>42795</c:v>
                </c:pt>
                <c:pt idx="2252">
                  <c:v>42796</c:v>
                </c:pt>
                <c:pt idx="2253">
                  <c:v>42797</c:v>
                </c:pt>
                <c:pt idx="2254">
                  <c:v>42798</c:v>
                </c:pt>
                <c:pt idx="2255">
                  <c:v>42799</c:v>
                </c:pt>
                <c:pt idx="2256">
                  <c:v>42800</c:v>
                </c:pt>
                <c:pt idx="2257">
                  <c:v>42801</c:v>
                </c:pt>
                <c:pt idx="2258">
                  <c:v>42802</c:v>
                </c:pt>
                <c:pt idx="2259">
                  <c:v>42803</c:v>
                </c:pt>
                <c:pt idx="2260">
                  <c:v>42804</c:v>
                </c:pt>
                <c:pt idx="2261">
                  <c:v>42805</c:v>
                </c:pt>
                <c:pt idx="2262">
                  <c:v>42806</c:v>
                </c:pt>
                <c:pt idx="2263">
                  <c:v>42807</c:v>
                </c:pt>
                <c:pt idx="2264">
                  <c:v>42808</c:v>
                </c:pt>
                <c:pt idx="2265">
                  <c:v>42809</c:v>
                </c:pt>
                <c:pt idx="2266">
                  <c:v>42810</c:v>
                </c:pt>
                <c:pt idx="2267">
                  <c:v>42811</c:v>
                </c:pt>
                <c:pt idx="2268">
                  <c:v>42812</c:v>
                </c:pt>
                <c:pt idx="2269">
                  <c:v>42813</c:v>
                </c:pt>
                <c:pt idx="2270">
                  <c:v>42814</c:v>
                </c:pt>
                <c:pt idx="2271">
                  <c:v>42815</c:v>
                </c:pt>
                <c:pt idx="2272">
                  <c:v>42816</c:v>
                </c:pt>
                <c:pt idx="2273">
                  <c:v>42817</c:v>
                </c:pt>
                <c:pt idx="2274">
                  <c:v>42818</c:v>
                </c:pt>
                <c:pt idx="2275">
                  <c:v>42819</c:v>
                </c:pt>
                <c:pt idx="2276">
                  <c:v>42820</c:v>
                </c:pt>
                <c:pt idx="2277">
                  <c:v>42821</c:v>
                </c:pt>
                <c:pt idx="2278">
                  <c:v>42822</c:v>
                </c:pt>
                <c:pt idx="2279">
                  <c:v>42823</c:v>
                </c:pt>
                <c:pt idx="2280">
                  <c:v>42824</c:v>
                </c:pt>
                <c:pt idx="2281">
                  <c:v>42825</c:v>
                </c:pt>
                <c:pt idx="2282">
                  <c:v>42826</c:v>
                </c:pt>
                <c:pt idx="2283">
                  <c:v>42827</c:v>
                </c:pt>
                <c:pt idx="2284">
                  <c:v>42828</c:v>
                </c:pt>
                <c:pt idx="2285">
                  <c:v>42829</c:v>
                </c:pt>
                <c:pt idx="2286">
                  <c:v>42830</c:v>
                </c:pt>
                <c:pt idx="2287">
                  <c:v>42831</c:v>
                </c:pt>
                <c:pt idx="2288">
                  <c:v>42832</c:v>
                </c:pt>
                <c:pt idx="2289">
                  <c:v>42833</c:v>
                </c:pt>
                <c:pt idx="2290">
                  <c:v>42834</c:v>
                </c:pt>
                <c:pt idx="2291">
                  <c:v>42835</c:v>
                </c:pt>
                <c:pt idx="2292">
                  <c:v>42836</c:v>
                </c:pt>
                <c:pt idx="2293">
                  <c:v>42837</c:v>
                </c:pt>
                <c:pt idx="2294">
                  <c:v>42838</c:v>
                </c:pt>
                <c:pt idx="2295">
                  <c:v>42839</c:v>
                </c:pt>
                <c:pt idx="2296">
                  <c:v>42840</c:v>
                </c:pt>
                <c:pt idx="2297">
                  <c:v>42841</c:v>
                </c:pt>
                <c:pt idx="2298">
                  <c:v>42842</c:v>
                </c:pt>
                <c:pt idx="2299">
                  <c:v>42843</c:v>
                </c:pt>
                <c:pt idx="2300">
                  <c:v>42844</c:v>
                </c:pt>
                <c:pt idx="2301">
                  <c:v>42845</c:v>
                </c:pt>
                <c:pt idx="2302">
                  <c:v>42846</c:v>
                </c:pt>
                <c:pt idx="2303">
                  <c:v>42847</c:v>
                </c:pt>
                <c:pt idx="2304">
                  <c:v>42848</c:v>
                </c:pt>
                <c:pt idx="2305">
                  <c:v>42849</c:v>
                </c:pt>
                <c:pt idx="2306">
                  <c:v>42850</c:v>
                </c:pt>
                <c:pt idx="2307">
                  <c:v>42851</c:v>
                </c:pt>
                <c:pt idx="2308">
                  <c:v>42852</c:v>
                </c:pt>
                <c:pt idx="2309">
                  <c:v>42853</c:v>
                </c:pt>
                <c:pt idx="2310">
                  <c:v>42854</c:v>
                </c:pt>
                <c:pt idx="2311">
                  <c:v>42855</c:v>
                </c:pt>
                <c:pt idx="2312">
                  <c:v>42856</c:v>
                </c:pt>
                <c:pt idx="2313">
                  <c:v>42857</c:v>
                </c:pt>
                <c:pt idx="2314">
                  <c:v>42858</c:v>
                </c:pt>
                <c:pt idx="2315">
                  <c:v>42859</c:v>
                </c:pt>
                <c:pt idx="2316">
                  <c:v>42860</c:v>
                </c:pt>
                <c:pt idx="2317">
                  <c:v>42861</c:v>
                </c:pt>
                <c:pt idx="2318">
                  <c:v>42862</c:v>
                </c:pt>
                <c:pt idx="2319">
                  <c:v>42863</c:v>
                </c:pt>
                <c:pt idx="2320">
                  <c:v>42864</c:v>
                </c:pt>
                <c:pt idx="2321">
                  <c:v>42865</c:v>
                </c:pt>
                <c:pt idx="2322">
                  <c:v>42866</c:v>
                </c:pt>
                <c:pt idx="2323">
                  <c:v>42867</c:v>
                </c:pt>
                <c:pt idx="2324">
                  <c:v>42868</c:v>
                </c:pt>
                <c:pt idx="2325">
                  <c:v>42869</c:v>
                </c:pt>
                <c:pt idx="2326">
                  <c:v>42870</c:v>
                </c:pt>
                <c:pt idx="2327">
                  <c:v>42871</c:v>
                </c:pt>
                <c:pt idx="2328">
                  <c:v>42872</c:v>
                </c:pt>
                <c:pt idx="2329">
                  <c:v>42873</c:v>
                </c:pt>
                <c:pt idx="2330">
                  <c:v>42874</c:v>
                </c:pt>
                <c:pt idx="2331">
                  <c:v>42875</c:v>
                </c:pt>
                <c:pt idx="2332">
                  <c:v>42876</c:v>
                </c:pt>
                <c:pt idx="2333">
                  <c:v>42877</c:v>
                </c:pt>
                <c:pt idx="2334">
                  <c:v>42878</c:v>
                </c:pt>
                <c:pt idx="2335">
                  <c:v>42879</c:v>
                </c:pt>
                <c:pt idx="2336">
                  <c:v>42880</c:v>
                </c:pt>
                <c:pt idx="2337">
                  <c:v>42881</c:v>
                </c:pt>
                <c:pt idx="2338">
                  <c:v>42882</c:v>
                </c:pt>
                <c:pt idx="2339">
                  <c:v>42883</c:v>
                </c:pt>
                <c:pt idx="2340">
                  <c:v>42884</c:v>
                </c:pt>
                <c:pt idx="2341">
                  <c:v>42885</c:v>
                </c:pt>
                <c:pt idx="2342">
                  <c:v>42886</c:v>
                </c:pt>
                <c:pt idx="2343">
                  <c:v>42887</c:v>
                </c:pt>
                <c:pt idx="2344">
                  <c:v>42888</c:v>
                </c:pt>
                <c:pt idx="2345">
                  <c:v>42889</c:v>
                </c:pt>
                <c:pt idx="2346">
                  <c:v>42890</c:v>
                </c:pt>
                <c:pt idx="2347">
                  <c:v>42891</c:v>
                </c:pt>
                <c:pt idx="2348">
                  <c:v>42892</c:v>
                </c:pt>
                <c:pt idx="2349">
                  <c:v>42893</c:v>
                </c:pt>
                <c:pt idx="2350">
                  <c:v>42894</c:v>
                </c:pt>
                <c:pt idx="2351">
                  <c:v>42895</c:v>
                </c:pt>
                <c:pt idx="2352">
                  <c:v>42896</c:v>
                </c:pt>
                <c:pt idx="2353">
                  <c:v>42897</c:v>
                </c:pt>
                <c:pt idx="2354">
                  <c:v>42898</c:v>
                </c:pt>
                <c:pt idx="2355">
                  <c:v>42899</c:v>
                </c:pt>
                <c:pt idx="2356">
                  <c:v>42900</c:v>
                </c:pt>
                <c:pt idx="2357">
                  <c:v>42901</c:v>
                </c:pt>
                <c:pt idx="2358">
                  <c:v>42902</c:v>
                </c:pt>
                <c:pt idx="2359">
                  <c:v>42903</c:v>
                </c:pt>
                <c:pt idx="2360">
                  <c:v>42904</c:v>
                </c:pt>
                <c:pt idx="2361">
                  <c:v>42905</c:v>
                </c:pt>
                <c:pt idx="2362">
                  <c:v>42906</c:v>
                </c:pt>
                <c:pt idx="2363">
                  <c:v>42907</c:v>
                </c:pt>
                <c:pt idx="2364">
                  <c:v>42908</c:v>
                </c:pt>
                <c:pt idx="2365">
                  <c:v>42909</c:v>
                </c:pt>
                <c:pt idx="2366">
                  <c:v>42910</c:v>
                </c:pt>
                <c:pt idx="2367">
                  <c:v>42911</c:v>
                </c:pt>
                <c:pt idx="2368">
                  <c:v>42912</c:v>
                </c:pt>
                <c:pt idx="2369">
                  <c:v>42913</c:v>
                </c:pt>
                <c:pt idx="2370">
                  <c:v>42914</c:v>
                </c:pt>
                <c:pt idx="2371">
                  <c:v>42915</c:v>
                </c:pt>
                <c:pt idx="2372">
                  <c:v>42916</c:v>
                </c:pt>
                <c:pt idx="2373">
                  <c:v>42917</c:v>
                </c:pt>
                <c:pt idx="2374">
                  <c:v>42918</c:v>
                </c:pt>
                <c:pt idx="2375">
                  <c:v>42919</c:v>
                </c:pt>
                <c:pt idx="2376">
                  <c:v>42920</c:v>
                </c:pt>
                <c:pt idx="2377">
                  <c:v>42921</c:v>
                </c:pt>
                <c:pt idx="2378">
                  <c:v>42922</c:v>
                </c:pt>
                <c:pt idx="2379">
                  <c:v>42923</c:v>
                </c:pt>
                <c:pt idx="2380">
                  <c:v>42924</c:v>
                </c:pt>
                <c:pt idx="2381">
                  <c:v>42925</c:v>
                </c:pt>
                <c:pt idx="2382">
                  <c:v>42926</c:v>
                </c:pt>
                <c:pt idx="2383">
                  <c:v>42927</c:v>
                </c:pt>
                <c:pt idx="2384">
                  <c:v>42928</c:v>
                </c:pt>
                <c:pt idx="2385">
                  <c:v>42929</c:v>
                </c:pt>
                <c:pt idx="2386">
                  <c:v>42930</c:v>
                </c:pt>
                <c:pt idx="2387">
                  <c:v>42931</c:v>
                </c:pt>
                <c:pt idx="2388">
                  <c:v>42932</c:v>
                </c:pt>
                <c:pt idx="2389">
                  <c:v>42933</c:v>
                </c:pt>
                <c:pt idx="2390">
                  <c:v>42934</c:v>
                </c:pt>
                <c:pt idx="2391">
                  <c:v>42935</c:v>
                </c:pt>
                <c:pt idx="2392">
                  <c:v>42936</c:v>
                </c:pt>
                <c:pt idx="2393">
                  <c:v>42937</c:v>
                </c:pt>
                <c:pt idx="2394">
                  <c:v>42938</c:v>
                </c:pt>
                <c:pt idx="2395">
                  <c:v>42939</c:v>
                </c:pt>
                <c:pt idx="2396">
                  <c:v>42940</c:v>
                </c:pt>
                <c:pt idx="2397">
                  <c:v>42941</c:v>
                </c:pt>
                <c:pt idx="2398">
                  <c:v>42942</c:v>
                </c:pt>
                <c:pt idx="2399">
                  <c:v>42943</c:v>
                </c:pt>
                <c:pt idx="2400">
                  <c:v>42944</c:v>
                </c:pt>
                <c:pt idx="2401">
                  <c:v>42945</c:v>
                </c:pt>
                <c:pt idx="2402">
                  <c:v>42946</c:v>
                </c:pt>
                <c:pt idx="2403">
                  <c:v>42947</c:v>
                </c:pt>
                <c:pt idx="2404">
                  <c:v>42948</c:v>
                </c:pt>
                <c:pt idx="2405">
                  <c:v>42949</c:v>
                </c:pt>
                <c:pt idx="2406">
                  <c:v>42950</c:v>
                </c:pt>
                <c:pt idx="2407">
                  <c:v>42951</c:v>
                </c:pt>
                <c:pt idx="2408">
                  <c:v>42952</c:v>
                </c:pt>
                <c:pt idx="2409">
                  <c:v>42953</c:v>
                </c:pt>
                <c:pt idx="2410">
                  <c:v>42954</c:v>
                </c:pt>
                <c:pt idx="2411">
                  <c:v>42955</c:v>
                </c:pt>
                <c:pt idx="2412">
                  <c:v>42956</c:v>
                </c:pt>
                <c:pt idx="2413">
                  <c:v>42957</c:v>
                </c:pt>
                <c:pt idx="2414">
                  <c:v>42958</c:v>
                </c:pt>
                <c:pt idx="2415">
                  <c:v>42959</c:v>
                </c:pt>
                <c:pt idx="2416">
                  <c:v>42960</c:v>
                </c:pt>
                <c:pt idx="2417">
                  <c:v>42961</c:v>
                </c:pt>
                <c:pt idx="2418">
                  <c:v>42962</c:v>
                </c:pt>
                <c:pt idx="2419">
                  <c:v>42963</c:v>
                </c:pt>
                <c:pt idx="2420">
                  <c:v>42964</c:v>
                </c:pt>
                <c:pt idx="2421">
                  <c:v>42965</c:v>
                </c:pt>
                <c:pt idx="2422">
                  <c:v>42966</c:v>
                </c:pt>
                <c:pt idx="2423">
                  <c:v>42967</c:v>
                </c:pt>
                <c:pt idx="2424">
                  <c:v>42968</c:v>
                </c:pt>
                <c:pt idx="2425">
                  <c:v>42969</c:v>
                </c:pt>
                <c:pt idx="2426">
                  <c:v>42970</c:v>
                </c:pt>
                <c:pt idx="2427">
                  <c:v>42971</c:v>
                </c:pt>
                <c:pt idx="2428">
                  <c:v>42972</c:v>
                </c:pt>
                <c:pt idx="2429">
                  <c:v>42973</c:v>
                </c:pt>
                <c:pt idx="2430">
                  <c:v>42974</c:v>
                </c:pt>
                <c:pt idx="2431">
                  <c:v>42975</c:v>
                </c:pt>
                <c:pt idx="2432">
                  <c:v>42976</c:v>
                </c:pt>
                <c:pt idx="2433">
                  <c:v>42977</c:v>
                </c:pt>
                <c:pt idx="2434">
                  <c:v>42978</c:v>
                </c:pt>
                <c:pt idx="2435">
                  <c:v>42979</c:v>
                </c:pt>
                <c:pt idx="2436">
                  <c:v>42980</c:v>
                </c:pt>
                <c:pt idx="2437">
                  <c:v>42981</c:v>
                </c:pt>
                <c:pt idx="2438">
                  <c:v>42982</c:v>
                </c:pt>
                <c:pt idx="2439">
                  <c:v>42983</c:v>
                </c:pt>
                <c:pt idx="2440">
                  <c:v>42984</c:v>
                </c:pt>
                <c:pt idx="2441">
                  <c:v>42985</c:v>
                </c:pt>
                <c:pt idx="2442">
                  <c:v>42986</c:v>
                </c:pt>
                <c:pt idx="2443">
                  <c:v>42987</c:v>
                </c:pt>
                <c:pt idx="2444">
                  <c:v>42988</c:v>
                </c:pt>
                <c:pt idx="2445">
                  <c:v>42989</c:v>
                </c:pt>
                <c:pt idx="2446">
                  <c:v>42990</c:v>
                </c:pt>
                <c:pt idx="2447">
                  <c:v>42991</c:v>
                </c:pt>
                <c:pt idx="2448">
                  <c:v>42992</c:v>
                </c:pt>
                <c:pt idx="2449">
                  <c:v>42993</c:v>
                </c:pt>
                <c:pt idx="2450">
                  <c:v>42994</c:v>
                </c:pt>
                <c:pt idx="2451">
                  <c:v>42995</c:v>
                </c:pt>
                <c:pt idx="2452">
                  <c:v>42996</c:v>
                </c:pt>
                <c:pt idx="2453">
                  <c:v>42997</c:v>
                </c:pt>
                <c:pt idx="2454">
                  <c:v>42998</c:v>
                </c:pt>
                <c:pt idx="2455">
                  <c:v>42999</c:v>
                </c:pt>
                <c:pt idx="2456">
                  <c:v>43000</c:v>
                </c:pt>
                <c:pt idx="2457">
                  <c:v>43001</c:v>
                </c:pt>
                <c:pt idx="2458">
                  <c:v>43002</c:v>
                </c:pt>
                <c:pt idx="2459">
                  <c:v>43003</c:v>
                </c:pt>
                <c:pt idx="2460">
                  <c:v>43004</c:v>
                </c:pt>
                <c:pt idx="2461">
                  <c:v>43005</c:v>
                </c:pt>
                <c:pt idx="2462">
                  <c:v>43006</c:v>
                </c:pt>
                <c:pt idx="2463">
                  <c:v>43007</c:v>
                </c:pt>
                <c:pt idx="2464">
                  <c:v>43008</c:v>
                </c:pt>
                <c:pt idx="2465">
                  <c:v>43009</c:v>
                </c:pt>
                <c:pt idx="2466">
                  <c:v>43010</c:v>
                </c:pt>
                <c:pt idx="2467">
                  <c:v>43011</c:v>
                </c:pt>
                <c:pt idx="2468">
                  <c:v>43012</c:v>
                </c:pt>
                <c:pt idx="2469">
                  <c:v>43013</c:v>
                </c:pt>
                <c:pt idx="2470">
                  <c:v>43014</c:v>
                </c:pt>
                <c:pt idx="2471">
                  <c:v>43015</c:v>
                </c:pt>
                <c:pt idx="2472">
                  <c:v>43016</c:v>
                </c:pt>
                <c:pt idx="2473">
                  <c:v>43017</c:v>
                </c:pt>
                <c:pt idx="2474">
                  <c:v>43018</c:v>
                </c:pt>
                <c:pt idx="2475">
                  <c:v>43019</c:v>
                </c:pt>
                <c:pt idx="2476">
                  <c:v>43020</c:v>
                </c:pt>
                <c:pt idx="2477">
                  <c:v>43021</c:v>
                </c:pt>
                <c:pt idx="2478">
                  <c:v>43022</c:v>
                </c:pt>
                <c:pt idx="2479">
                  <c:v>43023</c:v>
                </c:pt>
                <c:pt idx="2480">
                  <c:v>43024</c:v>
                </c:pt>
                <c:pt idx="2481">
                  <c:v>43025</c:v>
                </c:pt>
                <c:pt idx="2482">
                  <c:v>43026</c:v>
                </c:pt>
                <c:pt idx="2483">
                  <c:v>43027</c:v>
                </c:pt>
                <c:pt idx="2484">
                  <c:v>43028</c:v>
                </c:pt>
                <c:pt idx="2485">
                  <c:v>43029</c:v>
                </c:pt>
                <c:pt idx="2486">
                  <c:v>43030</c:v>
                </c:pt>
                <c:pt idx="2487">
                  <c:v>43031</c:v>
                </c:pt>
                <c:pt idx="2488">
                  <c:v>43032</c:v>
                </c:pt>
                <c:pt idx="2489">
                  <c:v>43033</c:v>
                </c:pt>
                <c:pt idx="2490">
                  <c:v>43034</c:v>
                </c:pt>
                <c:pt idx="2491">
                  <c:v>43035</c:v>
                </c:pt>
                <c:pt idx="2492">
                  <c:v>43036</c:v>
                </c:pt>
                <c:pt idx="2493">
                  <c:v>43037</c:v>
                </c:pt>
                <c:pt idx="2494">
                  <c:v>43038</c:v>
                </c:pt>
                <c:pt idx="2495">
                  <c:v>43039</c:v>
                </c:pt>
                <c:pt idx="2496">
                  <c:v>43040</c:v>
                </c:pt>
                <c:pt idx="2497">
                  <c:v>43041</c:v>
                </c:pt>
                <c:pt idx="2498">
                  <c:v>43042</c:v>
                </c:pt>
                <c:pt idx="2499">
                  <c:v>43043</c:v>
                </c:pt>
                <c:pt idx="2500">
                  <c:v>43044</c:v>
                </c:pt>
                <c:pt idx="2501">
                  <c:v>43045</c:v>
                </c:pt>
                <c:pt idx="2502">
                  <c:v>43046</c:v>
                </c:pt>
                <c:pt idx="2503">
                  <c:v>43047</c:v>
                </c:pt>
                <c:pt idx="2504">
                  <c:v>43048</c:v>
                </c:pt>
                <c:pt idx="2505">
                  <c:v>43049</c:v>
                </c:pt>
                <c:pt idx="2506">
                  <c:v>43050</c:v>
                </c:pt>
                <c:pt idx="2507">
                  <c:v>43051</c:v>
                </c:pt>
                <c:pt idx="2508">
                  <c:v>43052</c:v>
                </c:pt>
                <c:pt idx="2509">
                  <c:v>43053</c:v>
                </c:pt>
                <c:pt idx="2510">
                  <c:v>43054</c:v>
                </c:pt>
                <c:pt idx="2511">
                  <c:v>43055</c:v>
                </c:pt>
                <c:pt idx="2512">
                  <c:v>43056</c:v>
                </c:pt>
                <c:pt idx="2513">
                  <c:v>43057</c:v>
                </c:pt>
                <c:pt idx="2514">
                  <c:v>43058</c:v>
                </c:pt>
                <c:pt idx="2515">
                  <c:v>43059</c:v>
                </c:pt>
                <c:pt idx="2516">
                  <c:v>43060</c:v>
                </c:pt>
                <c:pt idx="2517">
                  <c:v>43061</c:v>
                </c:pt>
                <c:pt idx="2518">
                  <c:v>43062</c:v>
                </c:pt>
                <c:pt idx="2519">
                  <c:v>43063</c:v>
                </c:pt>
                <c:pt idx="2520">
                  <c:v>43064</c:v>
                </c:pt>
                <c:pt idx="2521">
                  <c:v>43065</c:v>
                </c:pt>
                <c:pt idx="2522">
                  <c:v>43066</c:v>
                </c:pt>
                <c:pt idx="2523">
                  <c:v>43067</c:v>
                </c:pt>
                <c:pt idx="2524">
                  <c:v>43068</c:v>
                </c:pt>
                <c:pt idx="2525">
                  <c:v>43069</c:v>
                </c:pt>
                <c:pt idx="2526">
                  <c:v>43070</c:v>
                </c:pt>
                <c:pt idx="2527">
                  <c:v>43071</c:v>
                </c:pt>
                <c:pt idx="2528">
                  <c:v>43072</c:v>
                </c:pt>
                <c:pt idx="2529">
                  <c:v>43073</c:v>
                </c:pt>
                <c:pt idx="2530">
                  <c:v>43074</c:v>
                </c:pt>
                <c:pt idx="2531">
                  <c:v>43075</c:v>
                </c:pt>
                <c:pt idx="2532">
                  <c:v>43076</c:v>
                </c:pt>
                <c:pt idx="2533">
                  <c:v>43077</c:v>
                </c:pt>
                <c:pt idx="2534">
                  <c:v>43078</c:v>
                </c:pt>
                <c:pt idx="2535">
                  <c:v>43079</c:v>
                </c:pt>
                <c:pt idx="2536">
                  <c:v>43080</c:v>
                </c:pt>
                <c:pt idx="2537">
                  <c:v>43081</c:v>
                </c:pt>
                <c:pt idx="2538">
                  <c:v>43082</c:v>
                </c:pt>
                <c:pt idx="2539">
                  <c:v>43083</c:v>
                </c:pt>
                <c:pt idx="2540">
                  <c:v>43084</c:v>
                </c:pt>
                <c:pt idx="2541">
                  <c:v>43085</c:v>
                </c:pt>
                <c:pt idx="2542">
                  <c:v>43086</c:v>
                </c:pt>
                <c:pt idx="2543">
                  <c:v>43087</c:v>
                </c:pt>
                <c:pt idx="2544">
                  <c:v>43088</c:v>
                </c:pt>
                <c:pt idx="2545">
                  <c:v>43089</c:v>
                </c:pt>
                <c:pt idx="2546">
                  <c:v>43090</c:v>
                </c:pt>
                <c:pt idx="2547">
                  <c:v>43091</c:v>
                </c:pt>
                <c:pt idx="2548">
                  <c:v>43092</c:v>
                </c:pt>
                <c:pt idx="2549">
                  <c:v>43093</c:v>
                </c:pt>
                <c:pt idx="2550">
                  <c:v>43094</c:v>
                </c:pt>
                <c:pt idx="2551">
                  <c:v>43095</c:v>
                </c:pt>
                <c:pt idx="2552">
                  <c:v>43096</c:v>
                </c:pt>
                <c:pt idx="2553">
                  <c:v>43097</c:v>
                </c:pt>
                <c:pt idx="2554">
                  <c:v>43098</c:v>
                </c:pt>
                <c:pt idx="2555">
                  <c:v>43099</c:v>
                </c:pt>
                <c:pt idx="2556">
                  <c:v>43100</c:v>
                </c:pt>
              </c:numCache>
            </c:numRef>
          </c:cat>
          <c:val>
            <c:numRef>
              <c:f>Sheet1!$V$2:$V$2558</c:f>
              <c:numCache>
                <c:formatCode>General</c:formatCode>
                <c:ptCount val="2557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72CB-4970-BDDF-83CB9039A07D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ValeroEnergy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Sheet1!$A$2:$A$2558</c:f>
              <c:numCache>
                <c:formatCode>m/d/yyyy</c:formatCode>
                <c:ptCount val="2557"/>
                <c:pt idx="0">
                  <c:v>40544</c:v>
                </c:pt>
                <c:pt idx="1">
                  <c:v>40545</c:v>
                </c:pt>
                <c:pt idx="2">
                  <c:v>40546</c:v>
                </c:pt>
                <c:pt idx="3">
                  <c:v>40547</c:v>
                </c:pt>
                <c:pt idx="4">
                  <c:v>40548</c:v>
                </c:pt>
                <c:pt idx="5">
                  <c:v>40549</c:v>
                </c:pt>
                <c:pt idx="6">
                  <c:v>40550</c:v>
                </c:pt>
                <c:pt idx="7">
                  <c:v>40551</c:v>
                </c:pt>
                <c:pt idx="8">
                  <c:v>40552</c:v>
                </c:pt>
                <c:pt idx="9">
                  <c:v>40553</c:v>
                </c:pt>
                <c:pt idx="10">
                  <c:v>40554</c:v>
                </c:pt>
                <c:pt idx="11">
                  <c:v>40555</c:v>
                </c:pt>
                <c:pt idx="12">
                  <c:v>40556</c:v>
                </c:pt>
                <c:pt idx="13">
                  <c:v>40557</c:v>
                </c:pt>
                <c:pt idx="14">
                  <c:v>40558</c:v>
                </c:pt>
                <c:pt idx="15">
                  <c:v>40559</c:v>
                </c:pt>
                <c:pt idx="16">
                  <c:v>40560</c:v>
                </c:pt>
                <c:pt idx="17">
                  <c:v>40561</c:v>
                </c:pt>
                <c:pt idx="18">
                  <c:v>40562</c:v>
                </c:pt>
                <c:pt idx="19">
                  <c:v>40563</c:v>
                </c:pt>
                <c:pt idx="20">
                  <c:v>40564</c:v>
                </c:pt>
                <c:pt idx="21">
                  <c:v>40565</c:v>
                </c:pt>
                <c:pt idx="22">
                  <c:v>40566</c:v>
                </c:pt>
                <c:pt idx="23">
                  <c:v>40567</c:v>
                </c:pt>
                <c:pt idx="24">
                  <c:v>40568</c:v>
                </c:pt>
                <c:pt idx="25">
                  <c:v>40569</c:v>
                </c:pt>
                <c:pt idx="26">
                  <c:v>40570</c:v>
                </c:pt>
                <c:pt idx="27">
                  <c:v>40571</c:v>
                </c:pt>
                <c:pt idx="28">
                  <c:v>40572</c:v>
                </c:pt>
                <c:pt idx="29">
                  <c:v>40573</c:v>
                </c:pt>
                <c:pt idx="30">
                  <c:v>40574</c:v>
                </c:pt>
                <c:pt idx="31">
                  <c:v>40575</c:v>
                </c:pt>
                <c:pt idx="32">
                  <c:v>40576</c:v>
                </c:pt>
                <c:pt idx="33">
                  <c:v>40577</c:v>
                </c:pt>
                <c:pt idx="34">
                  <c:v>40578</c:v>
                </c:pt>
                <c:pt idx="35">
                  <c:v>40579</c:v>
                </c:pt>
                <c:pt idx="36">
                  <c:v>40580</c:v>
                </c:pt>
                <c:pt idx="37">
                  <c:v>40581</c:v>
                </c:pt>
                <c:pt idx="38">
                  <c:v>40582</c:v>
                </c:pt>
                <c:pt idx="39">
                  <c:v>40583</c:v>
                </c:pt>
                <c:pt idx="40">
                  <c:v>40584</c:v>
                </c:pt>
                <c:pt idx="41">
                  <c:v>40585</c:v>
                </c:pt>
                <c:pt idx="42">
                  <c:v>40586</c:v>
                </c:pt>
                <c:pt idx="43">
                  <c:v>40587</c:v>
                </c:pt>
                <c:pt idx="44">
                  <c:v>40588</c:v>
                </c:pt>
                <c:pt idx="45">
                  <c:v>40589</c:v>
                </c:pt>
                <c:pt idx="46">
                  <c:v>40590</c:v>
                </c:pt>
                <c:pt idx="47">
                  <c:v>40591</c:v>
                </c:pt>
                <c:pt idx="48">
                  <c:v>40592</c:v>
                </c:pt>
                <c:pt idx="49">
                  <c:v>40593</c:v>
                </c:pt>
                <c:pt idx="50">
                  <c:v>40594</c:v>
                </c:pt>
                <c:pt idx="51">
                  <c:v>40595</c:v>
                </c:pt>
                <c:pt idx="52">
                  <c:v>40596</c:v>
                </c:pt>
                <c:pt idx="53">
                  <c:v>40597</c:v>
                </c:pt>
                <c:pt idx="54">
                  <c:v>40598</c:v>
                </c:pt>
                <c:pt idx="55">
                  <c:v>40599</c:v>
                </c:pt>
                <c:pt idx="56">
                  <c:v>40600</c:v>
                </c:pt>
                <c:pt idx="57">
                  <c:v>40601</c:v>
                </c:pt>
                <c:pt idx="58">
                  <c:v>40602</c:v>
                </c:pt>
                <c:pt idx="59">
                  <c:v>40603</c:v>
                </c:pt>
                <c:pt idx="60">
                  <c:v>40604</c:v>
                </c:pt>
                <c:pt idx="61">
                  <c:v>40605</c:v>
                </c:pt>
                <c:pt idx="62">
                  <c:v>40606</c:v>
                </c:pt>
                <c:pt idx="63">
                  <c:v>40607</c:v>
                </c:pt>
                <c:pt idx="64">
                  <c:v>40608</c:v>
                </c:pt>
                <c:pt idx="65">
                  <c:v>40609</c:v>
                </c:pt>
                <c:pt idx="66">
                  <c:v>40610</c:v>
                </c:pt>
                <c:pt idx="67">
                  <c:v>40611</c:v>
                </c:pt>
                <c:pt idx="68">
                  <c:v>40612</c:v>
                </c:pt>
                <c:pt idx="69">
                  <c:v>40613</c:v>
                </c:pt>
                <c:pt idx="70">
                  <c:v>40614</c:v>
                </c:pt>
                <c:pt idx="71">
                  <c:v>40615</c:v>
                </c:pt>
                <c:pt idx="72">
                  <c:v>40616</c:v>
                </c:pt>
                <c:pt idx="73">
                  <c:v>40617</c:v>
                </c:pt>
                <c:pt idx="74">
                  <c:v>40618</c:v>
                </c:pt>
                <c:pt idx="75">
                  <c:v>40619</c:v>
                </c:pt>
                <c:pt idx="76">
                  <c:v>40620</c:v>
                </c:pt>
                <c:pt idx="77">
                  <c:v>40621</c:v>
                </c:pt>
                <c:pt idx="78">
                  <c:v>40622</c:v>
                </c:pt>
                <c:pt idx="79">
                  <c:v>40623</c:v>
                </c:pt>
                <c:pt idx="80">
                  <c:v>40624</c:v>
                </c:pt>
                <c:pt idx="81">
                  <c:v>40625</c:v>
                </c:pt>
                <c:pt idx="82">
                  <c:v>40626</c:v>
                </c:pt>
                <c:pt idx="83">
                  <c:v>40627</c:v>
                </c:pt>
                <c:pt idx="84">
                  <c:v>40628</c:v>
                </c:pt>
                <c:pt idx="85">
                  <c:v>40629</c:v>
                </c:pt>
                <c:pt idx="86">
                  <c:v>40630</c:v>
                </c:pt>
                <c:pt idx="87">
                  <c:v>40631</c:v>
                </c:pt>
                <c:pt idx="88">
                  <c:v>40632</c:v>
                </c:pt>
                <c:pt idx="89">
                  <c:v>40633</c:v>
                </c:pt>
                <c:pt idx="90">
                  <c:v>40634</c:v>
                </c:pt>
                <c:pt idx="91">
                  <c:v>40635</c:v>
                </c:pt>
                <c:pt idx="92">
                  <c:v>40636</c:v>
                </c:pt>
                <c:pt idx="93">
                  <c:v>40637</c:v>
                </c:pt>
                <c:pt idx="94">
                  <c:v>40638</c:v>
                </c:pt>
                <c:pt idx="95">
                  <c:v>40639</c:v>
                </c:pt>
                <c:pt idx="96">
                  <c:v>40640</c:v>
                </c:pt>
                <c:pt idx="97">
                  <c:v>40641</c:v>
                </c:pt>
                <c:pt idx="98">
                  <c:v>40642</c:v>
                </c:pt>
                <c:pt idx="99">
                  <c:v>40643</c:v>
                </c:pt>
                <c:pt idx="100">
                  <c:v>40644</c:v>
                </c:pt>
                <c:pt idx="101">
                  <c:v>40645</c:v>
                </c:pt>
                <c:pt idx="102">
                  <c:v>40646</c:v>
                </c:pt>
                <c:pt idx="103">
                  <c:v>40647</c:v>
                </c:pt>
                <c:pt idx="104">
                  <c:v>40648</c:v>
                </c:pt>
                <c:pt idx="105">
                  <c:v>40649</c:v>
                </c:pt>
                <c:pt idx="106">
                  <c:v>40650</c:v>
                </c:pt>
                <c:pt idx="107">
                  <c:v>40651</c:v>
                </c:pt>
                <c:pt idx="108">
                  <c:v>40652</c:v>
                </c:pt>
                <c:pt idx="109">
                  <c:v>40653</c:v>
                </c:pt>
                <c:pt idx="110">
                  <c:v>40654</c:v>
                </c:pt>
                <c:pt idx="111">
                  <c:v>40655</c:v>
                </c:pt>
                <c:pt idx="112">
                  <c:v>40656</c:v>
                </c:pt>
                <c:pt idx="113">
                  <c:v>40657</c:v>
                </c:pt>
                <c:pt idx="114">
                  <c:v>40658</c:v>
                </c:pt>
                <c:pt idx="115">
                  <c:v>40659</c:v>
                </c:pt>
                <c:pt idx="116">
                  <c:v>40660</c:v>
                </c:pt>
                <c:pt idx="117">
                  <c:v>40661</c:v>
                </c:pt>
                <c:pt idx="118">
                  <c:v>40662</c:v>
                </c:pt>
                <c:pt idx="119">
                  <c:v>40663</c:v>
                </c:pt>
                <c:pt idx="120">
                  <c:v>40664</c:v>
                </c:pt>
                <c:pt idx="121">
                  <c:v>40665</c:v>
                </c:pt>
                <c:pt idx="122">
                  <c:v>40666</c:v>
                </c:pt>
                <c:pt idx="123">
                  <c:v>40667</c:v>
                </c:pt>
                <c:pt idx="124">
                  <c:v>40668</c:v>
                </c:pt>
                <c:pt idx="125">
                  <c:v>40669</c:v>
                </c:pt>
                <c:pt idx="126">
                  <c:v>40670</c:v>
                </c:pt>
                <c:pt idx="127">
                  <c:v>40671</c:v>
                </c:pt>
                <c:pt idx="128">
                  <c:v>40672</c:v>
                </c:pt>
                <c:pt idx="129">
                  <c:v>40673</c:v>
                </c:pt>
                <c:pt idx="130">
                  <c:v>40674</c:v>
                </c:pt>
                <c:pt idx="131">
                  <c:v>40675</c:v>
                </c:pt>
                <c:pt idx="132">
                  <c:v>40676</c:v>
                </c:pt>
                <c:pt idx="133">
                  <c:v>40677</c:v>
                </c:pt>
                <c:pt idx="134">
                  <c:v>40678</c:v>
                </c:pt>
                <c:pt idx="135">
                  <c:v>40679</c:v>
                </c:pt>
                <c:pt idx="136">
                  <c:v>40680</c:v>
                </c:pt>
                <c:pt idx="137">
                  <c:v>40681</c:v>
                </c:pt>
                <c:pt idx="138">
                  <c:v>40682</c:v>
                </c:pt>
                <c:pt idx="139">
                  <c:v>40683</c:v>
                </c:pt>
                <c:pt idx="140">
                  <c:v>40684</c:v>
                </c:pt>
                <c:pt idx="141">
                  <c:v>40685</c:v>
                </c:pt>
                <c:pt idx="142">
                  <c:v>40686</c:v>
                </c:pt>
                <c:pt idx="143">
                  <c:v>40687</c:v>
                </c:pt>
                <c:pt idx="144">
                  <c:v>40688</c:v>
                </c:pt>
                <c:pt idx="145">
                  <c:v>40689</c:v>
                </c:pt>
                <c:pt idx="146">
                  <c:v>40690</c:v>
                </c:pt>
                <c:pt idx="147">
                  <c:v>40691</c:v>
                </c:pt>
                <c:pt idx="148">
                  <c:v>40692</c:v>
                </c:pt>
                <c:pt idx="149">
                  <c:v>40693</c:v>
                </c:pt>
                <c:pt idx="150">
                  <c:v>40694</c:v>
                </c:pt>
                <c:pt idx="151">
                  <c:v>40695</c:v>
                </c:pt>
                <c:pt idx="152">
                  <c:v>40696</c:v>
                </c:pt>
                <c:pt idx="153">
                  <c:v>40697</c:v>
                </c:pt>
                <c:pt idx="154">
                  <c:v>40698</c:v>
                </c:pt>
                <c:pt idx="155">
                  <c:v>40699</c:v>
                </c:pt>
                <c:pt idx="156">
                  <c:v>40700</c:v>
                </c:pt>
                <c:pt idx="157">
                  <c:v>40701</c:v>
                </c:pt>
                <c:pt idx="158">
                  <c:v>40702</c:v>
                </c:pt>
                <c:pt idx="159">
                  <c:v>40703</c:v>
                </c:pt>
                <c:pt idx="160">
                  <c:v>40704</c:v>
                </c:pt>
                <c:pt idx="161">
                  <c:v>40705</c:v>
                </c:pt>
                <c:pt idx="162">
                  <c:v>40706</c:v>
                </c:pt>
                <c:pt idx="163">
                  <c:v>40707</c:v>
                </c:pt>
                <c:pt idx="164">
                  <c:v>40708</c:v>
                </c:pt>
                <c:pt idx="165">
                  <c:v>40709</c:v>
                </c:pt>
                <c:pt idx="166">
                  <c:v>40710</c:v>
                </c:pt>
                <c:pt idx="167">
                  <c:v>40711</c:v>
                </c:pt>
                <c:pt idx="168">
                  <c:v>40712</c:v>
                </c:pt>
                <c:pt idx="169">
                  <c:v>40713</c:v>
                </c:pt>
                <c:pt idx="170">
                  <c:v>40714</c:v>
                </c:pt>
                <c:pt idx="171">
                  <c:v>40715</c:v>
                </c:pt>
                <c:pt idx="172">
                  <c:v>40716</c:v>
                </c:pt>
                <c:pt idx="173">
                  <c:v>40717</c:v>
                </c:pt>
                <c:pt idx="174">
                  <c:v>40718</c:v>
                </c:pt>
                <c:pt idx="175">
                  <c:v>40719</c:v>
                </c:pt>
                <c:pt idx="176">
                  <c:v>40720</c:v>
                </c:pt>
                <c:pt idx="177">
                  <c:v>40721</c:v>
                </c:pt>
                <c:pt idx="178">
                  <c:v>40722</c:v>
                </c:pt>
                <c:pt idx="179">
                  <c:v>40723</c:v>
                </c:pt>
                <c:pt idx="180">
                  <c:v>40724</c:v>
                </c:pt>
                <c:pt idx="181">
                  <c:v>40725</c:v>
                </c:pt>
                <c:pt idx="182">
                  <c:v>40726</c:v>
                </c:pt>
                <c:pt idx="183">
                  <c:v>40727</c:v>
                </c:pt>
                <c:pt idx="184">
                  <c:v>40728</c:v>
                </c:pt>
                <c:pt idx="185">
                  <c:v>40729</c:v>
                </c:pt>
                <c:pt idx="186">
                  <c:v>40730</c:v>
                </c:pt>
                <c:pt idx="187">
                  <c:v>40731</c:v>
                </c:pt>
                <c:pt idx="188">
                  <c:v>40732</c:v>
                </c:pt>
                <c:pt idx="189">
                  <c:v>40733</c:v>
                </c:pt>
                <c:pt idx="190">
                  <c:v>40734</c:v>
                </c:pt>
                <c:pt idx="191">
                  <c:v>40735</c:v>
                </c:pt>
                <c:pt idx="192">
                  <c:v>40736</c:v>
                </c:pt>
                <c:pt idx="193">
                  <c:v>40737</c:v>
                </c:pt>
                <c:pt idx="194">
                  <c:v>40738</c:v>
                </c:pt>
                <c:pt idx="195">
                  <c:v>40739</c:v>
                </c:pt>
                <c:pt idx="196">
                  <c:v>40740</c:v>
                </c:pt>
                <c:pt idx="197">
                  <c:v>40741</c:v>
                </c:pt>
                <c:pt idx="198">
                  <c:v>40742</c:v>
                </c:pt>
                <c:pt idx="199">
                  <c:v>40743</c:v>
                </c:pt>
                <c:pt idx="200">
                  <c:v>40744</c:v>
                </c:pt>
                <c:pt idx="201">
                  <c:v>40745</c:v>
                </c:pt>
                <c:pt idx="202">
                  <c:v>40746</c:v>
                </c:pt>
                <c:pt idx="203">
                  <c:v>40747</c:v>
                </c:pt>
                <c:pt idx="204">
                  <c:v>40748</c:v>
                </c:pt>
                <c:pt idx="205">
                  <c:v>40749</c:v>
                </c:pt>
                <c:pt idx="206">
                  <c:v>40750</c:v>
                </c:pt>
                <c:pt idx="207">
                  <c:v>40751</c:v>
                </c:pt>
                <c:pt idx="208">
                  <c:v>40752</c:v>
                </c:pt>
                <c:pt idx="209">
                  <c:v>40753</c:v>
                </c:pt>
                <c:pt idx="210">
                  <c:v>40754</c:v>
                </c:pt>
                <c:pt idx="211">
                  <c:v>40755</c:v>
                </c:pt>
                <c:pt idx="212">
                  <c:v>40756</c:v>
                </c:pt>
                <c:pt idx="213">
                  <c:v>40757</c:v>
                </c:pt>
                <c:pt idx="214">
                  <c:v>40758</c:v>
                </c:pt>
                <c:pt idx="215">
                  <c:v>40759</c:v>
                </c:pt>
                <c:pt idx="216">
                  <c:v>40760</c:v>
                </c:pt>
                <c:pt idx="217">
                  <c:v>40761</c:v>
                </c:pt>
                <c:pt idx="218">
                  <c:v>40762</c:v>
                </c:pt>
                <c:pt idx="219">
                  <c:v>40763</c:v>
                </c:pt>
                <c:pt idx="220">
                  <c:v>40764</c:v>
                </c:pt>
                <c:pt idx="221">
                  <c:v>40765</c:v>
                </c:pt>
                <c:pt idx="222">
                  <c:v>40766</c:v>
                </c:pt>
                <c:pt idx="223">
                  <c:v>40767</c:v>
                </c:pt>
                <c:pt idx="224">
                  <c:v>40768</c:v>
                </c:pt>
                <c:pt idx="225">
                  <c:v>40769</c:v>
                </c:pt>
                <c:pt idx="226">
                  <c:v>40770</c:v>
                </c:pt>
                <c:pt idx="227">
                  <c:v>40771</c:v>
                </c:pt>
                <c:pt idx="228">
                  <c:v>40772</c:v>
                </c:pt>
                <c:pt idx="229">
                  <c:v>40773</c:v>
                </c:pt>
                <c:pt idx="230">
                  <c:v>40774</c:v>
                </c:pt>
                <c:pt idx="231">
                  <c:v>40775</c:v>
                </c:pt>
                <c:pt idx="232">
                  <c:v>40776</c:v>
                </c:pt>
                <c:pt idx="233">
                  <c:v>40777</c:v>
                </c:pt>
                <c:pt idx="234">
                  <c:v>40778</c:v>
                </c:pt>
                <c:pt idx="235">
                  <c:v>40779</c:v>
                </c:pt>
                <c:pt idx="236">
                  <c:v>40780</c:v>
                </c:pt>
                <c:pt idx="237">
                  <c:v>40781</c:v>
                </c:pt>
                <c:pt idx="238">
                  <c:v>40782</c:v>
                </c:pt>
                <c:pt idx="239">
                  <c:v>40783</c:v>
                </c:pt>
                <c:pt idx="240">
                  <c:v>40784</c:v>
                </c:pt>
                <c:pt idx="241">
                  <c:v>40785</c:v>
                </c:pt>
                <c:pt idx="242">
                  <c:v>40786</c:v>
                </c:pt>
                <c:pt idx="243">
                  <c:v>40787</c:v>
                </c:pt>
                <c:pt idx="244">
                  <c:v>40788</c:v>
                </c:pt>
                <c:pt idx="245">
                  <c:v>40789</c:v>
                </c:pt>
                <c:pt idx="246">
                  <c:v>40790</c:v>
                </c:pt>
                <c:pt idx="247">
                  <c:v>40791</c:v>
                </c:pt>
                <c:pt idx="248">
                  <c:v>40792</c:v>
                </c:pt>
                <c:pt idx="249">
                  <c:v>40793</c:v>
                </c:pt>
                <c:pt idx="250">
                  <c:v>40794</c:v>
                </c:pt>
                <c:pt idx="251">
                  <c:v>40795</c:v>
                </c:pt>
                <c:pt idx="252">
                  <c:v>40796</c:v>
                </c:pt>
                <c:pt idx="253">
                  <c:v>40797</c:v>
                </c:pt>
                <c:pt idx="254">
                  <c:v>40798</c:v>
                </c:pt>
                <c:pt idx="255">
                  <c:v>40799</c:v>
                </c:pt>
                <c:pt idx="256">
                  <c:v>40800</c:v>
                </c:pt>
                <c:pt idx="257">
                  <c:v>40801</c:v>
                </c:pt>
                <c:pt idx="258">
                  <c:v>40802</c:v>
                </c:pt>
                <c:pt idx="259">
                  <c:v>40803</c:v>
                </c:pt>
                <c:pt idx="260">
                  <c:v>40804</c:v>
                </c:pt>
                <c:pt idx="261">
                  <c:v>40805</c:v>
                </c:pt>
                <c:pt idx="262">
                  <c:v>40806</c:v>
                </c:pt>
                <c:pt idx="263">
                  <c:v>40807</c:v>
                </c:pt>
                <c:pt idx="264">
                  <c:v>40808</c:v>
                </c:pt>
                <c:pt idx="265">
                  <c:v>40809</c:v>
                </c:pt>
                <c:pt idx="266">
                  <c:v>40810</c:v>
                </c:pt>
                <c:pt idx="267">
                  <c:v>40811</c:v>
                </c:pt>
                <c:pt idx="268">
                  <c:v>40812</c:v>
                </c:pt>
                <c:pt idx="269">
                  <c:v>40813</c:v>
                </c:pt>
                <c:pt idx="270">
                  <c:v>40814</c:v>
                </c:pt>
                <c:pt idx="271">
                  <c:v>40815</c:v>
                </c:pt>
                <c:pt idx="272">
                  <c:v>40816</c:v>
                </c:pt>
                <c:pt idx="273">
                  <c:v>40817</c:v>
                </c:pt>
                <c:pt idx="274">
                  <c:v>40818</c:v>
                </c:pt>
                <c:pt idx="275">
                  <c:v>40819</c:v>
                </c:pt>
                <c:pt idx="276">
                  <c:v>40820</c:v>
                </c:pt>
                <c:pt idx="277">
                  <c:v>40821</c:v>
                </c:pt>
                <c:pt idx="278">
                  <c:v>40822</c:v>
                </c:pt>
                <c:pt idx="279">
                  <c:v>40823</c:v>
                </c:pt>
                <c:pt idx="280">
                  <c:v>40824</c:v>
                </c:pt>
                <c:pt idx="281">
                  <c:v>40825</c:v>
                </c:pt>
                <c:pt idx="282">
                  <c:v>40826</c:v>
                </c:pt>
                <c:pt idx="283">
                  <c:v>40827</c:v>
                </c:pt>
                <c:pt idx="284">
                  <c:v>40828</c:v>
                </c:pt>
                <c:pt idx="285">
                  <c:v>40829</c:v>
                </c:pt>
                <c:pt idx="286">
                  <c:v>40830</c:v>
                </c:pt>
                <c:pt idx="287">
                  <c:v>40831</c:v>
                </c:pt>
                <c:pt idx="288">
                  <c:v>40832</c:v>
                </c:pt>
                <c:pt idx="289">
                  <c:v>40833</c:v>
                </c:pt>
                <c:pt idx="290">
                  <c:v>40834</c:v>
                </c:pt>
                <c:pt idx="291">
                  <c:v>40835</c:v>
                </c:pt>
                <c:pt idx="292">
                  <c:v>40836</c:v>
                </c:pt>
                <c:pt idx="293">
                  <c:v>40837</c:v>
                </c:pt>
                <c:pt idx="294">
                  <c:v>40838</c:v>
                </c:pt>
                <c:pt idx="295">
                  <c:v>40839</c:v>
                </c:pt>
                <c:pt idx="296">
                  <c:v>40840</c:v>
                </c:pt>
                <c:pt idx="297">
                  <c:v>40841</c:v>
                </c:pt>
                <c:pt idx="298">
                  <c:v>40842</c:v>
                </c:pt>
                <c:pt idx="299">
                  <c:v>40843</c:v>
                </c:pt>
                <c:pt idx="300">
                  <c:v>40844</c:v>
                </c:pt>
                <c:pt idx="301">
                  <c:v>40845</c:v>
                </c:pt>
                <c:pt idx="302">
                  <c:v>40846</c:v>
                </c:pt>
                <c:pt idx="303">
                  <c:v>40847</c:v>
                </c:pt>
                <c:pt idx="304">
                  <c:v>40848</c:v>
                </c:pt>
                <c:pt idx="305">
                  <c:v>40849</c:v>
                </c:pt>
                <c:pt idx="306">
                  <c:v>40850</c:v>
                </c:pt>
                <c:pt idx="307">
                  <c:v>40851</c:v>
                </c:pt>
                <c:pt idx="308">
                  <c:v>40852</c:v>
                </c:pt>
                <c:pt idx="309">
                  <c:v>40853</c:v>
                </c:pt>
                <c:pt idx="310">
                  <c:v>40854</c:v>
                </c:pt>
                <c:pt idx="311">
                  <c:v>40855</c:v>
                </c:pt>
                <c:pt idx="312">
                  <c:v>40856</c:v>
                </c:pt>
                <c:pt idx="313">
                  <c:v>40857</c:v>
                </c:pt>
                <c:pt idx="314">
                  <c:v>40858</c:v>
                </c:pt>
                <c:pt idx="315">
                  <c:v>40859</c:v>
                </c:pt>
                <c:pt idx="316">
                  <c:v>40860</c:v>
                </c:pt>
                <c:pt idx="317">
                  <c:v>40861</c:v>
                </c:pt>
                <c:pt idx="318">
                  <c:v>40862</c:v>
                </c:pt>
                <c:pt idx="319">
                  <c:v>40863</c:v>
                </c:pt>
                <c:pt idx="320">
                  <c:v>40864</c:v>
                </c:pt>
                <c:pt idx="321">
                  <c:v>40865</c:v>
                </c:pt>
                <c:pt idx="322">
                  <c:v>40866</c:v>
                </c:pt>
                <c:pt idx="323">
                  <c:v>40867</c:v>
                </c:pt>
                <c:pt idx="324">
                  <c:v>40868</c:v>
                </c:pt>
                <c:pt idx="325">
                  <c:v>40869</c:v>
                </c:pt>
                <c:pt idx="326">
                  <c:v>40870</c:v>
                </c:pt>
                <c:pt idx="327">
                  <c:v>40871</c:v>
                </c:pt>
                <c:pt idx="328">
                  <c:v>40872</c:v>
                </c:pt>
                <c:pt idx="329">
                  <c:v>40873</c:v>
                </c:pt>
                <c:pt idx="330">
                  <c:v>40874</c:v>
                </c:pt>
                <c:pt idx="331">
                  <c:v>40875</c:v>
                </c:pt>
                <c:pt idx="332">
                  <c:v>40876</c:v>
                </c:pt>
                <c:pt idx="333">
                  <c:v>40877</c:v>
                </c:pt>
                <c:pt idx="334">
                  <c:v>40878</c:v>
                </c:pt>
                <c:pt idx="335">
                  <c:v>40879</c:v>
                </c:pt>
                <c:pt idx="336">
                  <c:v>40880</c:v>
                </c:pt>
                <c:pt idx="337">
                  <c:v>40881</c:v>
                </c:pt>
                <c:pt idx="338">
                  <c:v>40882</c:v>
                </c:pt>
                <c:pt idx="339">
                  <c:v>40883</c:v>
                </c:pt>
                <c:pt idx="340">
                  <c:v>40884</c:v>
                </c:pt>
                <c:pt idx="341">
                  <c:v>40885</c:v>
                </c:pt>
                <c:pt idx="342">
                  <c:v>40886</c:v>
                </c:pt>
                <c:pt idx="343">
                  <c:v>40887</c:v>
                </c:pt>
                <c:pt idx="344">
                  <c:v>40888</c:v>
                </c:pt>
                <c:pt idx="345">
                  <c:v>40889</c:v>
                </c:pt>
                <c:pt idx="346">
                  <c:v>40890</c:v>
                </c:pt>
                <c:pt idx="347">
                  <c:v>40891</c:v>
                </c:pt>
                <c:pt idx="348">
                  <c:v>40892</c:v>
                </c:pt>
                <c:pt idx="349">
                  <c:v>40893</c:v>
                </c:pt>
                <c:pt idx="350">
                  <c:v>40894</c:v>
                </c:pt>
                <c:pt idx="351">
                  <c:v>40895</c:v>
                </c:pt>
                <c:pt idx="352">
                  <c:v>40896</c:v>
                </c:pt>
                <c:pt idx="353">
                  <c:v>40897</c:v>
                </c:pt>
                <c:pt idx="354">
                  <c:v>40898</c:v>
                </c:pt>
                <c:pt idx="355">
                  <c:v>40899</c:v>
                </c:pt>
                <c:pt idx="356">
                  <c:v>40900</c:v>
                </c:pt>
                <c:pt idx="357">
                  <c:v>40901</c:v>
                </c:pt>
                <c:pt idx="358">
                  <c:v>40902</c:v>
                </c:pt>
                <c:pt idx="359">
                  <c:v>40903</c:v>
                </c:pt>
                <c:pt idx="360">
                  <c:v>40904</c:v>
                </c:pt>
                <c:pt idx="361">
                  <c:v>40905</c:v>
                </c:pt>
                <c:pt idx="362">
                  <c:v>40906</c:v>
                </c:pt>
                <c:pt idx="363">
                  <c:v>40907</c:v>
                </c:pt>
                <c:pt idx="364">
                  <c:v>40908</c:v>
                </c:pt>
                <c:pt idx="365">
                  <c:v>40909</c:v>
                </c:pt>
                <c:pt idx="366">
                  <c:v>40910</c:v>
                </c:pt>
                <c:pt idx="367">
                  <c:v>40911</c:v>
                </c:pt>
                <c:pt idx="368">
                  <c:v>40912</c:v>
                </c:pt>
                <c:pt idx="369">
                  <c:v>40913</c:v>
                </c:pt>
                <c:pt idx="370">
                  <c:v>40914</c:v>
                </c:pt>
                <c:pt idx="371">
                  <c:v>40915</c:v>
                </c:pt>
                <c:pt idx="372">
                  <c:v>40916</c:v>
                </c:pt>
                <c:pt idx="373">
                  <c:v>40917</c:v>
                </c:pt>
                <c:pt idx="374">
                  <c:v>40918</c:v>
                </c:pt>
                <c:pt idx="375">
                  <c:v>40919</c:v>
                </c:pt>
                <c:pt idx="376">
                  <c:v>40920</c:v>
                </c:pt>
                <c:pt idx="377">
                  <c:v>40921</c:v>
                </c:pt>
                <c:pt idx="378">
                  <c:v>40922</c:v>
                </c:pt>
                <c:pt idx="379">
                  <c:v>40923</c:v>
                </c:pt>
                <c:pt idx="380">
                  <c:v>40924</c:v>
                </c:pt>
                <c:pt idx="381">
                  <c:v>40925</c:v>
                </c:pt>
                <c:pt idx="382">
                  <c:v>40926</c:v>
                </c:pt>
                <c:pt idx="383">
                  <c:v>40927</c:v>
                </c:pt>
                <c:pt idx="384">
                  <c:v>40928</c:v>
                </c:pt>
                <c:pt idx="385">
                  <c:v>40929</c:v>
                </c:pt>
                <c:pt idx="386">
                  <c:v>40930</c:v>
                </c:pt>
                <c:pt idx="387">
                  <c:v>40931</c:v>
                </c:pt>
                <c:pt idx="388">
                  <c:v>40932</c:v>
                </c:pt>
                <c:pt idx="389">
                  <c:v>40933</c:v>
                </c:pt>
                <c:pt idx="390">
                  <c:v>40934</c:v>
                </c:pt>
                <c:pt idx="391">
                  <c:v>40935</c:v>
                </c:pt>
                <c:pt idx="392">
                  <c:v>40936</c:v>
                </c:pt>
                <c:pt idx="393">
                  <c:v>40937</c:v>
                </c:pt>
                <c:pt idx="394">
                  <c:v>40938</c:v>
                </c:pt>
                <c:pt idx="395">
                  <c:v>40939</c:v>
                </c:pt>
                <c:pt idx="396">
                  <c:v>40940</c:v>
                </c:pt>
                <c:pt idx="397">
                  <c:v>40941</c:v>
                </c:pt>
                <c:pt idx="398">
                  <c:v>40942</c:v>
                </c:pt>
                <c:pt idx="399">
                  <c:v>40943</c:v>
                </c:pt>
                <c:pt idx="400">
                  <c:v>40944</c:v>
                </c:pt>
                <c:pt idx="401">
                  <c:v>40945</c:v>
                </c:pt>
                <c:pt idx="402">
                  <c:v>40946</c:v>
                </c:pt>
                <c:pt idx="403">
                  <c:v>40947</c:v>
                </c:pt>
                <c:pt idx="404">
                  <c:v>40948</c:v>
                </c:pt>
                <c:pt idx="405">
                  <c:v>40949</c:v>
                </c:pt>
                <c:pt idx="406">
                  <c:v>40950</c:v>
                </c:pt>
                <c:pt idx="407">
                  <c:v>40951</c:v>
                </c:pt>
                <c:pt idx="408">
                  <c:v>40952</c:v>
                </c:pt>
                <c:pt idx="409">
                  <c:v>40953</c:v>
                </c:pt>
                <c:pt idx="410">
                  <c:v>40954</c:v>
                </c:pt>
                <c:pt idx="411">
                  <c:v>40955</c:v>
                </c:pt>
                <c:pt idx="412">
                  <c:v>40956</c:v>
                </c:pt>
                <c:pt idx="413">
                  <c:v>40957</c:v>
                </c:pt>
                <c:pt idx="414">
                  <c:v>40958</c:v>
                </c:pt>
                <c:pt idx="415">
                  <c:v>40959</c:v>
                </c:pt>
                <c:pt idx="416">
                  <c:v>40960</c:v>
                </c:pt>
                <c:pt idx="417">
                  <c:v>40961</c:v>
                </c:pt>
                <c:pt idx="418">
                  <c:v>40962</c:v>
                </c:pt>
                <c:pt idx="419">
                  <c:v>40963</c:v>
                </c:pt>
                <c:pt idx="420">
                  <c:v>40964</c:v>
                </c:pt>
                <c:pt idx="421">
                  <c:v>40965</c:v>
                </c:pt>
                <c:pt idx="422">
                  <c:v>40966</c:v>
                </c:pt>
                <c:pt idx="423">
                  <c:v>40967</c:v>
                </c:pt>
                <c:pt idx="424">
                  <c:v>40968</c:v>
                </c:pt>
                <c:pt idx="425">
                  <c:v>40969</c:v>
                </c:pt>
                <c:pt idx="426">
                  <c:v>40970</c:v>
                </c:pt>
                <c:pt idx="427">
                  <c:v>40971</c:v>
                </c:pt>
                <c:pt idx="428">
                  <c:v>40972</c:v>
                </c:pt>
                <c:pt idx="429">
                  <c:v>40973</c:v>
                </c:pt>
                <c:pt idx="430">
                  <c:v>40974</c:v>
                </c:pt>
                <c:pt idx="431">
                  <c:v>40975</c:v>
                </c:pt>
                <c:pt idx="432">
                  <c:v>40976</c:v>
                </c:pt>
                <c:pt idx="433">
                  <c:v>40977</c:v>
                </c:pt>
                <c:pt idx="434">
                  <c:v>40978</c:v>
                </c:pt>
                <c:pt idx="435">
                  <c:v>40979</c:v>
                </c:pt>
                <c:pt idx="436">
                  <c:v>40980</c:v>
                </c:pt>
                <c:pt idx="437">
                  <c:v>40981</c:v>
                </c:pt>
                <c:pt idx="438">
                  <c:v>40982</c:v>
                </c:pt>
                <c:pt idx="439">
                  <c:v>40983</c:v>
                </c:pt>
                <c:pt idx="440">
                  <c:v>40984</c:v>
                </c:pt>
                <c:pt idx="441">
                  <c:v>40985</c:v>
                </c:pt>
                <c:pt idx="442">
                  <c:v>40986</c:v>
                </c:pt>
                <c:pt idx="443">
                  <c:v>40987</c:v>
                </c:pt>
                <c:pt idx="444">
                  <c:v>40988</c:v>
                </c:pt>
                <c:pt idx="445">
                  <c:v>40989</c:v>
                </c:pt>
                <c:pt idx="446">
                  <c:v>40990</c:v>
                </c:pt>
                <c:pt idx="447">
                  <c:v>40991</c:v>
                </c:pt>
                <c:pt idx="448">
                  <c:v>40992</c:v>
                </c:pt>
                <c:pt idx="449">
                  <c:v>40993</c:v>
                </c:pt>
                <c:pt idx="450">
                  <c:v>40994</c:v>
                </c:pt>
                <c:pt idx="451">
                  <c:v>40995</c:v>
                </c:pt>
                <c:pt idx="452">
                  <c:v>40996</c:v>
                </c:pt>
                <c:pt idx="453">
                  <c:v>40997</c:v>
                </c:pt>
                <c:pt idx="454">
                  <c:v>40998</c:v>
                </c:pt>
                <c:pt idx="455">
                  <c:v>40999</c:v>
                </c:pt>
                <c:pt idx="456">
                  <c:v>41000</c:v>
                </c:pt>
                <c:pt idx="457">
                  <c:v>41001</c:v>
                </c:pt>
                <c:pt idx="458">
                  <c:v>41002</c:v>
                </c:pt>
                <c:pt idx="459">
                  <c:v>41003</c:v>
                </c:pt>
                <c:pt idx="460">
                  <c:v>41004</c:v>
                </c:pt>
                <c:pt idx="461">
                  <c:v>41005</c:v>
                </c:pt>
                <c:pt idx="462">
                  <c:v>41006</c:v>
                </c:pt>
                <c:pt idx="463">
                  <c:v>41007</c:v>
                </c:pt>
                <c:pt idx="464">
                  <c:v>41008</c:v>
                </c:pt>
                <c:pt idx="465">
                  <c:v>41009</c:v>
                </c:pt>
                <c:pt idx="466">
                  <c:v>41010</c:v>
                </c:pt>
                <c:pt idx="467">
                  <c:v>41011</c:v>
                </c:pt>
                <c:pt idx="468">
                  <c:v>41012</c:v>
                </c:pt>
                <c:pt idx="469">
                  <c:v>41013</c:v>
                </c:pt>
                <c:pt idx="470">
                  <c:v>41014</c:v>
                </c:pt>
                <c:pt idx="471">
                  <c:v>41015</c:v>
                </c:pt>
                <c:pt idx="472">
                  <c:v>41016</c:v>
                </c:pt>
                <c:pt idx="473">
                  <c:v>41017</c:v>
                </c:pt>
                <c:pt idx="474">
                  <c:v>41018</c:v>
                </c:pt>
                <c:pt idx="475">
                  <c:v>41019</c:v>
                </c:pt>
                <c:pt idx="476">
                  <c:v>41020</c:v>
                </c:pt>
                <c:pt idx="477">
                  <c:v>41021</c:v>
                </c:pt>
                <c:pt idx="478">
                  <c:v>41022</c:v>
                </c:pt>
                <c:pt idx="479">
                  <c:v>41023</c:v>
                </c:pt>
                <c:pt idx="480">
                  <c:v>41024</c:v>
                </c:pt>
                <c:pt idx="481">
                  <c:v>41025</c:v>
                </c:pt>
                <c:pt idx="482">
                  <c:v>41026</c:v>
                </c:pt>
                <c:pt idx="483">
                  <c:v>41027</c:v>
                </c:pt>
                <c:pt idx="484">
                  <c:v>41028</c:v>
                </c:pt>
                <c:pt idx="485">
                  <c:v>41029</c:v>
                </c:pt>
                <c:pt idx="486">
                  <c:v>41030</c:v>
                </c:pt>
                <c:pt idx="487">
                  <c:v>41031</c:v>
                </c:pt>
                <c:pt idx="488">
                  <c:v>41032</c:v>
                </c:pt>
                <c:pt idx="489">
                  <c:v>41033</c:v>
                </c:pt>
                <c:pt idx="490">
                  <c:v>41034</c:v>
                </c:pt>
                <c:pt idx="491">
                  <c:v>41035</c:v>
                </c:pt>
                <c:pt idx="492">
                  <c:v>41036</c:v>
                </c:pt>
                <c:pt idx="493">
                  <c:v>41037</c:v>
                </c:pt>
                <c:pt idx="494">
                  <c:v>41038</c:v>
                </c:pt>
                <c:pt idx="495">
                  <c:v>41039</c:v>
                </c:pt>
                <c:pt idx="496">
                  <c:v>41040</c:v>
                </c:pt>
                <c:pt idx="497">
                  <c:v>41041</c:v>
                </c:pt>
                <c:pt idx="498">
                  <c:v>41042</c:v>
                </c:pt>
                <c:pt idx="499">
                  <c:v>41043</c:v>
                </c:pt>
                <c:pt idx="500">
                  <c:v>41044</c:v>
                </c:pt>
                <c:pt idx="501">
                  <c:v>41045</c:v>
                </c:pt>
                <c:pt idx="502">
                  <c:v>41046</c:v>
                </c:pt>
                <c:pt idx="503">
                  <c:v>41047</c:v>
                </c:pt>
                <c:pt idx="504">
                  <c:v>41048</c:v>
                </c:pt>
                <c:pt idx="505">
                  <c:v>41049</c:v>
                </c:pt>
                <c:pt idx="506">
                  <c:v>41050</c:v>
                </c:pt>
                <c:pt idx="507">
                  <c:v>41051</c:v>
                </c:pt>
                <c:pt idx="508">
                  <c:v>41052</c:v>
                </c:pt>
                <c:pt idx="509">
                  <c:v>41053</c:v>
                </c:pt>
                <c:pt idx="510">
                  <c:v>41054</c:v>
                </c:pt>
                <c:pt idx="511">
                  <c:v>41055</c:v>
                </c:pt>
                <c:pt idx="512">
                  <c:v>41056</c:v>
                </c:pt>
                <c:pt idx="513">
                  <c:v>41057</c:v>
                </c:pt>
                <c:pt idx="514">
                  <c:v>41058</c:v>
                </c:pt>
                <c:pt idx="515">
                  <c:v>41059</c:v>
                </c:pt>
                <c:pt idx="516">
                  <c:v>41060</c:v>
                </c:pt>
                <c:pt idx="517">
                  <c:v>41061</c:v>
                </c:pt>
                <c:pt idx="518">
                  <c:v>41062</c:v>
                </c:pt>
                <c:pt idx="519">
                  <c:v>41063</c:v>
                </c:pt>
                <c:pt idx="520">
                  <c:v>41064</c:v>
                </c:pt>
                <c:pt idx="521">
                  <c:v>41065</c:v>
                </c:pt>
                <c:pt idx="522">
                  <c:v>41066</c:v>
                </c:pt>
                <c:pt idx="523">
                  <c:v>41067</c:v>
                </c:pt>
                <c:pt idx="524">
                  <c:v>41068</c:v>
                </c:pt>
                <c:pt idx="525">
                  <c:v>41069</c:v>
                </c:pt>
                <c:pt idx="526">
                  <c:v>41070</c:v>
                </c:pt>
                <c:pt idx="527">
                  <c:v>41071</c:v>
                </c:pt>
                <c:pt idx="528">
                  <c:v>41072</c:v>
                </c:pt>
                <c:pt idx="529">
                  <c:v>41073</c:v>
                </c:pt>
                <c:pt idx="530">
                  <c:v>41074</c:v>
                </c:pt>
                <c:pt idx="531">
                  <c:v>41075</c:v>
                </c:pt>
                <c:pt idx="532">
                  <c:v>41076</c:v>
                </c:pt>
                <c:pt idx="533">
                  <c:v>41077</c:v>
                </c:pt>
                <c:pt idx="534">
                  <c:v>41078</c:v>
                </c:pt>
                <c:pt idx="535">
                  <c:v>41079</c:v>
                </c:pt>
                <c:pt idx="536">
                  <c:v>41080</c:v>
                </c:pt>
                <c:pt idx="537">
                  <c:v>41081</c:v>
                </c:pt>
                <c:pt idx="538">
                  <c:v>41082</c:v>
                </c:pt>
                <c:pt idx="539">
                  <c:v>41083</c:v>
                </c:pt>
                <c:pt idx="540">
                  <c:v>41084</c:v>
                </c:pt>
                <c:pt idx="541">
                  <c:v>41085</c:v>
                </c:pt>
                <c:pt idx="542">
                  <c:v>41086</c:v>
                </c:pt>
                <c:pt idx="543">
                  <c:v>41087</c:v>
                </c:pt>
                <c:pt idx="544">
                  <c:v>41088</c:v>
                </c:pt>
                <c:pt idx="545">
                  <c:v>41089</c:v>
                </c:pt>
                <c:pt idx="546">
                  <c:v>41090</c:v>
                </c:pt>
                <c:pt idx="547">
                  <c:v>41091</c:v>
                </c:pt>
                <c:pt idx="548">
                  <c:v>41092</c:v>
                </c:pt>
                <c:pt idx="549">
                  <c:v>41093</c:v>
                </c:pt>
                <c:pt idx="550">
                  <c:v>41094</c:v>
                </c:pt>
                <c:pt idx="551">
                  <c:v>41095</c:v>
                </c:pt>
                <c:pt idx="552">
                  <c:v>41096</c:v>
                </c:pt>
                <c:pt idx="553">
                  <c:v>41097</c:v>
                </c:pt>
                <c:pt idx="554">
                  <c:v>41098</c:v>
                </c:pt>
                <c:pt idx="555">
                  <c:v>41099</c:v>
                </c:pt>
                <c:pt idx="556">
                  <c:v>41100</c:v>
                </c:pt>
                <c:pt idx="557">
                  <c:v>41101</c:v>
                </c:pt>
                <c:pt idx="558">
                  <c:v>41102</c:v>
                </c:pt>
                <c:pt idx="559">
                  <c:v>41103</c:v>
                </c:pt>
                <c:pt idx="560">
                  <c:v>41104</c:v>
                </c:pt>
                <c:pt idx="561">
                  <c:v>41105</c:v>
                </c:pt>
                <c:pt idx="562">
                  <c:v>41106</c:v>
                </c:pt>
                <c:pt idx="563">
                  <c:v>41107</c:v>
                </c:pt>
                <c:pt idx="564">
                  <c:v>41108</c:v>
                </c:pt>
                <c:pt idx="565">
                  <c:v>41109</c:v>
                </c:pt>
                <c:pt idx="566">
                  <c:v>41110</c:v>
                </c:pt>
                <c:pt idx="567">
                  <c:v>41111</c:v>
                </c:pt>
                <c:pt idx="568">
                  <c:v>41112</c:v>
                </c:pt>
                <c:pt idx="569">
                  <c:v>41113</c:v>
                </c:pt>
                <c:pt idx="570">
                  <c:v>41114</c:v>
                </c:pt>
                <c:pt idx="571">
                  <c:v>41115</c:v>
                </c:pt>
                <c:pt idx="572">
                  <c:v>41116</c:v>
                </c:pt>
                <c:pt idx="573">
                  <c:v>41117</c:v>
                </c:pt>
                <c:pt idx="574">
                  <c:v>41118</c:v>
                </c:pt>
                <c:pt idx="575">
                  <c:v>41119</c:v>
                </c:pt>
                <c:pt idx="576">
                  <c:v>41120</c:v>
                </c:pt>
                <c:pt idx="577">
                  <c:v>41121</c:v>
                </c:pt>
                <c:pt idx="578">
                  <c:v>41122</c:v>
                </c:pt>
                <c:pt idx="579">
                  <c:v>41123</c:v>
                </c:pt>
                <c:pt idx="580">
                  <c:v>41124</c:v>
                </c:pt>
                <c:pt idx="581">
                  <c:v>41125</c:v>
                </c:pt>
                <c:pt idx="582">
                  <c:v>41126</c:v>
                </c:pt>
                <c:pt idx="583">
                  <c:v>41127</c:v>
                </c:pt>
                <c:pt idx="584">
                  <c:v>41128</c:v>
                </c:pt>
                <c:pt idx="585">
                  <c:v>41129</c:v>
                </c:pt>
                <c:pt idx="586">
                  <c:v>41130</c:v>
                </c:pt>
                <c:pt idx="587">
                  <c:v>41131</c:v>
                </c:pt>
                <c:pt idx="588">
                  <c:v>41132</c:v>
                </c:pt>
                <c:pt idx="589">
                  <c:v>41133</c:v>
                </c:pt>
                <c:pt idx="590">
                  <c:v>41134</c:v>
                </c:pt>
                <c:pt idx="591">
                  <c:v>41135</c:v>
                </c:pt>
                <c:pt idx="592">
                  <c:v>41136</c:v>
                </c:pt>
                <c:pt idx="593">
                  <c:v>41137</c:v>
                </c:pt>
                <c:pt idx="594">
                  <c:v>41138</c:v>
                </c:pt>
                <c:pt idx="595">
                  <c:v>41139</c:v>
                </c:pt>
                <c:pt idx="596">
                  <c:v>41140</c:v>
                </c:pt>
                <c:pt idx="597">
                  <c:v>41141</c:v>
                </c:pt>
                <c:pt idx="598">
                  <c:v>41142</c:v>
                </c:pt>
                <c:pt idx="599">
                  <c:v>41143</c:v>
                </c:pt>
                <c:pt idx="600">
                  <c:v>41144</c:v>
                </c:pt>
                <c:pt idx="601">
                  <c:v>41145</c:v>
                </c:pt>
                <c:pt idx="602">
                  <c:v>41146</c:v>
                </c:pt>
                <c:pt idx="603">
                  <c:v>41147</c:v>
                </c:pt>
                <c:pt idx="604">
                  <c:v>41148</c:v>
                </c:pt>
                <c:pt idx="605">
                  <c:v>41149</c:v>
                </c:pt>
                <c:pt idx="606">
                  <c:v>41150</c:v>
                </c:pt>
                <c:pt idx="607">
                  <c:v>41151</c:v>
                </c:pt>
                <c:pt idx="608">
                  <c:v>41152</c:v>
                </c:pt>
                <c:pt idx="609">
                  <c:v>41153</c:v>
                </c:pt>
                <c:pt idx="610">
                  <c:v>41154</c:v>
                </c:pt>
                <c:pt idx="611">
                  <c:v>41155</c:v>
                </c:pt>
                <c:pt idx="612">
                  <c:v>41156</c:v>
                </c:pt>
                <c:pt idx="613">
                  <c:v>41157</c:v>
                </c:pt>
                <c:pt idx="614">
                  <c:v>41158</c:v>
                </c:pt>
                <c:pt idx="615">
                  <c:v>41159</c:v>
                </c:pt>
                <c:pt idx="616">
                  <c:v>41160</c:v>
                </c:pt>
                <c:pt idx="617">
                  <c:v>41161</c:v>
                </c:pt>
                <c:pt idx="618">
                  <c:v>41162</c:v>
                </c:pt>
                <c:pt idx="619">
                  <c:v>41163</c:v>
                </c:pt>
                <c:pt idx="620">
                  <c:v>41164</c:v>
                </c:pt>
                <c:pt idx="621">
                  <c:v>41165</c:v>
                </c:pt>
                <c:pt idx="622">
                  <c:v>41166</c:v>
                </c:pt>
                <c:pt idx="623">
                  <c:v>41167</c:v>
                </c:pt>
                <c:pt idx="624">
                  <c:v>41168</c:v>
                </c:pt>
                <c:pt idx="625">
                  <c:v>41169</c:v>
                </c:pt>
                <c:pt idx="626">
                  <c:v>41170</c:v>
                </c:pt>
                <c:pt idx="627">
                  <c:v>41171</c:v>
                </c:pt>
                <c:pt idx="628">
                  <c:v>41172</c:v>
                </c:pt>
                <c:pt idx="629">
                  <c:v>41173</c:v>
                </c:pt>
                <c:pt idx="630">
                  <c:v>41174</c:v>
                </c:pt>
                <c:pt idx="631">
                  <c:v>41175</c:v>
                </c:pt>
                <c:pt idx="632">
                  <c:v>41176</c:v>
                </c:pt>
                <c:pt idx="633">
                  <c:v>41177</c:v>
                </c:pt>
                <c:pt idx="634">
                  <c:v>41178</c:v>
                </c:pt>
                <c:pt idx="635">
                  <c:v>41179</c:v>
                </c:pt>
                <c:pt idx="636">
                  <c:v>41180</c:v>
                </c:pt>
                <c:pt idx="637">
                  <c:v>41181</c:v>
                </c:pt>
                <c:pt idx="638">
                  <c:v>41182</c:v>
                </c:pt>
                <c:pt idx="639">
                  <c:v>41183</c:v>
                </c:pt>
                <c:pt idx="640">
                  <c:v>41184</c:v>
                </c:pt>
                <c:pt idx="641">
                  <c:v>41185</c:v>
                </c:pt>
                <c:pt idx="642">
                  <c:v>41186</c:v>
                </c:pt>
                <c:pt idx="643">
                  <c:v>41187</c:v>
                </c:pt>
                <c:pt idx="644">
                  <c:v>41188</c:v>
                </c:pt>
                <c:pt idx="645">
                  <c:v>41189</c:v>
                </c:pt>
                <c:pt idx="646">
                  <c:v>41190</c:v>
                </c:pt>
                <c:pt idx="647">
                  <c:v>41191</c:v>
                </c:pt>
                <c:pt idx="648">
                  <c:v>41192</c:v>
                </c:pt>
                <c:pt idx="649">
                  <c:v>41193</c:v>
                </c:pt>
                <c:pt idx="650">
                  <c:v>41194</c:v>
                </c:pt>
                <c:pt idx="651">
                  <c:v>41195</c:v>
                </c:pt>
                <c:pt idx="652">
                  <c:v>41196</c:v>
                </c:pt>
                <c:pt idx="653">
                  <c:v>41197</c:v>
                </c:pt>
                <c:pt idx="654">
                  <c:v>41198</c:v>
                </c:pt>
                <c:pt idx="655">
                  <c:v>41199</c:v>
                </c:pt>
                <c:pt idx="656">
                  <c:v>41200</c:v>
                </c:pt>
                <c:pt idx="657">
                  <c:v>41201</c:v>
                </c:pt>
                <c:pt idx="658">
                  <c:v>41202</c:v>
                </c:pt>
                <c:pt idx="659">
                  <c:v>41203</c:v>
                </c:pt>
                <c:pt idx="660">
                  <c:v>41204</c:v>
                </c:pt>
                <c:pt idx="661">
                  <c:v>41205</c:v>
                </c:pt>
                <c:pt idx="662">
                  <c:v>41206</c:v>
                </c:pt>
                <c:pt idx="663">
                  <c:v>41207</c:v>
                </c:pt>
                <c:pt idx="664">
                  <c:v>41208</c:v>
                </c:pt>
                <c:pt idx="665">
                  <c:v>41209</c:v>
                </c:pt>
                <c:pt idx="666">
                  <c:v>41210</c:v>
                </c:pt>
                <c:pt idx="667">
                  <c:v>41211</c:v>
                </c:pt>
                <c:pt idx="668">
                  <c:v>41212</c:v>
                </c:pt>
                <c:pt idx="669">
                  <c:v>41213</c:v>
                </c:pt>
                <c:pt idx="670">
                  <c:v>41214</c:v>
                </c:pt>
                <c:pt idx="671">
                  <c:v>41215</c:v>
                </c:pt>
                <c:pt idx="672">
                  <c:v>41216</c:v>
                </c:pt>
                <c:pt idx="673">
                  <c:v>41217</c:v>
                </c:pt>
                <c:pt idx="674">
                  <c:v>41218</c:v>
                </c:pt>
                <c:pt idx="675">
                  <c:v>41219</c:v>
                </c:pt>
                <c:pt idx="676">
                  <c:v>41220</c:v>
                </c:pt>
                <c:pt idx="677">
                  <c:v>41221</c:v>
                </c:pt>
                <c:pt idx="678">
                  <c:v>41222</c:v>
                </c:pt>
                <c:pt idx="679">
                  <c:v>41223</c:v>
                </c:pt>
                <c:pt idx="680">
                  <c:v>41224</c:v>
                </c:pt>
                <c:pt idx="681">
                  <c:v>41225</c:v>
                </c:pt>
                <c:pt idx="682">
                  <c:v>41226</c:v>
                </c:pt>
                <c:pt idx="683">
                  <c:v>41227</c:v>
                </c:pt>
                <c:pt idx="684">
                  <c:v>41228</c:v>
                </c:pt>
                <c:pt idx="685">
                  <c:v>41229</c:v>
                </c:pt>
                <c:pt idx="686">
                  <c:v>41230</c:v>
                </c:pt>
                <c:pt idx="687">
                  <c:v>41231</c:v>
                </c:pt>
                <c:pt idx="688">
                  <c:v>41232</c:v>
                </c:pt>
                <c:pt idx="689">
                  <c:v>41233</c:v>
                </c:pt>
                <c:pt idx="690">
                  <c:v>41234</c:v>
                </c:pt>
                <c:pt idx="691">
                  <c:v>41235</c:v>
                </c:pt>
                <c:pt idx="692">
                  <c:v>41236</c:v>
                </c:pt>
                <c:pt idx="693">
                  <c:v>41237</c:v>
                </c:pt>
                <c:pt idx="694">
                  <c:v>41238</c:v>
                </c:pt>
                <c:pt idx="695">
                  <c:v>41239</c:v>
                </c:pt>
                <c:pt idx="696">
                  <c:v>41240</c:v>
                </c:pt>
                <c:pt idx="697">
                  <c:v>41241</c:v>
                </c:pt>
                <c:pt idx="698">
                  <c:v>41242</c:v>
                </c:pt>
                <c:pt idx="699">
                  <c:v>41243</c:v>
                </c:pt>
                <c:pt idx="700">
                  <c:v>41244</c:v>
                </c:pt>
                <c:pt idx="701">
                  <c:v>41245</c:v>
                </c:pt>
                <c:pt idx="702">
                  <c:v>41246</c:v>
                </c:pt>
                <c:pt idx="703">
                  <c:v>41247</c:v>
                </c:pt>
                <c:pt idx="704">
                  <c:v>41248</c:v>
                </c:pt>
                <c:pt idx="705">
                  <c:v>41249</c:v>
                </c:pt>
                <c:pt idx="706">
                  <c:v>41250</c:v>
                </c:pt>
                <c:pt idx="707">
                  <c:v>41251</c:v>
                </c:pt>
                <c:pt idx="708">
                  <c:v>41252</c:v>
                </c:pt>
                <c:pt idx="709">
                  <c:v>41253</c:v>
                </c:pt>
                <c:pt idx="710">
                  <c:v>41254</c:v>
                </c:pt>
                <c:pt idx="711">
                  <c:v>41255</c:v>
                </c:pt>
                <c:pt idx="712">
                  <c:v>41256</c:v>
                </c:pt>
                <c:pt idx="713">
                  <c:v>41257</c:v>
                </c:pt>
                <c:pt idx="714">
                  <c:v>41258</c:v>
                </c:pt>
                <c:pt idx="715">
                  <c:v>41259</c:v>
                </c:pt>
                <c:pt idx="716">
                  <c:v>41260</c:v>
                </c:pt>
                <c:pt idx="717">
                  <c:v>41261</c:v>
                </c:pt>
                <c:pt idx="718">
                  <c:v>41262</c:v>
                </c:pt>
                <c:pt idx="719">
                  <c:v>41263</c:v>
                </c:pt>
                <c:pt idx="720">
                  <c:v>41264</c:v>
                </c:pt>
                <c:pt idx="721">
                  <c:v>41265</c:v>
                </c:pt>
                <c:pt idx="722">
                  <c:v>41266</c:v>
                </c:pt>
                <c:pt idx="723">
                  <c:v>41267</c:v>
                </c:pt>
                <c:pt idx="724">
                  <c:v>41268</c:v>
                </c:pt>
                <c:pt idx="725">
                  <c:v>41269</c:v>
                </c:pt>
                <c:pt idx="726">
                  <c:v>41270</c:v>
                </c:pt>
                <c:pt idx="727">
                  <c:v>41271</c:v>
                </c:pt>
                <c:pt idx="728">
                  <c:v>41272</c:v>
                </c:pt>
                <c:pt idx="729">
                  <c:v>41273</c:v>
                </c:pt>
                <c:pt idx="730">
                  <c:v>41274</c:v>
                </c:pt>
                <c:pt idx="731">
                  <c:v>41275</c:v>
                </c:pt>
                <c:pt idx="732">
                  <c:v>41276</c:v>
                </c:pt>
                <c:pt idx="733">
                  <c:v>41277</c:v>
                </c:pt>
                <c:pt idx="734">
                  <c:v>41278</c:v>
                </c:pt>
                <c:pt idx="735">
                  <c:v>41279</c:v>
                </c:pt>
                <c:pt idx="736">
                  <c:v>41280</c:v>
                </c:pt>
                <c:pt idx="737">
                  <c:v>41281</c:v>
                </c:pt>
                <c:pt idx="738">
                  <c:v>41282</c:v>
                </c:pt>
                <c:pt idx="739">
                  <c:v>41283</c:v>
                </c:pt>
                <c:pt idx="740">
                  <c:v>41284</c:v>
                </c:pt>
                <c:pt idx="741">
                  <c:v>41285</c:v>
                </c:pt>
                <c:pt idx="742">
                  <c:v>41286</c:v>
                </c:pt>
                <c:pt idx="743">
                  <c:v>41287</c:v>
                </c:pt>
                <c:pt idx="744">
                  <c:v>41288</c:v>
                </c:pt>
                <c:pt idx="745">
                  <c:v>41289</c:v>
                </c:pt>
                <c:pt idx="746">
                  <c:v>41290</c:v>
                </c:pt>
                <c:pt idx="747">
                  <c:v>41291</c:v>
                </c:pt>
                <c:pt idx="748">
                  <c:v>41292</c:v>
                </c:pt>
                <c:pt idx="749">
                  <c:v>41293</c:v>
                </c:pt>
                <c:pt idx="750">
                  <c:v>41294</c:v>
                </c:pt>
                <c:pt idx="751">
                  <c:v>41295</c:v>
                </c:pt>
                <c:pt idx="752">
                  <c:v>41296</c:v>
                </c:pt>
                <c:pt idx="753">
                  <c:v>41297</c:v>
                </c:pt>
                <c:pt idx="754">
                  <c:v>41298</c:v>
                </c:pt>
                <c:pt idx="755">
                  <c:v>41299</c:v>
                </c:pt>
                <c:pt idx="756">
                  <c:v>41300</c:v>
                </c:pt>
                <c:pt idx="757">
                  <c:v>41301</c:v>
                </c:pt>
                <c:pt idx="758">
                  <c:v>41302</c:v>
                </c:pt>
                <c:pt idx="759">
                  <c:v>41303</c:v>
                </c:pt>
                <c:pt idx="760">
                  <c:v>41304</c:v>
                </c:pt>
                <c:pt idx="761">
                  <c:v>41305</c:v>
                </c:pt>
                <c:pt idx="762">
                  <c:v>41306</c:v>
                </c:pt>
                <c:pt idx="763">
                  <c:v>41307</c:v>
                </c:pt>
                <c:pt idx="764">
                  <c:v>41308</c:v>
                </c:pt>
                <c:pt idx="765">
                  <c:v>41309</c:v>
                </c:pt>
                <c:pt idx="766">
                  <c:v>41310</c:v>
                </c:pt>
                <c:pt idx="767">
                  <c:v>41311</c:v>
                </c:pt>
                <c:pt idx="768">
                  <c:v>41312</c:v>
                </c:pt>
                <c:pt idx="769">
                  <c:v>41313</c:v>
                </c:pt>
                <c:pt idx="770">
                  <c:v>41314</c:v>
                </c:pt>
                <c:pt idx="771">
                  <c:v>41315</c:v>
                </c:pt>
                <c:pt idx="772">
                  <c:v>41316</c:v>
                </c:pt>
                <c:pt idx="773">
                  <c:v>41317</c:v>
                </c:pt>
                <c:pt idx="774">
                  <c:v>41318</c:v>
                </c:pt>
                <c:pt idx="775">
                  <c:v>41319</c:v>
                </c:pt>
                <c:pt idx="776">
                  <c:v>41320</c:v>
                </c:pt>
                <c:pt idx="777">
                  <c:v>41321</c:v>
                </c:pt>
                <c:pt idx="778">
                  <c:v>41322</c:v>
                </c:pt>
                <c:pt idx="779">
                  <c:v>41323</c:v>
                </c:pt>
                <c:pt idx="780">
                  <c:v>41324</c:v>
                </c:pt>
                <c:pt idx="781">
                  <c:v>41325</c:v>
                </c:pt>
                <c:pt idx="782">
                  <c:v>41326</c:v>
                </c:pt>
                <c:pt idx="783">
                  <c:v>41327</c:v>
                </c:pt>
                <c:pt idx="784">
                  <c:v>41328</c:v>
                </c:pt>
                <c:pt idx="785">
                  <c:v>41329</c:v>
                </c:pt>
                <c:pt idx="786">
                  <c:v>41330</c:v>
                </c:pt>
                <c:pt idx="787">
                  <c:v>41331</c:v>
                </c:pt>
                <c:pt idx="788">
                  <c:v>41332</c:v>
                </c:pt>
                <c:pt idx="789">
                  <c:v>41333</c:v>
                </c:pt>
                <c:pt idx="790">
                  <c:v>41334</c:v>
                </c:pt>
                <c:pt idx="791">
                  <c:v>41335</c:v>
                </c:pt>
                <c:pt idx="792">
                  <c:v>41336</c:v>
                </c:pt>
                <c:pt idx="793">
                  <c:v>41337</c:v>
                </c:pt>
                <c:pt idx="794">
                  <c:v>41338</c:v>
                </c:pt>
                <c:pt idx="795">
                  <c:v>41339</c:v>
                </c:pt>
                <c:pt idx="796">
                  <c:v>41340</c:v>
                </c:pt>
                <c:pt idx="797">
                  <c:v>41341</c:v>
                </c:pt>
                <c:pt idx="798">
                  <c:v>41342</c:v>
                </c:pt>
                <c:pt idx="799">
                  <c:v>41343</c:v>
                </c:pt>
                <c:pt idx="800">
                  <c:v>41344</c:v>
                </c:pt>
                <c:pt idx="801">
                  <c:v>41345</c:v>
                </c:pt>
                <c:pt idx="802">
                  <c:v>41346</c:v>
                </c:pt>
                <c:pt idx="803">
                  <c:v>41347</c:v>
                </c:pt>
                <c:pt idx="804">
                  <c:v>41348</c:v>
                </c:pt>
                <c:pt idx="805">
                  <c:v>41349</c:v>
                </c:pt>
                <c:pt idx="806">
                  <c:v>41350</c:v>
                </c:pt>
                <c:pt idx="807">
                  <c:v>41351</c:v>
                </c:pt>
                <c:pt idx="808">
                  <c:v>41352</c:v>
                </c:pt>
                <c:pt idx="809">
                  <c:v>41353</c:v>
                </c:pt>
                <c:pt idx="810">
                  <c:v>41354</c:v>
                </c:pt>
                <c:pt idx="811">
                  <c:v>41355</c:v>
                </c:pt>
                <c:pt idx="812">
                  <c:v>41356</c:v>
                </c:pt>
                <c:pt idx="813">
                  <c:v>41357</c:v>
                </c:pt>
                <c:pt idx="814">
                  <c:v>41358</c:v>
                </c:pt>
                <c:pt idx="815">
                  <c:v>41359</c:v>
                </c:pt>
                <c:pt idx="816">
                  <c:v>41360</c:v>
                </c:pt>
                <c:pt idx="817">
                  <c:v>41361</c:v>
                </c:pt>
                <c:pt idx="818">
                  <c:v>41362</c:v>
                </c:pt>
                <c:pt idx="819">
                  <c:v>41363</c:v>
                </c:pt>
                <c:pt idx="820">
                  <c:v>41364</c:v>
                </c:pt>
                <c:pt idx="821">
                  <c:v>41365</c:v>
                </c:pt>
                <c:pt idx="822">
                  <c:v>41366</c:v>
                </c:pt>
                <c:pt idx="823">
                  <c:v>41367</c:v>
                </c:pt>
                <c:pt idx="824">
                  <c:v>41368</c:v>
                </c:pt>
                <c:pt idx="825">
                  <c:v>41369</c:v>
                </c:pt>
                <c:pt idx="826">
                  <c:v>41370</c:v>
                </c:pt>
                <c:pt idx="827">
                  <c:v>41371</c:v>
                </c:pt>
                <c:pt idx="828">
                  <c:v>41372</c:v>
                </c:pt>
                <c:pt idx="829">
                  <c:v>41373</c:v>
                </c:pt>
                <c:pt idx="830">
                  <c:v>41374</c:v>
                </c:pt>
                <c:pt idx="831">
                  <c:v>41375</c:v>
                </c:pt>
                <c:pt idx="832">
                  <c:v>41376</c:v>
                </c:pt>
                <c:pt idx="833">
                  <c:v>41377</c:v>
                </c:pt>
                <c:pt idx="834">
                  <c:v>41378</c:v>
                </c:pt>
                <c:pt idx="835">
                  <c:v>41379</c:v>
                </c:pt>
                <c:pt idx="836">
                  <c:v>41380</c:v>
                </c:pt>
                <c:pt idx="837">
                  <c:v>41381</c:v>
                </c:pt>
                <c:pt idx="838">
                  <c:v>41382</c:v>
                </c:pt>
                <c:pt idx="839">
                  <c:v>41383</c:v>
                </c:pt>
                <c:pt idx="840">
                  <c:v>41384</c:v>
                </c:pt>
                <c:pt idx="841">
                  <c:v>41385</c:v>
                </c:pt>
                <c:pt idx="842">
                  <c:v>41386</c:v>
                </c:pt>
                <c:pt idx="843">
                  <c:v>41387</c:v>
                </c:pt>
                <c:pt idx="844">
                  <c:v>41388</c:v>
                </c:pt>
                <c:pt idx="845">
                  <c:v>41389</c:v>
                </c:pt>
                <c:pt idx="846">
                  <c:v>41390</c:v>
                </c:pt>
                <c:pt idx="847">
                  <c:v>41391</c:v>
                </c:pt>
                <c:pt idx="848">
                  <c:v>41392</c:v>
                </c:pt>
                <c:pt idx="849">
                  <c:v>41393</c:v>
                </c:pt>
                <c:pt idx="850">
                  <c:v>41394</c:v>
                </c:pt>
                <c:pt idx="851">
                  <c:v>41395</c:v>
                </c:pt>
                <c:pt idx="852">
                  <c:v>41396</c:v>
                </c:pt>
                <c:pt idx="853">
                  <c:v>41397</c:v>
                </c:pt>
                <c:pt idx="854">
                  <c:v>41398</c:v>
                </c:pt>
                <c:pt idx="855">
                  <c:v>41399</c:v>
                </c:pt>
                <c:pt idx="856">
                  <c:v>41400</c:v>
                </c:pt>
                <c:pt idx="857">
                  <c:v>41401</c:v>
                </c:pt>
                <c:pt idx="858">
                  <c:v>41402</c:v>
                </c:pt>
                <c:pt idx="859">
                  <c:v>41403</c:v>
                </c:pt>
                <c:pt idx="860">
                  <c:v>41404</c:v>
                </c:pt>
                <c:pt idx="861">
                  <c:v>41405</c:v>
                </c:pt>
                <c:pt idx="862">
                  <c:v>41406</c:v>
                </c:pt>
                <c:pt idx="863">
                  <c:v>41407</c:v>
                </c:pt>
                <c:pt idx="864">
                  <c:v>41408</c:v>
                </c:pt>
                <c:pt idx="865">
                  <c:v>41409</c:v>
                </c:pt>
                <c:pt idx="866">
                  <c:v>41410</c:v>
                </c:pt>
                <c:pt idx="867">
                  <c:v>41411</c:v>
                </c:pt>
                <c:pt idx="868">
                  <c:v>41412</c:v>
                </c:pt>
                <c:pt idx="869">
                  <c:v>41413</c:v>
                </c:pt>
                <c:pt idx="870">
                  <c:v>41414</c:v>
                </c:pt>
                <c:pt idx="871">
                  <c:v>41415</c:v>
                </c:pt>
                <c:pt idx="872">
                  <c:v>41416</c:v>
                </c:pt>
                <c:pt idx="873">
                  <c:v>41417</c:v>
                </c:pt>
                <c:pt idx="874">
                  <c:v>41418</c:v>
                </c:pt>
                <c:pt idx="875">
                  <c:v>41419</c:v>
                </c:pt>
                <c:pt idx="876">
                  <c:v>41420</c:v>
                </c:pt>
                <c:pt idx="877">
                  <c:v>41421</c:v>
                </c:pt>
                <c:pt idx="878">
                  <c:v>41422</c:v>
                </c:pt>
                <c:pt idx="879">
                  <c:v>41423</c:v>
                </c:pt>
                <c:pt idx="880">
                  <c:v>41424</c:v>
                </c:pt>
                <c:pt idx="881">
                  <c:v>41425</c:v>
                </c:pt>
                <c:pt idx="882">
                  <c:v>41426</c:v>
                </c:pt>
                <c:pt idx="883">
                  <c:v>41427</c:v>
                </c:pt>
                <c:pt idx="884">
                  <c:v>41428</c:v>
                </c:pt>
                <c:pt idx="885">
                  <c:v>41429</c:v>
                </c:pt>
                <c:pt idx="886">
                  <c:v>41430</c:v>
                </c:pt>
                <c:pt idx="887">
                  <c:v>41431</c:v>
                </c:pt>
                <c:pt idx="888">
                  <c:v>41432</c:v>
                </c:pt>
                <c:pt idx="889">
                  <c:v>41433</c:v>
                </c:pt>
                <c:pt idx="890">
                  <c:v>41434</c:v>
                </c:pt>
                <c:pt idx="891">
                  <c:v>41435</c:v>
                </c:pt>
                <c:pt idx="892">
                  <c:v>41436</c:v>
                </c:pt>
                <c:pt idx="893">
                  <c:v>41437</c:v>
                </c:pt>
                <c:pt idx="894">
                  <c:v>41438</c:v>
                </c:pt>
                <c:pt idx="895">
                  <c:v>41439</c:v>
                </c:pt>
                <c:pt idx="896">
                  <c:v>41440</c:v>
                </c:pt>
                <c:pt idx="897">
                  <c:v>41441</c:v>
                </c:pt>
                <c:pt idx="898">
                  <c:v>41442</c:v>
                </c:pt>
                <c:pt idx="899">
                  <c:v>41443</c:v>
                </c:pt>
                <c:pt idx="900">
                  <c:v>41444</c:v>
                </c:pt>
                <c:pt idx="901">
                  <c:v>41445</c:v>
                </c:pt>
                <c:pt idx="902">
                  <c:v>41446</c:v>
                </c:pt>
                <c:pt idx="903">
                  <c:v>41447</c:v>
                </c:pt>
                <c:pt idx="904">
                  <c:v>41448</c:v>
                </c:pt>
                <c:pt idx="905">
                  <c:v>41449</c:v>
                </c:pt>
                <c:pt idx="906">
                  <c:v>41450</c:v>
                </c:pt>
                <c:pt idx="907">
                  <c:v>41451</c:v>
                </c:pt>
                <c:pt idx="908">
                  <c:v>41452</c:v>
                </c:pt>
                <c:pt idx="909">
                  <c:v>41453</c:v>
                </c:pt>
                <c:pt idx="910">
                  <c:v>41454</c:v>
                </c:pt>
                <c:pt idx="911">
                  <c:v>41455</c:v>
                </c:pt>
                <c:pt idx="912">
                  <c:v>41456</c:v>
                </c:pt>
                <c:pt idx="913">
                  <c:v>41457</c:v>
                </c:pt>
                <c:pt idx="914">
                  <c:v>41458</c:v>
                </c:pt>
                <c:pt idx="915">
                  <c:v>41459</c:v>
                </c:pt>
                <c:pt idx="916">
                  <c:v>41460</c:v>
                </c:pt>
                <c:pt idx="917">
                  <c:v>41461</c:v>
                </c:pt>
                <c:pt idx="918">
                  <c:v>41462</c:v>
                </c:pt>
                <c:pt idx="919">
                  <c:v>41463</c:v>
                </c:pt>
                <c:pt idx="920">
                  <c:v>41464</c:v>
                </c:pt>
                <c:pt idx="921">
                  <c:v>41465</c:v>
                </c:pt>
                <c:pt idx="922">
                  <c:v>41466</c:v>
                </c:pt>
                <c:pt idx="923">
                  <c:v>41467</c:v>
                </c:pt>
                <c:pt idx="924">
                  <c:v>41468</c:v>
                </c:pt>
                <c:pt idx="925">
                  <c:v>41469</c:v>
                </c:pt>
                <c:pt idx="926">
                  <c:v>41470</c:v>
                </c:pt>
                <c:pt idx="927">
                  <c:v>41471</c:v>
                </c:pt>
                <c:pt idx="928">
                  <c:v>41472</c:v>
                </c:pt>
                <c:pt idx="929">
                  <c:v>41473</c:v>
                </c:pt>
                <c:pt idx="930">
                  <c:v>41474</c:v>
                </c:pt>
                <c:pt idx="931">
                  <c:v>41475</c:v>
                </c:pt>
                <c:pt idx="932">
                  <c:v>41476</c:v>
                </c:pt>
                <c:pt idx="933">
                  <c:v>41477</c:v>
                </c:pt>
                <c:pt idx="934">
                  <c:v>41478</c:v>
                </c:pt>
                <c:pt idx="935">
                  <c:v>41479</c:v>
                </c:pt>
                <c:pt idx="936">
                  <c:v>41480</c:v>
                </c:pt>
                <c:pt idx="937">
                  <c:v>41481</c:v>
                </c:pt>
                <c:pt idx="938">
                  <c:v>41482</c:v>
                </c:pt>
                <c:pt idx="939">
                  <c:v>41483</c:v>
                </c:pt>
                <c:pt idx="940">
                  <c:v>41484</c:v>
                </c:pt>
                <c:pt idx="941">
                  <c:v>41485</c:v>
                </c:pt>
                <c:pt idx="942">
                  <c:v>41486</c:v>
                </c:pt>
                <c:pt idx="943">
                  <c:v>41487</c:v>
                </c:pt>
                <c:pt idx="944">
                  <c:v>41488</c:v>
                </c:pt>
                <c:pt idx="945">
                  <c:v>41489</c:v>
                </c:pt>
                <c:pt idx="946">
                  <c:v>41490</c:v>
                </c:pt>
                <c:pt idx="947">
                  <c:v>41491</c:v>
                </c:pt>
                <c:pt idx="948">
                  <c:v>41492</c:v>
                </c:pt>
                <c:pt idx="949">
                  <c:v>41493</c:v>
                </c:pt>
                <c:pt idx="950">
                  <c:v>41494</c:v>
                </c:pt>
                <c:pt idx="951">
                  <c:v>41495</c:v>
                </c:pt>
                <c:pt idx="952">
                  <c:v>41496</c:v>
                </c:pt>
                <c:pt idx="953">
                  <c:v>41497</c:v>
                </c:pt>
                <c:pt idx="954">
                  <c:v>41498</c:v>
                </c:pt>
                <c:pt idx="955">
                  <c:v>41499</c:v>
                </c:pt>
                <c:pt idx="956">
                  <c:v>41500</c:v>
                </c:pt>
                <c:pt idx="957">
                  <c:v>41501</c:v>
                </c:pt>
                <c:pt idx="958">
                  <c:v>41502</c:v>
                </c:pt>
                <c:pt idx="959">
                  <c:v>41503</c:v>
                </c:pt>
                <c:pt idx="960">
                  <c:v>41504</c:v>
                </c:pt>
                <c:pt idx="961">
                  <c:v>41505</c:v>
                </c:pt>
                <c:pt idx="962">
                  <c:v>41506</c:v>
                </c:pt>
                <c:pt idx="963">
                  <c:v>41507</c:v>
                </c:pt>
                <c:pt idx="964">
                  <c:v>41508</c:v>
                </c:pt>
                <c:pt idx="965">
                  <c:v>41509</c:v>
                </c:pt>
                <c:pt idx="966">
                  <c:v>41510</c:v>
                </c:pt>
                <c:pt idx="967">
                  <c:v>41511</c:v>
                </c:pt>
                <c:pt idx="968">
                  <c:v>41512</c:v>
                </c:pt>
                <c:pt idx="969">
                  <c:v>41513</c:v>
                </c:pt>
                <c:pt idx="970">
                  <c:v>41514</c:v>
                </c:pt>
                <c:pt idx="971">
                  <c:v>41515</c:v>
                </c:pt>
                <c:pt idx="972">
                  <c:v>41516</c:v>
                </c:pt>
                <c:pt idx="973">
                  <c:v>41517</c:v>
                </c:pt>
                <c:pt idx="974">
                  <c:v>41518</c:v>
                </c:pt>
                <c:pt idx="975">
                  <c:v>41519</c:v>
                </c:pt>
                <c:pt idx="976">
                  <c:v>41520</c:v>
                </c:pt>
                <c:pt idx="977">
                  <c:v>41521</c:v>
                </c:pt>
                <c:pt idx="978">
                  <c:v>41522</c:v>
                </c:pt>
                <c:pt idx="979">
                  <c:v>41523</c:v>
                </c:pt>
                <c:pt idx="980">
                  <c:v>41524</c:v>
                </c:pt>
                <c:pt idx="981">
                  <c:v>41525</c:v>
                </c:pt>
                <c:pt idx="982">
                  <c:v>41526</c:v>
                </c:pt>
                <c:pt idx="983">
                  <c:v>41527</c:v>
                </c:pt>
                <c:pt idx="984">
                  <c:v>41528</c:v>
                </c:pt>
                <c:pt idx="985">
                  <c:v>41529</c:v>
                </c:pt>
                <c:pt idx="986">
                  <c:v>41530</c:v>
                </c:pt>
                <c:pt idx="987">
                  <c:v>41531</c:v>
                </c:pt>
                <c:pt idx="988">
                  <c:v>41532</c:v>
                </c:pt>
                <c:pt idx="989">
                  <c:v>41533</c:v>
                </c:pt>
                <c:pt idx="990">
                  <c:v>41534</c:v>
                </c:pt>
                <c:pt idx="991">
                  <c:v>41535</c:v>
                </c:pt>
                <c:pt idx="992">
                  <c:v>41536</c:v>
                </c:pt>
                <c:pt idx="993">
                  <c:v>41537</c:v>
                </c:pt>
                <c:pt idx="994">
                  <c:v>41538</c:v>
                </c:pt>
                <c:pt idx="995">
                  <c:v>41539</c:v>
                </c:pt>
                <c:pt idx="996">
                  <c:v>41540</c:v>
                </c:pt>
                <c:pt idx="997">
                  <c:v>41541</c:v>
                </c:pt>
                <c:pt idx="998">
                  <c:v>41542</c:v>
                </c:pt>
                <c:pt idx="999">
                  <c:v>41543</c:v>
                </c:pt>
                <c:pt idx="1000">
                  <c:v>41544</c:v>
                </c:pt>
                <c:pt idx="1001">
                  <c:v>41545</c:v>
                </c:pt>
                <c:pt idx="1002">
                  <c:v>41546</c:v>
                </c:pt>
                <c:pt idx="1003">
                  <c:v>41547</c:v>
                </c:pt>
                <c:pt idx="1004">
                  <c:v>41548</c:v>
                </c:pt>
                <c:pt idx="1005">
                  <c:v>41549</c:v>
                </c:pt>
                <c:pt idx="1006">
                  <c:v>41550</c:v>
                </c:pt>
                <c:pt idx="1007">
                  <c:v>41551</c:v>
                </c:pt>
                <c:pt idx="1008">
                  <c:v>41552</c:v>
                </c:pt>
                <c:pt idx="1009">
                  <c:v>41553</c:v>
                </c:pt>
                <c:pt idx="1010">
                  <c:v>41554</c:v>
                </c:pt>
                <c:pt idx="1011">
                  <c:v>41555</c:v>
                </c:pt>
                <c:pt idx="1012">
                  <c:v>41556</c:v>
                </c:pt>
                <c:pt idx="1013">
                  <c:v>41557</c:v>
                </c:pt>
                <c:pt idx="1014">
                  <c:v>41558</c:v>
                </c:pt>
                <c:pt idx="1015">
                  <c:v>41559</c:v>
                </c:pt>
                <c:pt idx="1016">
                  <c:v>41560</c:v>
                </c:pt>
                <c:pt idx="1017">
                  <c:v>41561</c:v>
                </c:pt>
                <c:pt idx="1018">
                  <c:v>41562</c:v>
                </c:pt>
                <c:pt idx="1019">
                  <c:v>41563</c:v>
                </c:pt>
                <c:pt idx="1020">
                  <c:v>41564</c:v>
                </c:pt>
                <c:pt idx="1021">
                  <c:v>41565</c:v>
                </c:pt>
                <c:pt idx="1022">
                  <c:v>41566</c:v>
                </c:pt>
                <c:pt idx="1023">
                  <c:v>41567</c:v>
                </c:pt>
                <c:pt idx="1024">
                  <c:v>41568</c:v>
                </c:pt>
                <c:pt idx="1025">
                  <c:v>41569</c:v>
                </c:pt>
                <c:pt idx="1026">
                  <c:v>41570</c:v>
                </c:pt>
                <c:pt idx="1027">
                  <c:v>41571</c:v>
                </c:pt>
                <c:pt idx="1028">
                  <c:v>41572</c:v>
                </c:pt>
                <c:pt idx="1029">
                  <c:v>41573</c:v>
                </c:pt>
                <c:pt idx="1030">
                  <c:v>41574</c:v>
                </c:pt>
                <c:pt idx="1031">
                  <c:v>41575</c:v>
                </c:pt>
                <c:pt idx="1032">
                  <c:v>41576</c:v>
                </c:pt>
                <c:pt idx="1033">
                  <c:v>41577</c:v>
                </c:pt>
                <c:pt idx="1034">
                  <c:v>41578</c:v>
                </c:pt>
                <c:pt idx="1035">
                  <c:v>41579</c:v>
                </c:pt>
                <c:pt idx="1036">
                  <c:v>41580</c:v>
                </c:pt>
                <c:pt idx="1037">
                  <c:v>41581</c:v>
                </c:pt>
                <c:pt idx="1038">
                  <c:v>41582</c:v>
                </c:pt>
                <c:pt idx="1039">
                  <c:v>41583</c:v>
                </c:pt>
                <c:pt idx="1040">
                  <c:v>41584</c:v>
                </c:pt>
                <c:pt idx="1041">
                  <c:v>41585</c:v>
                </c:pt>
                <c:pt idx="1042">
                  <c:v>41586</c:v>
                </c:pt>
                <c:pt idx="1043">
                  <c:v>41587</c:v>
                </c:pt>
                <c:pt idx="1044">
                  <c:v>41588</c:v>
                </c:pt>
                <c:pt idx="1045">
                  <c:v>41589</c:v>
                </c:pt>
                <c:pt idx="1046">
                  <c:v>41590</c:v>
                </c:pt>
                <c:pt idx="1047">
                  <c:v>41591</c:v>
                </c:pt>
                <c:pt idx="1048">
                  <c:v>41592</c:v>
                </c:pt>
                <c:pt idx="1049">
                  <c:v>41593</c:v>
                </c:pt>
                <c:pt idx="1050">
                  <c:v>41594</c:v>
                </c:pt>
                <c:pt idx="1051">
                  <c:v>41595</c:v>
                </c:pt>
                <c:pt idx="1052">
                  <c:v>41596</c:v>
                </c:pt>
                <c:pt idx="1053">
                  <c:v>41597</c:v>
                </c:pt>
                <c:pt idx="1054">
                  <c:v>41598</c:v>
                </c:pt>
                <c:pt idx="1055">
                  <c:v>41599</c:v>
                </c:pt>
                <c:pt idx="1056">
                  <c:v>41600</c:v>
                </c:pt>
                <c:pt idx="1057">
                  <c:v>41601</c:v>
                </c:pt>
                <c:pt idx="1058">
                  <c:v>41602</c:v>
                </c:pt>
                <c:pt idx="1059">
                  <c:v>41603</c:v>
                </c:pt>
                <c:pt idx="1060">
                  <c:v>41604</c:v>
                </c:pt>
                <c:pt idx="1061">
                  <c:v>41605</c:v>
                </c:pt>
                <c:pt idx="1062">
                  <c:v>41606</c:v>
                </c:pt>
                <c:pt idx="1063">
                  <c:v>41607</c:v>
                </c:pt>
                <c:pt idx="1064">
                  <c:v>41608</c:v>
                </c:pt>
                <c:pt idx="1065">
                  <c:v>41609</c:v>
                </c:pt>
                <c:pt idx="1066">
                  <c:v>41610</c:v>
                </c:pt>
                <c:pt idx="1067">
                  <c:v>41611</c:v>
                </c:pt>
                <c:pt idx="1068">
                  <c:v>41612</c:v>
                </c:pt>
                <c:pt idx="1069">
                  <c:v>41613</c:v>
                </c:pt>
                <c:pt idx="1070">
                  <c:v>41614</c:v>
                </c:pt>
                <c:pt idx="1071">
                  <c:v>41615</c:v>
                </c:pt>
                <c:pt idx="1072">
                  <c:v>41616</c:v>
                </c:pt>
                <c:pt idx="1073">
                  <c:v>41617</c:v>
                </c:pt>
                <c:pt idx="1074">
                  <c:v>41618</c:v>
                </c:pt>
                <c:pt idx="1075">
                  <c:v>41619</c:v>
                </c:pt>
                <c:pt idx="1076">
                  <c:v>41620</c:v>
                </c:pt>
                <c:pt idx="1077">
                  <c:v>41621</c:v>
                </c:pt>
                <c:pt idx="1078">
                  <c:v>41622</c:v>
                </c:pt>
                <c:pt idx="1079">
                  <c:v>41623</c:v>
                </c:pt>
                <c:pt idx="1080">
                  <c:v>41624</c:v>
                </c:pt>
                <c:pt idx="1081">
                  <c:v>41625</c:v>
                </c:pt>
                <c:pt idx="1082">
                  <c:v>41626</c:v>
                </c:pt>
                <c:pt idx="1083">
                  <c:v>41627</c:v>
                </c:pt>
                <c:pt idx="1084">
                  <c:v>41628</c:v>
                </c:pt>
                <c:pt idx="1085">
                  <c:v>41629</c:v>
                </c:pt>
                <c:pt idx="1086">
                  <c:v>41630</c:v>
                </c:pt>
                <c:pt idx="1087">
                  <c:v>41631</c:v>
                </c:pt>
                <c:pt idx="1088">
                  <c:v>41632</c:v>
                </c:pt>
                <c:pt idx="1089">
                  <c:v>41633</c:v>
                </c:pt>
                <c:pt idx="1090">
                  <c:v>41634</c:v>
                </c:pt>
                <c:pt idx="1091">
                  <c:v>41635</c:v>
                </c:pt>
                <c:pt idx="1092">
                  <c:v>41636</c:v>
                </c:pt>
                <c:pt idx="1093">
                  <c:v>41637</c:v>
                </c:pt>
                <c:pt idx="1094">
                  <c:v>41638</c:v>
                </c:pt>
                <c:pt idx="1095">
                  <c:v>41639</c:v>
                </c:pt>
                <c:pt idx="1096">
                  <c:v>41640</c:v>
                </c:pt>
                <c:pt idx="1097">
                  <c:v>41641</c:v>
                </c:pt>
                <c:pt idx="1098">
                  <c:v>41642</c:v>
                </c:pt>
                <c:pt idx="1099">
                  <c:v>41643</c:v>
                </c:pt>
                <c:pt idx="1100">
                  <c:v>41644</c:v>
                </c:pt>
                <c:pt idx="1101">
                  <c:v>41645</c:v>
                </c:pt>
                <c:pt idx="1102">
                  <c:v>41646</c:v>
                </c:pt>
                <c:pt idx="1103">
                  <c:v>41647</c:v>
                </c:pt>
                <c:pt idx="1104">
                  <c:v>41648</c:v>
                </c:pt>
                <c:pt idx="1105">
                  <c:v>41649</c:v>
                </c:pt>
                <c:pt idx="1106">
                  <c:v>41650</c:v>
                </c:pt>
                <c:pt idx="1107">
                  <c:v>41651</c:v>
                </c:pt>
                <c:pt idx="1108">
                  <c:v>41652</c:v>
                </c:pt>
                <c:pt idx="1109">
                  <c:v>41653</c:v>
                </c:pt>
                <c:pt idx="1110">
                  <c:v>41654</c:v>
                </c:pt>
                <c:pt idx="1111">
                  <c:v>41655</c:v>
                </c:pt>
                <c:pt idx="1112">
                  <c:v>41656</c:v>
                </c:pt>
                <c:pt idx="1113">
                  <c:v>41657</c:v>
                </c:pt>
                <c:pt idx="1114">
                  <c:v>41658</c:v>
                </c:pt>
                <c:pt idx="1115">
                  <c:v>41659</c:v>
                </c:pt>
                <c:pt idx="1116">
                  <c:v>41660</c:v>
                </c:pt>
                <c:pt idx="1117">
                  <c:v>41661</c:v>
                </c:pt>
                <c:pt idx="1118">
                  <c:v>41662</c:v>
                </c:pt>
                <c:pt idx="1119">
                  <c:v>41663</c:v>
                </c:pt>
                <c:pt idx="1120">
                  <c:v>41664</c:v>
                </c:pt>
                <c:pt idx="1121">
                  <c:v>41665</c:v>
                </c:pt>
                <c:pt idx="1122">
                  <c:v>41666</c:v>
                </c:pt>
                <c:pt idx="1123">
                  <c:v>41667</c:v>
                </c:pt>
                <c:pt idx="1124">
                  <c:v>41668</c:v>
                </c:pt>
                <c:pt idx="1125">
                  <c:v>41669</c:v>
                </c:pt>
                <c:pt idx="1126">
                  <c:v>41670</c:v>
                </c:pt>
                <c:pt idx="1127">
                  <c:v>41671</c:v>
                </c:pt>
                <c:pt idx="1128">
                  <c:v>41672</c:v>
                </c:pt>
                <c:pt idx="1129">
                  <c:v>41673</c:v>
                </c:pt>
                <c:pt idx="1130">
                  <c:v>41674</c:v>
                </c:pt>
                <c:pt idx="1131">
                  <c:v>41675</c:v>
                </c:pt>
                <c:pt idx="1132">
                  <c:v>41676</c:v>
                </c:pt>
                <c:pt idx="1133">
                  <c:v>41677</c:v>
                </c:pt>
                <c:pt idx="1134">
                  <c:v>41678</c:v>
                </c:pt>
                <c:pt idx="1135">
                  <c:v>41679</c:v>
                </c:pt>
                <c:pt idx="1136">
                  <c:v>41680</c:v>
                </c:pt>
                <c:pt idx="1137">
                  <c:v>41681</c:v>
                </c:pt>
                <c:pt idx="1138">
                  <c:v>41682</c:v>
                </c:pt>
                <c:pt idx="1139">
                  <c:v>41683</c:v>
                </c:pt>
                <c:pt idx="1140">
                  <c:v>41684</c:v>
                </c:pt>
                <c:pt idx="1141">
                  <c:v>41685</c:v>
                </c:pt>
                <c:pt idx="1142">
                  <c:v>41686</c:v>
                </c:pt>
                <c:pt idx="1143">
                  <c:v>41687</c:v>
                </c:pt>
                <c:pt idx="1144">
                  <c:v>41688</c:v>
                </c:pt>
                <c:pt idx="1145">
                  <c:v>41689</c:v>
                </c:pt>
                <c:pt idx="1146">
                  <c:v>41690</c:v>
                </c:pt>
                <c:pt idx="1147">
                  <c:v>41691</c:v>
                </c:pt>
                <c:pt idx="1148">
                  <c:v>41692</c:v>
                </c:pt>
                <c:pt idx="1149">
                  <c:v>41693</c:v>
                </c:pt>
                <c:pt idx="1150">
                  <c:v>41694</c:v>
                </c:pt>
                <c:pt idx="1151">
                  <c:v>41695</c:v>
                </c:pt>
                <c:pt idx="1152">
                  <c:v>41696</c:v>
                </c:pt>
                <c:pt idx="1153">
                  <c:v>41697</c:v>
                </c:pt>
                <c:pt idx="1154">
                  <c:v>41698</c:v>
                </c:pt>
                <c:pt idx="1155">
                  <c:v>41699</c:v>
                </c:pt>
                <c:pt idx="1156">
                  <c:v>41700</c:v>
                </c:pt>
                <c:pt idx="1157">
                  <c:v>41701</c:v>
                </c:pt>
                <c:pt idx="1158">
                  <c:v>41702</c:v>
                </c:pt>
                <c:pt idx="1159">
                  <c:v>41703</c:v>
                </c:pt>
                <c:pt idx="1160">
                  <c:v>41704</c:v>
                </c:pt>
                <c:pt idx="1161">
                  <c:v>41705</c:v>
                </c:pt>
                <c:pt idx="1162">
                  <c:v>41706</c:v>
                </c:pt>
                <c:pt idx="1163">
                  <c:v>41707</c:v>
                </c:pt>
                <c:pt idx="1164">
                  <c:v>41708</c:v>
                </c:pt>
                <c:pt idx="1165">
                  <c:v>41709</c:v>
                </c:pt>
                <c:pt idx="1166">
                  <c:v>41710</c:v>
                </c:pt>
                <c:pt idx="1167">
                  <c:v>41711</c:v>
                </c:pt>
                <c:pt idx="1168">
                  <c:v>41712</c:v>
                </c:pt>
                <c:pt idx="1169">
                  <c:v>41713</c:v>
                </c:pt>
                <c:pt idx="1170">
                  <c:v>41714</c:v>
                </c:pt>
                <c:pt idx="1171">
                  <c:v>41715</c:v>
                </c:pt>
                <c:pt idx="1172">
                  <c:v>41716</c:v>
                </c:pt>
                <c:pt idx="1173">
                  <c:v>41717</c:v>
                </c:pt>
                <c:pt idx="1174">
                  <c:v>41718</c:v>
                </c:pt>
                <c:pt idx="1175">
                  <c:v>41719</c:v>
                </c:pt>
                <c:pt idx="1176">
                  <c:v>41720</c:v>
                </c:pt>
                <c:pt idx="1177">
                  <c:v>41721</c:v>
                </c:pt>
                <c:pt idx="1178">
                  <c:v>41722</c:v>
                </c:pt>
                <c:pt idx="1179">
                  <c:v>41723</c:v>
                </c:pt>
                <c:pt idx="1180">
                  <c:v>41724</c:v>
                </c:pt>
                <c:pt idx="1181">
                  <c:v>41725</c:v>
                </c:pt>
                <c:pt idx="1182">
                  <c:v>41726</c:v>
                </c:pt>
                <c:pt idx="1183">
                  <c:v>41727</c:v>
                </c:pt>
                <c:pt idx="1184">
                  <c:v>41728</c:v>
                </c:pt>
                <c:pt idx="1185">
                  <c:v>41729</c:v>
                </c:pt>
                <c:pt idx="1186">
                  <c:v>41730</c:v>
                </c:pt>
                <c:pt idx="1187">
                  <c:v>41731</c:v>
                </c:pt>
                <c:pt idx="1188">
                  <c:v>41732</c:v>
                </c:pt>
                <c:pt idx="1189">
                  <c:v>41733</c:v>
                </c:pt>
                <c:pt idx="1190">
                  <c:v>41734</c:v>
                </c:pt>
                <c:pt idx="1191">
                  <c:v>41735</c:v>
                </c:pt>
                <c:pt idx="1192">
                  <c:v>41736</c:v>
                </c:pt>
                <c:pt idx="1193">
                  <c:v>41737</c:v>
                </c:pt>
                <c:pt idx="1194">
                  <c:v>41738</c:v>
                </c:pt>
                <c:pt idx="1195">
                  <c:v>41739</c:v>
                </c:pt>
                <c:pt idx="1196">
                  <c:v>41740</c:v>
                </c:pt>
                <c:pt idx="1197">
                  <c:v>41741</c:v>
                </c:pt>
                <c:pt idx="1198">
                  <c:v>41742</c:v>
                </c:pt>
                <c:pt idx="1199">
                  <c:v>41743</c:v>
                </c:pt>
                <c:pt idx="1200">
                  <c:v>41744</c:v>
                </c:pt>
                <c:pt idx="1201">
                  <c:v>41745</c:v>
                </c:pt>
                <c:pt idx="1202">
                  <c:v>41746</c:v>
                </c:pt>
                <c:pt idx="1203">
                  <c:v>41747</c:v>
                </c:pt>
                <c:pt idx="1204">
                  <c:v>41748</c:v>
                </c:pt>
                <c:pt idx="1205">
                  <c:v>41749</c:v>
                </c:pt>
                <c:pt idx="1206">
                  <c:v>41750</c:v>
                </c:pt>
                <c:pt idx="1207">
                  <c:v>41751</c:v>
                </c:pt>
                <c:pt idx="1208">
                  <c:v>41752</c:v>
                </c:pt>
                <c:pt idx="1209">
                  <c:v>41753</c:v>
                </c:pt>
                <c:pt idx="1210">
                  <c:v>41754</c:v>
                </c:pt>
                <c:pt idx="1211">
                  <c:v>41755</c:v>
                </c:pt>
                <c:pt idx="1212">
                  <c:v>41756</c:v>
                </c:pt>
                <c:pt idx="1213">
                  <c:v>41757</c:v>
                </c:pt>
                <c:pt idx="1214">
                  <c:v>41758</c:v>
                </c:pt>
                <c:pt idx="1215">
                  <c:v>41759</c:v>
                </c:pt>
                <c:pt idx="1216">
                  <c:v>41760</c:v>
                </c:pt>
                <c:pt idx="1217">
                  <c:v>41761</c:v>
                </c:pt>
                <c:pt idx="1218">
                  <c:v>41762</c:v>
                </c:pt>
                <c:pt idx="1219">
                  <c:v>41763</c:v>
                </c:pt>
                <c:pt idx="1220">
                  <c:v>41764</c:v>
                </c:pt>
                <c:pt idx="1221">
                  <c:v>41765</c:v>
                </c:pt>
                <c:pt idx="1222">
                  <c:v>41766</c:v>
                </c:pt>
                <c:pt idx="1223">
                  <c:v>41767</c:v>
                </c:pt>
                <c:pt idx="1224">
                  <c:v>41768</c:v>
                </c:pt>
                <c:pt idx="1225">
                  <c:v>41769</c:v>
                </c:pt>
                <c:pt idx="1226">
                  <c:v>41770</c:v>
                </c:pt>
                <c:pt idx="1227">
                  <c:v>41771</c:v>
                </c:pt>
                <c:pt idx="1228">
                  <c:v>41772</c:v>
                </c:pt>
                <c:pt idx="1229">
                  <c:v>41773</c:v>
                </c:pt>
                <c:pt idx="1230">
                  <c:v>41774</c:v>
                </c:pt>
                <c:pt idx="1231">
                  <c:v>41775</c:v>
                </c:pt>
                <c:pt idx="1232">
                  <c:v>41776</c:v>
                </c:pt>
                <c:pt idx="1233">
                  <c:v>41777</c:v>
                </c:pt>
                <c:pt idx="1234">
                  <c:v>41778</c:v>
                </c:pt>
                <c:pt idx="1235">
                  <c:v>41779</c:v>
                </c:pt>
                <c:pt idx="1236">
                  <c:v>41780</c:v>
                </c:pt>
                <c:pt idx="1237">
                  <c:v>41781</c:v>
                </c:pt>
                <c:pt idx="1238">
                  <c:v>41782</c:v>
                </c:pt>
                <c:pt idx="1239">
                  <c:v>41783</c:v>
                </c:pt>
                <c:pt idx="1240">
                  <c:v>41784</c:v>
                </c:pt>
                <c:pt idx="1241">
                  <c:v>41785</c:v>
                </c:pt>
                <c:pt idx="1242">
                  <c:v>41786</c:v>
                </c:pt>
                <c:pt idx="1243">
                  <c:v>41787</c:v>
                </c:pt>
                <c:pt idx="1244">
                  <c:v>41788</c:v>
                </c:pt>
                <c:pt idx="1245">
                  <c:v>41789</c:v>
                </c:pt>
                <c:pt idx="1246">
                  <c:v>41790</c:v>
                </c:pt>
                <c:pt idx="1247">
                  <c:v>41791</c:v>
                </c:pt>
                <c:pt idx="1248">
                  <c:v>41792</c:v>
                </c:pt>
                <c:pt idx="1249">
                  <c:v>41793</c:v>
                </c:pt>
                <c:pt idx="1250">
                  <c:v>41794</c:v>
                </c:pt>
                <c:pt idx="1251">
                  <c:v>41795</c:v>
                </c:pt>
                <c:pt idx="1252">
                  <c:v>41796</c:v>
                </c:pt>
                <c:pt idx="1253">
                  <c:v>41797</c:v>
                </c:pt>
                <c:pt idx="1254">
                  <c:v>41798</c:v>
                </c:pt>
                <c:pt idx="1255">
                  <c:v>41799</c:v>
                </c:pt>
                <c:pt idx="1256">
                  <c:v>41800</c:v>
                </c:pt>
                <c:pt idx="1257">
                  <c:v>41801</c:v>
                </c:pt>
                <c:pt idx="1258">
                  <c:v>41802</c:v>
                </c:pt>
                <c:pt idx="1259">
                  <c:v>41803</c:v>
                </c:pt>
                <c:pt idx="1260">
                  <c:v>41804</c:v>
                </c:pt>
                <c:pt idx="1261">
                  <c:v>41805</c:v>
                </c:pt>
                <c:pt idx="1262">
                  <c:v>41806</c:v>
                </c:pt>
                <c:pt idx="1263">
                  <c:v>41807</c:v>
                </c:pt>
                <c:pt idx="1264">
                  <c:v>41808</c:v>
                </c:pt>
                <c:pt idx="1265">
                  <c:v>41809</c:v>
                </c:pt>
                <c:pt idx="1266">
                  <c:v>41810</c:v>
                </c:pt>
                <c:pt idx="1267">
                  <c:v>41811</c:v>
                </c:pt>
                <c:pt idx="1268">
                  <c:v>41812</c:v>
                </c:pt>
                <c:pt idx="1269">
                  <c:v>41813</c:v>
                </c:pt>
                <c:pt idx="1270">
                  <c:v>41814</c:v>
                </c:pt>
                <c:pt idx="1271">
                  <c:v>41815</c:v>
                </c:pt>
                <c:pt idx="1272">
                  <c:v>41816</c:v>
                </c:pt>
                <c:pt idx="1273">
                  <c:v>41817</c:v>
                </c:pt>
                <c:pt idx="1274">
                  <c:v>41818</c:v>
                </c:pt>
                <c:pt idx="1275">
                  <c:v>41819</c:v>
                </c:pt>
                <c:pt idx="1276">
                  <c:v>41820</c:v>
                </c:pt>
                <c:pt idx="1277">
                  <c:v>41821</c:v>
                </c:pt>
                <c:pt idx="1278">
                  <c:v>41822</c:v>
                </c:pt>
                <c:pt idx="1279">
                  <c:v>41823</c:v>
                </c:pt>
                <c:pt idx="1280">
                  <c:v>41824</c:v>
                </c:pt>
                <c:pt idx="1281">
                  <c:v>41825</c:v>
                </c:pt>
                <c:pt idx="1282">
                  <c:v>41826</c:v>
                </c:pt>
                <c:pt idx="1283">
                  <c:v>41827</c:v>
                </c:pt>
                <c:pt idx="1284">
                  <c:v>41828</c:v>
                </c:pt>
                <c:pt idx="1285">
                  <c:v>41829</c:v>
                </c:pt>
                <c:pt idx="1286">
                  <c:v>41830</c:v>
                </c:pt>
                <c:pt idx="1287">
                  <c:v>41831</c:v>
                </c:pt>
                <c:pt idx="1288">
                  <c:v>41832</c:v>
                </c:pt>
                <c:pt idx="1289">
                  <c:v>41833</c:v>
                </c:pt>
                <c:pt idx="1290">
                  <c:v>41834</c:v>
                </c:pt>
                <c:pt idx="1291">
                  <c:v>41835</c:v>
                </c:pt>
                <c:pt idx="1292">
                  <c:v>41836</c:v>
                </c:pt>
                <c:pt idx="1293">
                  <c:v>41837</c:v>
                </c:pt>
                <c:pt idx="1294">
                  <c:v>41838</c:v>
                </c:pt>
                <c:pt idx="1295">
                  <c:v>41839</c:v>
                </c:pt>
                <c:pt idx="1296">
                  <c:v>41840</c:v>
                </c:pt>
                <c:pt idx="1297">
                  <c:v>41841</c:v>
                </c:pt>
                <c:pt idx="1298">
                  <c:v>41842</c:v>
                </c:pt>
                <c:pt idx="1299">
                  <c:v>41843</c:v>
                </c:pt>
                <c:pt idx="1300">
                  <c:v>41844</c:v>
                </c:pt>
                <c:pt idx="1301">
                  <c:v>41845</c:v>
                </c:pt>
                <c:pt idx="1302">
                  <c:v>41846</c:v>
                </c:pt>
                <c:pt idx="1303">
                  <c:v>41847</c:v>
                </c:pt>
                <c:pt idx="1304">
                  <c:v>41848</c:v>
                </c:pt>
                <c:pt idx="1305">
                  <c:v>41849</c:v>
                </c:pt>
                <c:pt idx="1306">
                  <c:v>41850</c:v>
                </c:pt>
                <c:pt idx="1307">
                  <c:v>41851</c:v>
                </c:pt>
                <c:pt idx="1308">
                  <c:v>41852</c:v>
                </c:pt>
                <c:pt idx="1309">
                  <c:v>41853</c:v>
                </c:pt>
                <c:pt idx="1310">
                  <c:v>41854</c:v>
                </c:pt>
                <c:pt idx="1311">
                  <c:v>41855</c:v>
                </c:pt>
                <c:pt idx="1312">
                  <c:v>41856</c:v>
                </c:pt>
                <c:pt idx="1313">
                  <c:v>41857</c:v>
                </c:pt>
                <c:pt idx="1314">
                  <c:v>41858</c:v>
                </c:pt>
                <c:pt idx="1315">
                  <c:v>41859</c:v>
                </c:pt>
                <c:pt idx="1316">
                  <c:v>41860</c:v>
                </c:pt>
                <c:pt idx="1317">
                  <c:v>41861</c:v>
                </c:pt>
                <c:pt idx="1318">
                  <c:v>41862</c:v>
                </c:pt>
                <c:pt idx="1319">
                  <c:v>41863</c:v>
                </c:pt>
                <c:pt idx="1320">
                  <c:v>41864</c:v>
                </c:pt>
                <c:pt idx="1321">
                  <c:v>41865</c:v>
                </c:pt>
                <c:pt idx="1322">
                  <c:v>41866</c:v>
                </c:pt>
                <c:pt idx="1323">
                  <c:v>41867</c:v>
                </c:pt>
                <c:pt idx="1324">
                  <c:v>41868</c:v>
                </c:pt>
                <c:pt idx="1325">
                  <c:v>41869</c:v>
                </c:pt>
                <c:pt idx="1326">
                  <c:v>41870</c:v>
                </c:pt>
                <c:pt idx="1327">
                  <c:v>41871</c:v>
                </c:pt>
                <c:pt idx="1328">
                  <c:v>41872</c:v>
                </c:pt>
                <c:pt idx="1329">
                  <c:v>41873</c:v>
                </c:pt>
                <c:pt idx="1330">
                  <c:v>41874</c:v>
                </c:pt>
                <c:pt idx="1331">
                  <c:v>41875</c:v>
                </c:pt>
                <c:pt idx="1332">
                  <c:v>41876</c:v>
                </c:pt>
                <c:pt idx="1333">
                  <c:v>41877</c:v>
                </c:pt>
                <c:pt idx="1334">
                  <c:v>41878</c:v>
                </c:pt>
                <c:pt idx="1335">
                  <c:v>41879</c:v>
                </c:pt>
                <c:pt idx="1336">
                  <c:v>41880</c:v>
                </c:pt>
                <c:pt idx="1337">
                  <c:v>41881</c:v>
                </c:pt>
                <c:pt idx="1338">
                  <c:v>41882</c:v>
                </c:pt>
                <c:pt idx="1339">
                  <c:v>41883</c:v>
                </c:pt>
                <c:pt idx="1340">
                  <c:v>41884</c:v>
                </c:pt>
                <c:pt idx="1341">
                  <c:v>41885</c:v>
                </c:pt>
                <c:pt idx="1342">
                  <c:v>41886</c:v>
                </c:pt>
                <c:pt idx="1343">
                  <c:v>41887</c:v>
                </c:pt>
                <c:pt idx="1344">
                  <c:v>41888</c:v>
                </c:pt>
                <c:pt idx="1345">
                  <c:v>41889</c:v>
                </c:pt>
                <c:pt idx="1346">
                  <c:v>41890</c:v>
                </c:pt>
                <c:pt idx="1347">
                  <c:v>41891</c:v>
                </c:pt>
                <c:pt idx="1348">
                  <c:v>41892</c:v>
                </c:pt>
                <c:pt idx="1349">
                  <c:v>41893</c:v>
                </c:pt>
                <c:pt idx="1350">
                  <c:v>41894</c:v>
                </c:pt>
                <c:pt idx="1351">
                  <c:v>41895</c:v>
                </c:pt>
                <c:pt idx="1352">
                  <c:v>41896</c:v>
                </c:pt>
                <c:pt idx="1353">
                  <c:v>41897</c:v>
                </c:pt>
                <c:pt idx="1354">
                  <c:v>41898</c:v>
                </c:pt>
                <c:pt idx="1355">
                  <c:v>41899</c:v>
                </c:pt>
                <c:pt idx="1356">
                  <c:v>41900</c:v>
                </c:pt>
                <c:pt idx="1357">
                  <c:v>41901</c:v>
                </c:pt>
                <c:pt idx="1358">
                  <c:v>41902</c:v>
                </c:pt>
                <c:pt idx="1359">
                  <c:v>41903</c:v>
                </c:pt>
                <c:pt idx="1360">
                  <c:v>41904</c:v>
                </c:pt>
                <c:pt idx="1361">
                  <c:v>41905</c:v>
                </c:pt>
                <c:pt idx="1362">
                  <c:v>41906</c:v>
                </c:pt>
                <c:pt idx="1363">
                  <c:v>41907</c:v>
                </c:pt>
                <c:pt idx="1364">
                  <c:v>41908</c:v>
                </c:pt>
                <c:pt idx="1365">
                  <c:v>41909</c:v>
                </c:pt>
                <c:pt idx="1366">
                  <c:v>41910</c:v>
                </c:pt>
                <c:pt idx="1367">
                  <c:v>41911</c:v>
                </c:pt>
                <c:pt idx="1368">
                  <c:v>41912</c:v>
                </c:pt>
                <c:pt idx="1369">
                  <c:v>41913</c:v>
                </c:pt>
                <c:pt idx="1370">
                  <c:v>41914</c:v>
                </c:pt>
                <c:pt idx="1371">
                  <c:v>41915</c:v>
                </c:pt>
                <c:pt idx="1372">
                  <c:v>41916</c:v>
                </c:pt>
                <c:pt idx="1373">
                  <c:v>41917</c:v>
                </c:pt>
                <c:pt idx="1374">
                  <c:v>41918</c:v>
                </c:pt>
                <c:pt idx="1375">
                  <c:v>41919</c:v>
                </c:pt>
                <c:pt idx="1376">
                  <c:v>41920</c:v>
                </c:pt>
                <c:pt idx="1377">
                  <c:v>41921</c:v>
                </c:pt>
                <c:pt idx="1378">
                  <c:v>41922</c:v>
                </c:pt>
                <c:pt idx="1379">
                  <c:v>41923</c:v>
                </c:pt>
                <c:pt idx="1380">
                  <c:v>41924</c:v>
                </c:pt>
                <c:pt idx="1381">
                  <c:v>41925</c:v>
                </c:pt>
                <c:pt idx="1382">
                  <c:v>41926</c:v>
                </c:pt>
                <c:pt idx="1383">
                  <c:v>41927</c:v>
                </c:pt>
                <c:pt idx="1384">
                  <c:v>41928</c:v>
                </c:pt>
                <c:pt idx="1385">
                  <c:v>41929</c:v>
                </c:pt>
                <c:pt idx="1386">
                  <c:v>41930</c:v>
                </c:pt>
                <c:pt idx="1387">
                  <c:v>41931</c:v>
                </c:pt>
                <c:pt idx="1388">
                  <c:v>41932</c:v>
                </c:pt>
                <c:pt idx="1389">
                  <c:v>41933</c:v>
                </c:pt>
                <c:pt idx="1390">
                  <c:v>41934</c:v>
                </c:pt>
                <c:pt idx="1391">
                  <c:v>41935</c:v>
                </c:pt>
                <c:pt idx="1392">
                  <c:v>41936</c:v>
                </c:pt>
                <c:pt idx="1393">
                  <c:v>41937</c:v>
                </c:pt>
                <c:pt idx="1394">
                  <c:v>41938</c:v>
                </c:pt>
                <c:pt idx="1395">
                  <c:v>41939</c:v>
                </c:pt>
                <c:pt idx="1396">
                  <c:v>41940</c:v>
                </c:pt>
                <c:pt idx="1397">
                  <c:v>41941</c:v>
                </c:pt>
                <c:pt idx="1398">
                  <c:v>41942</c:v>
                </c:pt>
                <c:pt idx="1399">
                  <c:v>41943</c:v>
                </c:pt>
                <c:pt idx="1400">
                  <c:v>41944</c:v>
                </c:pt>
                <c:pt idx="1401">
                  <c:v>41945</c:v>
                </c:pt>
                <c:pt idx="1402">
                  <c:v>41946</c:v>
                </c:pt>
                <c:pt idx="1403">
                  <c:v>41947</c:v>
                </c:pt>
                <c:pt idx="1404">
                  <c:v>41948</c:v>
                </c:pt>
                <c:pt idx="1405">
                  <c:v>41949</c:v>
                </c:pt>
                <c:pt idx="1406">
                  <c:v>41950</c:v>
                </c:pt>
                <c:pt idx="1407">
                  <c:v>41951</c:v>
                </c:pt>
                <c:pt idx="1408">
                  <c:v>41952</c:v>
                </c:pt>
                <c:pt idx="1409">
                  <c:v>41953</c:v>
                </c:pt>
                <c:pt idx="1410">
                  <c:v>41954</c:v>
                </c:pt>
                <c:pt idx="1411">
                  <c:v>41955</c:v>
                </c:pt>
                <c:pt idx="1412">
                  <c:v>41956</c:v>
                </c:pt>
                <c:pt idx="1413">
                  <c:v>41957</c:v>
                </c:pt>
                <c:pt idx="1414">
                  <c:v>41958</c:v>
                </c:pt>
                <c:pt idx="1415">
                  <c:v>41959</c:v>
                </c:pt>
                <c:pt idx="1416">
                  <c:v>41960</c:v>
                </c:pt>
                <c:pt idx="1417">
                  <c:v>41961</c:v>
                </c:pt>
                <c:pt idx="1418">
                  <c:v>41962</c:v>
                </c:pt>
                <c:pt idx="1419">
                  <c:v>41963</c:v>
                </c:pt>
                <c:pt idx="1420">
                  <c:v>41964</c:v>
                </c:pt>
                <c:pt idx="1421">
                  <c:v>41965</c:v>
                </c:pt>
                <c:pt idx="1422">
                  <c:v>41966</c:v>
                </c:pt>
                <c:pt idx="1423">
                  <c:v>41967</c:v>
                </c:pt>
                <c:pt idx="1424">
                  <c:v>41968</c:v>
                </c:pt>
                <c:pt idx="1425">
                  <c:v>41969</c:v>
                </c:pt>
                <c:pt idx="1426">
                  <c:v>41970</c:v>
                </c:pt>
                <c:pt idx="1427">
                  <c:v>41971</c:v>
                </c:pt>
                <c:pt idx="1428">
                  <c:v>41972</c:v>
                </c:pt>
                <c:pt idx="1429">
                  <c:v>41973</c:v>
                </c:pt>
                <c:pt idx="1430">
                  <c:v>41974</c:v>
                </c:pt>
                <c:pt idx="1431">
                  <c:v>41975</c:v>
                </c:pt>
                <c:pt idx="1432">
                  <c:v>41976</c:v>
                </c:pt>
                <c:pt idx="1433">
                  <c:v>41977</c:v>
                </c:pt>
                <c:pt idx="1434">
                  <c:v>41978</c:v>
                </c:pt>
                <c:pt idx="1435">
                  <c:v>41979</c:v>
                </c:pt>
                <c:pt idx="1436">
                  <c:v>41980</c:v>
                </c:pt>
                <c:pt idx="1437">
                  <c:v>41981</c:v>
                </c:pt>
                <c:pt idx="1438">
                  <c:v>41982</c:v>
                </c:pt>
                <c:pt idx="1439">
                  <c:v>41983</c:v>
                </c:pt>
                <c:pt idx="1440">
                  <c:v>41984</c:v>
                </c:pt>
                <c:pt idx="1441">
                  <c:v>41985</c:v>
                </c:pt>
                <c:pt idx="1442">
                  <c:v>41986</c:v>
                </c:pt>
                <c:pt idx="1443">
                  <c:v>41987</c:v>
                </c:pt>
                <c:pt idx="1444">
                  <c:v>41988</c:v>
                </c:pt>
                <c:pt idx="1445">
                  <c:v>41989</c:v>
                </c:pt>
                <c:pt idx="1446">
                  <c:v>41990</c:v>
                </c:pt>
                <c:pt idx="1447">
                  <c:v>41991</c:v>
                </c:pt>
                <c:pt idx="1448">
                  <c:v>41992</c:v>
                </c:pt>
                <c:pt idx="1449">
                  <c:v>41993</c:v>
                </c:pt>
                <c:pt idx="1450">
                  <c:v>41994</c:v>
                </c:pt>
                <c:pt idx="1451">
                  <c:v>41995</c:v>
                </c:pt>
                <c:pt idx="1452">
                  <c:v>41996</c:v>
                </c:pt>
                <c:pt idx="1453">
                  <c:v>41997</c:v>
                </c:pt>
                <c:pt idx="1454">
                  <c:v>41998</c:v>
                </c:pt>
                <c:pt idx="1455">
                  <c:v>41999</c:v>
                </c:pt>
                <c:pt idx="1456">
                  <c:v>42000</c:v>
                </c:pt>
                <c:pt idx="1457">
                  <c:v>42001</c:v>
                </c:pt>
                <c:pt idx="1458">
                  <c:v>42002</c:v>
                </c:pt>
                <c:pt idx="1459">
                  <c:v>42003</c:v>
                </c:pt>
                <c:pt idx="1460">
                  <c:v>42004</c:v>
                </c:pt>
                <c:pt idx="1461">
                  <c:v>42005</c:v>
                </c:pt>
                <c:pt idx="1462">
                  <c:v>42006</c:v>
                </c:pt>
                <c:pt idx="1463">
                  <c:v>42007</c:v>
                </c:pt>
                <c:pt idx="1464">
                  <c:v>42008</c:v>
                </c:pt>
                <c:pt idx="1465">
                  <c:v>42009</c:v>
                </c:pt>
                <c:pt idx="1466">
                  <c:v>42010</c:v>
                </c:pt>
                <c:pt idx="1467">
                  <c:v>42011</c:v>
                </c:pt>
                <c:pt idx="1468">
                  <c:v>42012</c:v>
                </c:pt>
                <c:pt idx="1469">
                  <c:v>42013</c:v>
                </c:pt>
                <c:pt idx="1470">
                  <c:v>42014</c:v>
                </c:pt>
                <c:pt idx="1471">
                  <c:v>42015</c:v>
                </c:pt>
                <c:pt idx="1472">
                  <c:v>42016</c:v>
                </c:pt>
                <c:pt idx="1473">
                  <c:v>42017</c:v>
                </c:pt>
                <c:pt idx="1474">
                  <c:v>42018</c:v>
                </c:pt>
                <c:pt idx="1475">
                  <c:v>42019</c:v>
                </c:pt>
                <c:pt idx="1476">
                  <c:v>42020</c:v>
                </c:pt>
                <c:pt idx="1477">
                  <c:v>42021</c:v>
                </c:pt>
                <c:pt idx="1478">
                  <c:v>42022</c:v>
                </c:pt>
                <c:pt idx="1479">
                  <c:v>42023</c:v>
                </c:pt>
                <c:pt idx="1480">
                  <c:v>42024</c:v>
                </c:pt>
                <c:pt idx="1481">
                  <c:v>42025</c:v>
                </c:pt>
                <c:pt idx="1482">
                  <c:v>42026</c:v>
                </c:pt>
                <c:pt idx="1483">
                  <c:v>42027</c:v>
                </c:pt>
                <c:pt idx="1484">
                  <c:v>42028</c:v>
                </c:pt>
                <c:pt idx="1485">
                  <c:v>42029</c:v>
                </c:pt>
                <c:pt idx="1486">
                  <c:v>42030</c:v>
                </c:pt>
                <c:pt idx="1487">
                  <c:v>42031</c:v>
                </c:pt>
                <c:pt idx="1488">
                  <c:v>42032</c:v>
                </c:pt>
                <c:pt idx="1489">
                  <c:v>42033</c:v>
                </c:pt>
                <c:pt idx="1490">
                  <c:v>42034</c:v>
                </c:pt>
                <c:pt idx="1491">
                  <c:v>42035</c:v>
                </c:pt>
                <c:pt idx="1492">
                  <c:v>42036</c:v>
                </c:pt>
                <c:pt idx="1493">
                  <c:v>42037</c:v>
                </c:pt>
                <c:pt idx="1494">
                  <c:v>42038</c:v>
                </c:pt>
                <c:pt idx="1495">
                  <c:v>42039</c:v>
                </c:pt>
                <c:pt idx="1496">
                  <c:v>42040</c:v>
                </c:pt>
                <c:pt idx="1497">
                  <c:v>42041</c:v>
                </c:pt>
                <c:pt idx="1498">
                  <c:v>42042</c:v>
                </c:pt>
                <c:pt idx="1499">
                  <c:v>42043</c:v>
                </c:pt>
                <c:pt idx="1500">
                  <c:v>42044</c:v>
                </c:pt>
                <c:pt idx="1501">
                  <c:v>42045</c:v>
                </c:pt>
                <c:pt idx="1502">
                  <c:v>42046</c:v>
                </c:pt>
                <c:pt idx="1503">
                  <c:v>42047</c:v>
                </c:pt>
                <c:pt idx="1504">
                  <c:v>42048</c:v>
                </c:pt>
                <c:pt idx="1505">
                  <c:v>42049</c:v>
                </c:pt>
                <c:pt idx="1506">
                  <c:v>42050</c:v>
                </c:pt>
                <c:pt idx="1507">
                  <c:v>42051</c:v>
                </c:pt>
                <c:pt idx="1508">
                  <c:v>42052</c:v>
                </c:pt>
                <c:pt idx="1509">
                  <c:v>42053</c:v>
                </c:pt>
                <c:pt idx="1510">
                  <c:v>42054</c:v>
                </c:pt>
                <c:pt idx="1511">
                  <c:v>42055</c:v>
                </c:pt>
                <c:pt idx="1512">
                  <c:v>42056</c:v>
                </c:pt>
                <c:pt idx="1513">
                  <c:v>42057</c:v>
                </c:pt>
                <c:pt idx="1514">
                  <c:v>42058</c:v>
                </c:pt>
                <c:pt idx="1515">
                  <c:v>42059</c:v>
                </c:pt>
                <c:pt idx="1516">
                  <c:v>42060</c:v>
                </c:pt>
                <c:pt idx="1517">
                  <c:v>42061</c:v>
                </c:pt>
                <c:pt idx="1518">
                  <c:v>42062</c:v>
                </c:pt>
                <c:pt idx="1519">
                  <c:v>42063</c:v>
                </c:pt>
                <c:pt idx="1520">
                  <c:v>42064</c:v>
                </c:pt>
                <c:pt idx="1521">
                  <c:v>42065</c:v>
                </c:pt>
                <c:pt idx="1522">
                  <c:v>42066</c:v>
                </c:pt>
                <c:pt idx="1523">
                  <c:v>42067</c:v>
                </c:pt>
                <c:pt idx="1524">
                  <c:v>42068</c:v>
                </c:pt>
                <c:pt idx="1525">
                  <c:v>42069</c:v>
                </c:pt>
                <c:pt idx="1526">
                  <c:v>42070</c:v>
                </c:pt>
                <c:pt idx="1527">
                  <c:v>42071</c:v>
                </c:pt>
                <c:pt idx="1528">
                  <c:v>42072</c:v>
                </c:pt>
                <c:pt idx="1529">
                  <c:v>42073</c:v>
                </c:pt>
                <c:pt idx="1530">
                  <c:v>42074</c:v>
                </c:pt>
                <c:pt idx="1531">
                  <c:v>42075</c:v>
                </c:pt>
                <c:pt idx="1532">
                  <c:v>42076</c:v>
                </c:pt>
                <c:pt idx="1533">
                  <c:v>42077</c:v>
                </c:pt>
                <c:pt idx="1534">
                  <c:v>42078</c:v>
                </c:pt>
                <c:pt idx="1535">
                  <c:v>42079</c:v>
                </c:pt>
                <c:pt idx="1536">
                  <c:v>42080</c:v>
                </c:pt>
                <c:pt idx="1537">
                  <c:v>42081</c:v>
                </c:pt>
                <c:pt idx="1538">
                  <c:v>42082</c:v>
                </c:pt>
                <c:pt idx="1539">
                  <c:v>42083</c:v>
                </c:pt>
                <c:pt idx="1540">
                  <c:v>42084</c:v>
                </c:pt>
                <c:pt idx="1541">
                  <c:v>42085</c:v>
                </c:pt>
                <c:pt idx="1542">
                  <c:v>42086</c:v>
                </c:pt>
                <c:pt idx="1543">
                  <c:v>42087</c:v>
                </c:pt>
                <c:pt idx="1544">
                  <c:v>42088</c:v>
                </c:pt>
                <c:pt idx="1545">
                  <c:v>42089</c:v>
                </c:pt>
                <c:pt idx="1546">
                  <c:v>42090</c:v>
                </c:pt>
                <c:pt idx="1547">
                  <c:v>42091</c:v>
                </c:pt>
                <c:pt idx="1548">
                  <c:v>42092</c:v>
                </c:pt>
                <c:pt idx="1549">
                  <c:v>42093</c:v>
                </c:pt>
                <c:pt idx="1550">
                  <c:v>42094</c:v>
                </c:pt>
                <c:pt idx="1551">
                  <c:v>42095</c:v>
                </c:pt>
                <c:pt idx="1552">
                  <c:v>42096</c:v>
                </c:pt>
                <c:pt idx="1553">
                  <c:v>42097</c:v>
                </c:pt>
                <c:pt idx="1554">
                  <c:v>42098</c:v>
                </c:pt>
                <c:pt idx="1555">
                  <c:v>42099</c:v>
                </c:pt>
                <c:pt idx="1556">
                  <c:v>42100</c:v>
                </c:pt>
                <c:pt idx="1557">
                  <c:v>42101</c:v>
                </c:pt>
                <c:pt idx="1558">
                  <c:v>42102</c:v>
                </c:pt>
                <c:pt idx="1559">
                  <c:v>42103</c:v>
                </c:pt>
                <c:pt idx="1560">
                  <c:v>42104</c:v>
                </c:pt>
                <c:pt idx="1561">
                  <c:v>42105</c:v>
                </c:pt>
                <c:pt idx="1562">
                  <c:v>42106</c:v>
                </c:pt>
                <c:pt idx="1563">
                  <c:v>42107</c:v>
                </c:pt>
                <c:pt idx="1564">
                  <c:v>42108</c:v>
                </c:pt>
                <c:pt idx="1565">
                  <c:v>42109</c:v>
                </c:pt>
                <c:pt idx="1566">
                  <c:v>42110</c:v>
                </c:pt>
                <c:pt idx="1567">
                  <c:v>42111</c:v>
                </c:pt>
                <c:pt idx="1568">
                  <c:v>42112</c:v>
                </c:pt>
                <c:pt idx="1569">
                  <c:v>42113</c:v>
                </c:pt>
                <c:pt idx="1570">
                  <c:v>42114</c:v>
                </c:pt>
                <c:pt idx="1571">
                  <c:v>42115</c:v>
                </c:pt>
                <c:pt idx="1572">
                  <c:v>42116</c:v>
                </c:pt>
                <c:pt idx="1573">
                  <c:v>42117</c:v>
                </c:pt>
                <c:pt idx="1574">
                  <c:v>42118</c:v>
                </c:pt>
                <c:pt idx="1575">
                  <c:v>42119</c:v>
                </c:pt>
                <c:pt idx="1576">
                  <c:v>42120</c:v>
                </c:pt>
                <c:pt idx="1577">
                  <c:v>42121</c:v>
                </c:pt>
                <c:pt idx="1578">
                  <c:v>42122</c:v>
                </c:pt>
                <c:pt idx="1579">
                  <c:v>42123</c:v>
                </c:pt>
                <c:pt idx="1580">
                  <c:v>42124</c:v>
                </c:pt>
                <c:pt idx="1581">
                  <c:v>42125</c:v>
                </c:pt>
                <c:pt idx="1582">
                  <c:v>42126</c:v>
                </c:pt>
                <c:pt idx="1583">
                  <c:v>42127</c:v>
                </c:pt>
                <c:pt idx="1584">
                  <c:v>42128</c:v>
                </c:pt>
                <c:pt idx="1585">
                  <c:v>42129</c:v>
                </c:pt>
                <c:pt idx="1586">
                  <c:v>42130</c:v>
                </c:pt>
                <c:pt idx="1587">
                  <c:v>42131</c:v>
                </c:pt>
                <c:pt idx="1588">
                  <c:v>42132</c:v>
                </c:pt>
                <c:pt idx="1589">
                  <c:v>42133</c:v>
                </c:pt>
                <c:pt idx="1590">
                  <c:v>42134</c:v>
                </c:pt>
                <c:pt idx="1591">
                  <c:v>42135</c:v>
                </c:pt>
                <c:pt idx="1592">
                  <c:v>42136</c:v>
                </c:pt>
                <c:pt idx="1593">
                  <c:v>42137</c:v>
                </c:pt>
                <c:pt idx="1594">
                  <c:v>42138</c:v>
                </c:pt>
                <c:pt idx="1595">
                  <c:v>42139</c:v>
                </c:pt>
                <c:pt idx="1596">
                  <c:v>42140</c:v>
                </c:pt>
                <c:pt idx="1597">
                  <c:v>42141</c:v>
                </c:pt>
                <c:pt idx="1598">
                  <c:v>42142</c:v>
                </c:pt>
                <c:pt idx="1599">
                  <c:v>42143</c:v>
                </c:pt>
                <c:pt idx="1600">
                  <c:v>42144</c:v>
                </c:pt>
                <c:pt idx="1601">
                  <c:v>42145</c:v>
                </c:pt>
                <c:pt idx="1602">
                  <c:v>42146</c:v>
                </c:pt>
                <c:pt idx="1603">
                  <c:v>42147</c:v>
                </c:pt>
                <c:pt idx="1604">
                  <c:v>42148</c:v>
                </c:pt>
                <c:pt idx="1605">
                  <c:v>42149</c:v>
                </c:pt>
                <c:pt idx="1606">
                  <c:v>42150</c:v>
                </c:pt>
                <c:pt idx="1607">
                  <c:v>42151</c:v>
                </c:pt>
                <c:pt idx="1608">
                  <c:v>42152</c:v>
                </c:pt>
                <c:pt idx="1609">
                  <c:v>42153</c:v>
                </c:pt>
                <c:pt idx="1610">
                  <c:v>42154</c:v>
                </c:pt>
                <c:pt idx="1611">
                  <c:v>42155</c:v>
                </c:pt>
                <c:pt idx="1612">
                  <c:v>42156</c:v>
                </c:pt>
                <c:pt idx="1613">
                  <c:v>42157</c:v>
                </c:pt>
                <c:pt idx="1614">
                  <c:v>42158</c:v>
                </c:pt>
                <c:pt idx="1615">
                  <c:v>42159</c:v>
                </c:pt>
                <c:pt idx="1616">
                  <c:v>42160</c:v>
                </c:pt>
                <c:pt idx="1617">
                  <c:v>42161</c:v>
                </c:pt>
                <c:pt idx="1618">
                  <c:v>42162</c:v>
                </c:pt>
                <c:pt idx="1619">
                  <c:v>42163</c:v>
                </c:pt>
                <c:pt idx="1620">
                  <c:v>42164</c:v>
                </c:pt>
                <c:pt idx="1621">
                  <c:v>42165</c:v>
                </c:pt>
                <c:pt idx="1622">
                  <c:v>42166</c:v>
                </c:pt>
                <c:pt idx="1623">
                  <c:v>42167</c:v>
                </c:pt>
                <c:pt idx="1624">
                  <c:v>42168</c:v>
                </c:pt>
                <c:pt idx="1625">
                  <c:v>42169</c:v>
                </c:pt>
                <c:pt idx="1626">
                  <c:v>42170</c:v>
                </c:pt>
                <c:pt idx="1627">
                  <c:v>42171</c:v>
                </c:pt>
                <c:pt idx="1628">
                  <c:v>42172</c:v>
                </c:pt>
                <c:pt idx="1629">
                  <c:v>42173</c:v>
                </c:pt>
                <c:pt idx="1630">
                  <c:v>42174</c:v>
                </c:pt>
                <c:pt idx="1631">
                  <c:v>42175</c:v>
                </c:pt>
                <c:pt idx="1632">
                  <c:v>42176</c:v>
                </c:pt>
                <c:pt idx="1633">
                  <c:v>42177</c:v>
                </c:pt>
                <c:pt idx="1634">
                  <c:v>42178</c:v>
                </c:pt>
                <c:pt idx="1635">
                  <c:v>42179</c:v>
                </c:pt>
                <c:pt idx="1636">
                  <c:v>42180</c:v>
                </c:pt>
                <c:pt idx="1637">
                  <c:v>42181</c:v>
                </c:pt>
                <c:pt idx="1638">
                  <c:v>42182</c:v>
                </c:pt>
                <c:pt idx="1639">
                  <c:v>42183</c:v>
                </c:pt>
                <c:pt idx="1640">
                  <c:v>42184</c:v>
                </c:pt>
                <c:pt idx="1641">
                  <c:v>42185</c:v>
                </c:pt>
                <c:pt idx="1642">
                  <c:v>42186</c:v>
                </c:pt>
                <c:pt idx="1643">
                  <c:v>42187</c:v>
                </c:pt>
                <c:pt idx="1644">
                  <c:v>42188</c:v>
                </c:pt>
                <c:pt idx="1645">
                  <c:v>42189</c:v>
                </c:pt>
                <c:pt idx="1646">
                  <c:v>42190</c:v>
                </c:pt>
                <c:pt idx="1647">
                  <c:v>42191</c:v>
                </c:pt>
                <c:pt idx="1648">
                  <c:v>42192</c:v>
                </c:pt>
                <c:pt idx="1649">
                  <c:v>42193</c:v>
                </c:pt>
                <c:pt idx="1650">
                  <c:v>42194</c:v>
                </c:pt>
                <c:pt idx="1651">
                  <c:v>42195</c:v>
                </c:pt>
                <c:pt idx="1652">
                  <c:v>42196</c:v>
                </c:pt>
                <c:pt idx="1653">
                  <c:v>42197</c:v>
                </c:pt>
                <c:pt idx="1654">
                  <c:v>42198</c:v>
                </c:pt>
                <c:pt idx="1655">
                  <c:v>42199</c:v>
                </c:pt>
                <c:pt idx="1656">
                  <c:v>42200</c:v>
                </c:pt>
                <c:pt idx="1657">
                  <c:v>42201</c:v>
                </c:pt>
                <c:pt idx="1658">
                  <c:v>42202</c:v>
                </c:pt>
                <c:pt idx="1659">
                  <c:v>42203</c:v>
                </c:pt>
                <c:pt idx="1660">
                  <c:v>42204</c:v>
                </c:pt>
                <c:pt idx="1661">
                  <c:v>42205</c:v>
                </c:pt>
                <c:pt idx="1662">
                  <c:v>42206</c:v>
                </c:pt>
                <c:pt idx="1663">
                  <c:v>42207</c:v>
                </c:pt>
                <c:pt idx="1664">
                  <c:v>42208</c:v>
                </c:pt>
                <c:pt idx="1665">
                  <c:v>42209</c:v>
                </c:pt>
                <c:pt idx="1666">
                  <c:v>42210</c:v>
                </c:pt>
                <c:pt idx="1667">
                  <c:v>42211</c:v>
                </c:pt>
                <c:pt idx="1668">
                  <c:v>42212</c:v>
                </c:pt>
                <c:pt idx="1669">
                  <c:v>42213</c:v>
                </c:pt>
                <c:pt idx="1670">
                  <c:v>42214</c:v>
                </c:pt>
                <c:pt idx="1671">
                  <c:v>42215</c:v>
                </c:pt>
                <c:pt idx="1672">
                  <c:v>42216</c:v>
                </c:pt>
                <c:pt idx="1673">
                  <c:v>42217</c:v>
                </c:pt>
                <c:pt idx="1674">
                  <c:v>42218</c:v>
                </c:pt>
                <c:pt idx="1675">
                  <c:v>42219</c:v>
                </c:pt>
                <c:pt idx="1676">
                  <c:v>42220</c:v>
                </c:pt>
                <c:pt idx="1677">
                  <c:v>42221</c:v>
                </c:pt>
                <c:pt idx="1678">
                  <c:v>42222</c:v>
                </c:pt>
                <c:pt idx="1679">
                  <c:v>42223</c:v>
                </c:pt>
                <c:pt idx="1680">
                  <c:v>42224</c:v>
                </c:pt>
                <c:pt idx="1681">
                  <c:v>42225</c:v>
                </c:pt>
                <c:pt idx="1682">
                  <c:v>42226</c:v>
                </c:pt>
                <c:pt idx="1683">
                  <c:v>42227</c:v>
                </c:pt>
                <c:pt idx="1684">
                  <c:v>42228</c:v>
                </c:pt>
                <c:pt idx="1685">
                  <c:v>42229</c:v>
                </c:pt>
                <c:pt idx="1686">
                  <c:v>42230</c:v>
                </c:pt>
                <c:pt idx="1687">
                  <c:v>42231</c:v>
                </c:pt>
                <c:pt idx="1688">
                  <c:v>42232</c:v>
                </c:pt>
                <c:pt idx="1689">
                  <c:v>42233</c:v>
                </c:pt>
                <c:pt idx="1690">
                  <c:v>42234</c:v>
                </c:pt>
                <c:pt idx="1691">
                  <c:v>42235</c:v>
                </c:pt>
                <c:pt idx="1692">
                  <c:v>42236</c:v>
                </c:pt>
                <c:pt idx="1693">
                  <c:v>42237</c:v>
                </c:pt>
                <c:pt idx="1694">
                  <c:v>42238</c:v>
                </c:pt>
                <c:pt idx="1695">
                  <c:v>42239</c:v>
                </c:pt>
                <c:pt idx="1696">
                  <c:v>42240</c:v>
                </c:pt>
                <c:pt idx="1697">
                  <c:v>42241</c:v>
                </c:pt>
                <c:pt idx="1698">
                  <c:v>42242</c:v>
                </c:pt>
                <c:pt idx="1699">
                  <c:v>42243</c:v>
                </c:pt>
                <c:pt idx="1700">
                  <c:v>42244</c:v>
                </c:pt>
                <c:pt idx="1701">
                  <c:v>42245</c:v>
                </c:pt>
                <c:pt idx="1702">
                  <c:v>42246</c:v>
                </c:pt>
                <c:pt idx="1703">
                  <c:v>42247</c:v>
                </c:pt>
                <c:pt idx="1704">
                  <c:v>42248</c:v>
                </c:pt>
                <c:pt idx="1705">
                  <c:v>42249</c:v>
                </c:pt>
                <c:pt idx="1706">
                  <c:v>42250</c:v>
                </c:pt>
                <c:pt idx="1707">
                  <c:v>42251</c:v>
                </c:pt>
                <c:pt idx="1708">
                  <c:v>42252</c:v>
                </c:pt>
                <c:pt idx="1709">
                  <c:v>42253</c:v>
                </c:pt>
                <c:pt idx="1710">
                  <c:v>42254</c:v>
                </c:pt>
                <c:pt idx="1711">
                  <c:v>42255</c:v>
                </c:pt>
                <c:pt idx="1712">
                  <c:v>42256</c:v>
                </c:pt>
                <c:pt idx="1713">
                  <c:v>42257</c:v>
                </c:pt>
                <c:pt idx="1714">
                  <c:v>42258</c:v>
                </c:pt>
                <c:pt idx="1715">
                  <c:v>42259</c:v>
                </c:pt>
                <c:pt idx="1716">
                  <c:v>42260</c:v>
                </c:pt>
                <c:pt idx="1717">
                  <c:v>42261</c:v>
                </c:pt>
                <c:pt idx="1718">
                  <c:v>42262</c:v>
                </c:pt>
                <c:pt idx="1719">
                  <c:v>42263</c:v>
                </c:pt>
                <c:pt idx="1720">
                  <c:v>42264</c:v>
                </c:pt>
                <c:pt idx="1721">
                  <c:v>42265</c:v>
                </c:pt>
                <c:pt idx="1722">
                  <c:v>42266</c:v>
                </c:pt>
                <c:pt idx="1723">
                  <c:v>42267</c:v>
                </c:pt>
                <c:pt idx="1724">
                  <c:v>42268</c:v>
                </c:pt>
                <c:pt idx="1725">
                  <c:v>42269</c:v>
                </c:pt>
                <c:pt idx="1726">
                  <c:v>42270</c:v>
                </c:pt>
                <c:pt idx="1727">
                  <c:v>42271</c:v>
                </c:pt>
                <c:pt idx="1728">
                  <c:v>42272</c:v>
                </c:pt>
                <c:pt idx="1729">
                  <c:v>42273</c:v>
                </c:pt>
                <c:pt idx="1730">
                  <c:v>42274</c:v>
                </c:pt>
                <c:pt idx="1731">
                  <c:v>42275</c:v>
                </c:pt>
                <c:pt idx="1732">
                  <c:v>42276</c:v>
                </c:pt>
                <c:pt idx="1733">
                  <c:v>42277</c:v>
                </c:pt>
                <c:pt idx="1734">
                  <c:v>42278</c:v>
                </c:pt>
                <c:pt idx="1735">
                  <c:v>42279</c:v>
                </c:pt>
                <c:pt idx="1736">
                  <c:v>42280</c:v>
                </c:pt>
                <c:pt idx="1737">
                  <c:v>42281</c:v>
                </c:pt>
                <c:pt idx="1738">
                  <c:v>42282</c:v>
                </c:pt>
                <c:pt idx="1739">
                  <c:v>42283</c:v>
                </c:pt>
                <c:pt idx="1740">
                  <c:v>42284</c:v>
                </c:pt>
                <c:pt idx="1741">
                  <c:v>42285</c:v>
                </c:pt>
                <c:pt idx="1742">
                  <c:v>42286</c:v>
                </c:pt>
                <c:pt idx="1743">
                  <c:v>42287</c:v>
                </c:pt>
                <c:pt idx="1744">
                  <c:v>42288</c:v>
                </c:pt>
                <c:pt idx="1745">
                  <c:v>42289</c:v>
                </c:pt>
                <c:pt idx="1746">
                  <c:v>42290</c:v>
                </c:pt>
                <c:pt idx="1747">
                  <c:v>42291</c:v>
                </c:pt>
                <c:pt idx="1748">
                  <c:v>42292</c:v>
                </c:pt>
                <c:pt idx="1749">
                  <c:v>42293</c:v>
                </c:pt>
                <c:pt idx="1750">
                  <c:v>42294</c:v>
                </c:pt>
                <c:pt idx="1751">
                  <c:v>42295</c:v>
                </c:pt>
                <c:pt idx="1752">
                  <c:v>42296</c:v>
                </c:pt>
                <c:pt idx="1753">
                  <c:v>42297</c:v>
                </c:pt>
                <c:pt idx="1754">
                  <c:v>42298</c:v>
                </c:pt>
                <c:pt idx="1755">
                  <c:v>42299</c:v>
                </c:pt>
                <c:pt idx="1756">
                  <c:v>42300</c:v>
                </c:pt>
                <c:pt idx="1757">
                  <c:v>42301</c:v>
                </c:pt>
                <c:pt idx="1758">
                  <c:v>42302</c:v>
                </c:pt>
                <c:pt idx="1759">
                  <c:v>42303</c:v>
                </c:pt>
                <c:pt idx="1760">
                  <c:v>42304</c:v>
                </c:pt>
                <c:pt idx="1761">
                  <c:v>42305</c:v>
                </c:pt>
                <c:pt idx="1762">
                  <c:v>42306</c:v>
                </c:pt>
                <c:pt idx="1763">
                  <c:v>42307</c:v>
                </c:pt>
                <c:pt idx="1764">
                  <c:v>42308</c:v>
                </c:pt>
                <c:pt idx="1765">
                  <c:v>42309</c:v>
                </c:pt>
                <c:pt idx="1766">
                  <c:v>42310</c:v>
                </c:pt>
                <c:pt idx="1767">
                  <c:v>42311</c:v>
                </c:pt>
                <c:pt idx="1768">
                  <c:v>42312</c:v>
                </c:pt>
                <c:pt idx="1769">
                  <c:v>42313</c:v>
                </c:pt>
                <c:pt idx="1770">
                  <c:v>42314</c:v>
                </c:pt>
                <c:pt idx="1771">
                  <c:v>42315</c:v>
                </c:pt>
                <c:pt idx="1772">
                  <c:v>42316</c:v>
                </c:pt>
                <c:pt idx="1773">
                  <c:v>42317</c:v>
                </c:pt>
                <c:pt idx="1774">
                  <c:v>42318</c:v>
                </c:pt>
                <c:pt idx="1775">
                  <c:v>42319</c:v>
                </c:pt>
                <c:pt idx="1776">
                  <c:v>42320</c:v>
                </c:pt>
                <c:pt idx="1777">
                  <c:v>42321</c:v>
                </c:pt>
                <c:pt idx="1778">
                  <c:v>42322</c:v>
                </c:pt>
                <c:pt idx="1779">
                  <c:v>42323</c:v>
                </c:pt>
                <c:pt idx="1780">
                  <c:v>42324</c:v>
                </c:pt>
                <c:pt idx="1781">
                  <c:v>42325</c:v>
                </c:pt>
                <c:pt idx="1782">
                  <c:v>42326</c:v>
                </c:pt>
                <c:pt idx="1783">
                  <c:v>42327</c:v>
                </c:pt>
                <c:pt idx="1784">
                  <c:v>42328</c:v>
                </c:pt>
                <c:pt idx="1785">
                  <c:v>42329</c:v>
                </c:pt>
                <c:pt idx="1786">
                  <c:v>42330</c:v>
                </c:pt>
                <c:pt idx="1787">
                  <c:v>42331</c:v>
                </c:pt>
                <c:pt idx="1788">
                  <c:v>42332</c:v>
                </c:pt>
                <c:pt idx="1789">
                  <c:v>42333</c:v>
                </c:pt>
                <c:pt idx="1790">
                  <c:v>42334</c:v>
                </c:pt>
                <c:pt idx="1791">
                  <c:v>42335</c:v>
                </c:pt>
                <c:pt idx="1792">
                  <c:v>42336</c:v>
                </c:pt>
                <c:pt idx="1793">
                  <c:v>42337</c:v>
                </c:pt>
                <c:pt idx="1794">
                  <c:v>42338</c:v>
                </c:pt>
                <c:pt idx="1795">
                  <c:v>42339</c:v>
                </c:pt>
                <c:pt idx="1796">
                  <c:v>42340</c:v>
                </c:pt>
                <c:pt idx="1797">
                  <c:v>42341</c:v>
                </c:pt>
                <c:pt idx="1798">
                  <c:v>42342</c:v>
                </c:pt>
                <c:pt idx="1799">
                  <c:v>42343</c:v>
                </c:pt>
                <c:pt idx="1800">
                  <c:v>42344</c:v>
                </c:pt>
                <c:pt idx="1801">
                  <c:v>42345</c:v>
                </c:pt>
                <c:pt idx="1802">
                  <c:v>42346</c:v>
                </c:pt>
                <c:pt idx="1803">
                  <c:v>42347</c:v>
                </c:pt>
                <c:pt idx="1804">
                  <c:v>42348</c:v>
                </c:pt>
                <c:pt idx="1805">
                  <c:v>42349</c:v>
                </c:pt>
                <c:pt idx="1806">
                  <c:v>42350</c:v>
                </c:pt>
                <c:pt idx="1807">
                  <c:v>42351</c:v>
                </c:pt>
                <c:pt idx="1808">
                  <c:v>42352</c:v>
                </c:pt>
                <c:pt idx="1809">
                  <c:v>42353</c:v>
                </c:pt>
                <c:pt idx="1810">
                  <c:v>42354</c:v>
                </c:pt>
                <c:pt idx="1811">
                  <c:v>42355</c:v>
                </c:pt>
                <c:pt idx="1812">
                  <c:v>42356</c:v>
                </c:pt>
                <c:pt idx="1813">
                  <c:v>42357</c:v>
                </c:pt>
                <c:pt idx="1814">
                  <c:v>42358</c:v>
                </c:pt>
                <c:pt idx="1815">
                  <c:v>42359</c:v>
                </c:pt>
                <c:pt idx="1816">
                  <c:v>42360</c:v>
                </c:pt>
                <c:pt idx="1817">
                  <c:v>42361</c:v>
                </c:pt>
                <c:pt idx="1818">
                  <c:v>42362</c:v>
                </c:pt>
                <c:pt idx="1819">
                  <c:v>42363</c:v>
                </c:pt>
                <c:pt idx="1820">
                  <c:v>42364</c:v>
                </c:pt>
                <c:pt idx="1821">
                  <c:v>42365</c:v>
                </c:pt>
                <c:pt idx="1822">
                  <c:v>42366</c:v>
                </c:pt>
                <c:pt idx="1823">
                  <c:v>42367</c:v>
                </c:pt>
                <c:pt idx="1824">
                  <c:v>42368</c:v>
                </c:pt>
                <c:pt idx="1825">
                  <c:v>42369</c:v>
                </c:pt>
                <c:pt idx="1826">
                  <c:v>42370</c:v>
                </c:pt>
                <c:pt idx="1827">
                  <c:v>42371</c:v>
                </c:pt>
                <c:pt idx="1828">
                  <c:v>42372</c:v>
                </c:pt>
                <c:pt idx="1829">
                  <c:v>42373</c:v>
                </c:pt>
                <c:pt idx="1830">
                  <c:v>42374</c:v>
                </c:pt>
                <c:pt idx="1831">
                  <c:v>42375</c:v>
                </c:pt>
                <c:pt idx="1832">
                  <c:v>42376</c:v>
                </c:pt>
                <c:pt idx="1833">
                  <c:v>42377</c:v>
                </c:pt>
                <c:pt idx="1834">
                  <c:v>42378</c:v>
                </c:pt>
                <c:pt idx="1835">
                  <c:v>42379</c:v>
                </c:pt>
                <c:pt idx="1836">
                  <c:v>42380</c:v>
                </c:pt>
                <c:pt idx="1837">
                  <c:v>42381</c:v>
                </c:pt>
                <c:pt idx="1838">
                  <c:v>42382</c:v>
                </c:pt>
                <c:pt idx="1839">
                  <c:v>42383</c:v>
                </c:pt>
                <c:pt idx="1840">
                  <c:v>42384</c:v>
                </c:pt>
                <c:pt idx="1841">
                  <c:v>42385</c:v>
                </c:pt>
                <c:pt idx="1842">
                  <c:v>42386</c:v>
                </c:pt>
                <c:pt idx="1843">
                  <c:v>42387</c:v>
                </c:pt>
                <c:pt idx="1844">
                  <c:v>42388</c:v>
                </c:pt>
                <c:pt idx="1845">
                  <c:v>42389</c:v>
                </c:pt>
                <c:pt idx="1846">
                  <c:v>42390</c:v>
                </c:pt>
                <c:pt idx="1847">
                  <c:v>42391</c:v>
                </c:pt>
                <c:pt idx="1848">
                  <c:v>42392</c:v>
                </c:pt>
                <c:pt idx="1849">
                  <c:v>42393</c:v>
                </c:pt>
                <c:pt idx="1850">
                  <c:v>42394</c:v>
                </c:pt>
                <c:pt idx="1851">
                  <c:v>42395</c:v>
                </c:pt>
                <c:pt idx="1852">
                  <c:v>42396</c:v>
                </c:pt>
                <c:pt idx="1853">
                  <c:v>42397</c:v>
                </c:pt>
                <c:pt idx="1854">
                  <c:v>42398</c:v>
                </c:pt>
                <c:pt idx="1855">
                  <c:v>42399</c:v>
                </c:pt>
                <c:pt idx="1856">
                  <c:v>42400</c:v>
                </c:pt>
                <c:pt idx="1857">
                  <c:v>42401</c:v>
                </c:pt>
                <c:pt idx="1858">
                  <c:v>42402</c:v>
                </c:pt>
                <c:pt idx="1859">
                  <c:v>42403</c:v>
                </c:pt>
                <c:pt idx="1860">
                  <c:v>42404</c:v>
                </c:pt>
                <c:pt idx="1861">
                  <c:v>42405</c:v>
                </c:pt>
                <c:pt idx="1862">
                  <c:v>42406</c:v>
                </c:pt>
                <c:pt idx="1863">
                  <c:v>42407</c:v>
                </c:pt>
                <c:pt idx="1864">
                  <c:v>42408</c:v>
                </c:pt>
                <c:pt idx="1865">
                  <c:v>42409</c:v>
                </c:pt>
                <c:pt idx="1866">
                  <c:v>42410</c:v>
                </c:pt>
                <c:pt idx="1867">
                  <c:v>42411</c:v>
                </c:pt>
                <c:pt idx="1868">
                  <c:v>42412</c:v>
                </c:pt>
                <c:pt idx="1869">
                  <c:v>42413</c:v>
                </c:pt>
                <c:pt idx="1870">
                  <c:v>42414</c:v>
                </c:pt>
                <c:pt idx="1871">
                  <c:v>42415</c:v>
                </c:pt>
                <c:pt idx="1872">
                  <c:v>42416</c:v>
                </c:pt>
                <c:pt idx="1873">
                  <c:v>42417</c:v>
                </c:pt>
                <c:pt idx="1874">
                  <c:v>42418</c:v>
                </c:pt>
                <c:pt idx="1875">
                  <c:v>42419</c:v>
                </c:pt>
                <c:pt idx="1876">
                  <c:v>42420</c:v>
                </c:pt>
                <c:pt idx="1877">
                  <c:v>42421</c:v>
                </c:pt>
                <c:pt idx="1878">
                  <c:v>42422</c:v>
                </c:pt>
                <c:pt idx="1879">
                  <c:v>42423</c:v>
                </c:pt>
                <c:pt idx="1880">
                  <c:v>42424</c:v>
                </c:pt>
                <c:pt idx="1881">
                  <c:v>42425</c:v>
                </c:pt>
                <c:pt idx="1882">
                  <c:v>42426</c:v>
                </c:pt>
                <c:pt idx="1883">
                  <c:v>42427</c:v>
                </c:pt>
                <c:pt idx="1884">
                  <c:v>42428</c:v>
                </c:pt>
                <c:pt idx="1885">
                  <c:v>42429</c:v>
                </c:pt>
                <c:pt idx="1886">
                  <c:v>42430</c:v>
                </c:pt>
                <c:pt idx="1887">
                  <c:v>42431</c:v>
                </c:pt>
                <c:pt idx="1888">
                  <c:v>42432</c:v>
                </c:pt>
                <c:pt idx="1889">
                  <c:v>42433</c:v>
                </c:pt>
                <c:pt idx="1890">
                  <c:v>42434</c:v>
                </c:pt>
                <c:pt idx="1891">
                  <c:v>42435</c:v>
                </c:pt>
                <c:pt idx="1892">
                  <c:v>42436</c:v>
                </c:pt>
                <c:pt idx="1893">
                  <c:v>42437</c:v>
                </c:pt>
                <c:pt idx="1894">
                  <c:v>42438</c:v>
                </c:pt>
                <c:pt idx="1895">
                  <c:v>42439</c:v>
                </c:pt>
                <c:pt idx="1896">
                  <c:v>42440</c:v>
                </c:pt>
                <c:pt idx="1897">
                  <c:v>42441</c:v>
                </c:pt>
                <c:pt idx="1898">
                  <c:v>42442</c:v>
                </c:pt>
                <c:pt idx="1899">
                  <c:v>42443</c:v>
                </c:pt>
                <c:pt idx="1900">
                  <c:v>42444</c:v>
                </c:pt>
                <c:pt idx="1901">
                  <c:v>42445</c:v>
                </c:pt>
                <c:pt idx="1902">
                  <c:v>42446</c:v>
                </c:pt>
                <c:pt idx="1903">
                  <c:v>42447</c:v>
                </c:pt>
                <c:pt idx="1904">
                  <c:v>42448</c:v>
                </c:pt>
                <c:pt idx="1905">
                  <c:v>42449</c:v>
                </c:pt>
                <c:pt idx="1906">
                  <c:v>42450</c:v>
                </c:pt>
                <c:pt idx="1907">
                  <c:v>42451</c:v>
                </c:pt>
                <c:pt idx="1908">
                  <c:v>42452</c:v>
                </c:pt>
                <c:pt idx="1909">
                  <c:v>42453</c:v>
                </c:pt>
                <c:pt idx="1910">
                  <c:v>42454</c:v>
                </c:pt>
                <c:pt idx="1911">
                  <c:v>42455</c:v>
                </c:pt>
                <c:pt idx="1912">
                  <c:v>42456</c:v>
                </c:pt>
                <c:pt idx="1913">
                  <c:v>42457</c:v>
                </c:pt>
                <c:pt idx="1914">
                  <c:v>42458</c:v>
                </c:pt>
                <c:pt idx="1915">
                  <c:v>42459</c:v>
                </c:pt>
                <c:pt idx="1916">
                  <c:v>42460</c:v>
                </c:pt>
                <c:pt idx="1917">
                  <c:v>42461</c:v>
                </c:pt>
                <c:pt idx="1918">
                  <c:v>42462</c:v>
                </c:pt>
                <c:pt idx="1919">
                  <c:v>42463</c:v>
                </c:pt>
                <c:pt idx="1920">
                  <c:v>42464</c:v>
                </c:pt>
                <c:pt idx="1921">
                  <c:v>42465</c:v>
                </c:pt>
                <c:pt idx="1922">
                  <c:v>42466</c:v>
                </c:pt>
                <c:pt idx="1923">
                  <c:v>42467</c:v>
                </c:pt>
                <c:pt idx="1924">
                  <c:v>42468</c:v>
                </c:pt>
                <c:pt idx="1925">
                  <c:v>42469</c:v>
                </c:pt>
                <c:pt idx="1926">
                  <c:v>42470</c:v>
                </c:pt>
                <c:pt idx="1927">
                  <c:v>42471</c:v>
                </c:pt>
                <c:pt idx="1928">
                  <c:v>42472</c:v>
                </c:pt>
                <c:pt idx="1929">
                  <c:v>42473</c:v>
                </c:pt>
                <c:pt idx="1930">
                  <c:v>42474</c:v>
                </c:pt>
                <c:pt idx="1931">
                  <c:v>42475</c:v>
                </c:pt>
                <c:pt idx="1932">
                  <c:v>42476</c:v>
                </c:pt>
                <c:pt idx="1933">
                  <c:v>42477</c:v>
                </c:pt>
                <c:pt idx="1934">
                  <c:v>42478</c:v>
                </c:pt>
                <c:pt idx="1935">
                  <c:v>42479</c:v>
                </c:pt>
                <c:pt idx="1936">
                  <c:v>42480</c:v>
                </c:pt>
                <c:pt idx="1937">
                  <c:v>42481</c:v>
                </c:pt>
                <c:pt idx="1938">
                  <c:v>42482</c:v>
                </c:pt>
                <c:pt idx="1939">
                  <c:v>42483</c:v>
                </c:pt>
                <c:pt idx="1940">
                  <c:v>42484</c:v>
                </c:pt>
                <c:pt idx="1941">
                  <c:v>42485</c:v>
                </c:pt>
                <c:pt idx="1942">
                  <c:v>42486</c:v>
                </c:pt>
                <c:pt idx="1943">
                  <c:v>42487</c:v>
                </c:pt>
                <c:pt idx="1944">
                  <c:v>42488</c:v>
                </c:pt>
                <c:pt idx="1945">
                  <c:v>42489</c:v>
                </c:pt>
                <c:pt idx="1946">
                  <c:v>42490</c:v>
                </c:pt>
                <c:pt idx="1947">
                  <c:v>42491</c:v>
                </c:pt>
                <c:pt idx="1948">
                  <c:v>42492</c:v>
                </c:pt>
                <c:pt idx="1949">
                  <c:v>42493</c:v>
                </c:pt>
                <c:pt idx="1950">
                  <c:v>42494</c:v>
                </c:pt>
                <c:pt idx="1951">
                  <c:v>42495</c:v>
                </c:pt>
                <c:pt idx="1952">
                  <c:v>42496</c:v>
                </c:pt>
                <c:pt idx="1953">
                  <c:v>42497</c:v>
                </c:pt>
                <c:pt idx="1954">
                  <c:v>42498</c:v>
                </c:pt>
                <c:pt idx="1955">
                  <c:v>42499</c:v>
                </c:pt>
                <c:pt idx="1956">
                  <c:v>42500</c:v>
                </c:pt>
                <c:pt idx="1957">
                  <c:v>42501</c:v>
                </c:pt>
                <c:pt idx="1958">
                  <c:v>42502</c:v>
                </c:pt>
                <c:pt idx="1959">
                  <c:v>42503</c:v>
                </c:pt>
                <c:pt idx="1960">
                  <c:v>42504</c:v>
                </c:pt>
                <c:pt idx="1961">
                  <c:v>42505</c:v>
                </c:pt>
                <c:pt idx="1962">
                  <c:v>42506</c:v>
                </c:pt>
                <c:pt idx="1963">
                  <c:v>42507</c:v>
                </c:pt>
                <c:pt idx="1964">
                  <c:v>42508</c:v>
                </c:pt>
                <c:pt idx="1965">
                  <c:v>42509</c:v>
                </c:pt>
                <c:pt idx="1966">
                  <c:v>42510</c:v>
                </c:pt>
                <c:pt idx="1967">
                  <c:v>42511</c:v>
                </c:pt>
                <c:pt idx="1968">
                  <c:v>42512</c:v>
                </c:pt>
                <c:pt idx="1969">
                  <c:v>42513</c:v>
                </c:pt>
                <c:pt idx="1970">
                  <c:v>42514</c:v>
                </c:pt>
                <c:pt idx="1971">
                  <c:v>42515</c:v>
                </c:pt>
                <c:pt idx="1972">
                  <c:v>42516</c:v>
                </c:pt>
                <c:pt idx="1973">
                  <c:v>42517</c:v>
                </c:pt>
                <c:pt idx="1974">
                  <c:v>42518</c:v>
                </c:pt>
                <c:pt idx="1975">
                  <c:v>42519</c:v>
                </c:pt>
                <c:pt idx="1976">
                  <c:v>42520</c:v>
                </c:pt>
                <c:pt idx="1977">
                  <c:v>42521</c:v>
                </c:pt>
                <c:pt idx="1978">
                  <c:v>42522</c:v>
                </c:pt>
                <c:pt idx="1979">
                  <c:v>42523</c:v>
                </c:pt>
                <c:pt idx="1980">
                  <c:v>42524</c:v>
                </c:pt>
                <c:pt idx="1981">
                  <c:v>42525</c:v>
                </c:pt>
                <c:pt idx="1982">
                  <c:v>42526</c:v>
                </c:pt>
                <c:pt idx="1983">
                  <c:v>42527</c:v>
                </c:pt>
                <c:pt idx="1984">
                  <c:v>42528</c:v>
                </c:pt>
                <c:pt idx="1985">
                  <c:v>42529</c:v>
                </c:pt>
                <c:pt idx="1986">
                  <c:v>42530</c:v>
                </c:pt>
                <c:pt idx="1987">
                  <c:v>42531</c:v>
                </c:pt>
                <c:pt idx="1988">
                  <c:v>42532</c:v>
                </c:pt>
                <c:pt idx="1989">
                  <c:v>42533</c:v>
                </c:pt>
                <c:pt idx="1990">
                  <c:v>42534</c:v>
                </c:pt>
                <c:pt idx="1991">
                  <c:v>42535</c:v>
                </c:pt>
                <c:pt idx="1992">
                  <c:v>42536</c:v>
                </c:pt>
                <c:pt idx="1993">
                  <c:v>42537</c:v>
                </c:pt>
                <c:pt idx="1994">
                  <c:v>42538</c:v>
                </c:pt>
                <c:pt idx="1995">
                  <c:v>42539</c:v>
                </c:pt>
                <c:pt idx="1996">
                  <c:v>42540</c:v>
                </c:pt>
                <c:pt idx="1997">
                  <c:v>42541</c:v>
                </c:pt>
                <c:pt idx="1998">
                  <c:v>42542</c:v>
                </c:pt>
                <c:pt idx="1999">
                  <c:v>42543</c:v>
                </c:pt>
                <c:pt idx="2000">
                  <c:v>42544</c:v>
                </c:pt>
                <c:pt idx="2001">
                  <c:v>42545</c:v>
                </c:pt>
                <c:pt idx="2002">
                  <c:v>42546</c:v>
                </c:pt>
                <c:pt idx="2003">
                  <c:v>42547</c:v>
                </c:pt>
                <c:pt idx="2004">
                  <c:v>42548</c:v>
                </c:pt>
                <c:pt idx="2005">
                  <c:v>42549</c:v>
                </c:pt>
                <c:pt idx="2006">
                  <c:v>42550</c:v>
                </c:pt>
                <c:pt idx="2007">
                  <c:v>42551</c:v>
                </c:pt>
                <c:pt idx="2008">
                  <c:v>42552</c:v>
                </c:pt>
                <c:pt idx="2009">
                  <c:v>42553</c:v>
                </c:pt>
                <c:pt idx="2010">
                  <c:v>42554</c:v>
                </c:pt>
                <c:pt idx="2011">
                  <c:v>42555</c:v>
                </c:pt>
                <c:pt idx="2012">
                  <c:v>42556</c:v>
                </c:pt>
                <c:pt idx="2013">
                  <c:v>42557</c:v>
                </c:pt>
                <c:pt idx="2014">
                  <c:v>42558</c:v>
                </c:pt>
                <c:pt idx="2015">
                  <c:v>42559</c:v>
                </c:pt>
                <c:pt idx="2016">
                  <c:v>42560</c:v>
                </c:pt>
                <c:pt idx="2017">
                  <c:v>42561</c:v>
                </c:pt>
                <c:pt idx="2018">
                  <c:v>42562</c:v>
                </c:pt>
                <c:pt idx="2019">
                  <c:v>42563</c:v>
                </c:pt>
                <c:pt idx="2020">
                  <c:v>42564</c:v>
                </c:pt>
                <c:pt idx="2021">
                  <c:v>42565</c:v>
                </c:pt>
                <c:pt idx="2022">
                  <c:v>42566</c:v>
                </c:pt>
                <c:pt idx="2023">
                  <c:v>42567</c:v>
                </c:pt>
                <c:pt idx="2024">
                  <c:v>42568</c:v>
                </c:pt>
                <c:pt idx="2025">
                  <c:v>42569</c:v>
                </c:pt>
                <c:pt idx="2026">
                  <c:v>42570</c:v>
                </c:pt>
                <c:pt idx="2027">
                  <c:v>42571</c:v>
                </c:pt>
                <c:pt idx="2028">
                  <c:v>42572</c:v>
                </c:pt>
                <c:pt idx="2029">
                  <c:v>42573</c:v>
                </c:pt>
                <c:pt idx="2030">
                  <c:v>42574</c:v>
                </c:pt>
                <c:pt idx="2031">
                  <c:v>42575</c:v>
                </c:pt>
                <c:pt idx="2032">
                  <c:v>42576</c:v>
                </c:pt>
                <c:pt idx="2033">
                  <c:v>42577</c:v>
                </c:pt>
                <c:pt idx="2034">
                  <c:v>42578</c:v>
                </c:pt>
                <c:pt idx="2035">
                  <c:v>42579</c:v>
                </c:pt>
                <c:pt idx="2036">
                  <c:v>42580</c:v>
                </c:pt>
                <c:pt idx="2037">
                  <c:v>42581</c:v>
                </c:pt>
                <c:pt idx="2038">
                  <c:v>42582</c:v>
                </c:pt>
                <c:pt idx="2039">
                  <c:v>42583</c:v>
                </c:pt>
                <c:pt idx="2040">
                  <c:v>42584</c:v>
                </c:pt>
                <c:pt idx="2041">
                  <c:v>42585</c:v>
                </c:pt>
                <c:pt idx="2042">
                  <c:v>42586</c:v>
                </c:pt>
                <c:pt idx="2043">
                  <c:v>42587</c:v>
                </c:pt>
                <c:pt idx="2044">
                  <c:v>42588</c:v>
                </c:pt>
                <c:pt idx="2045">
                  <c:v>42589</c:v>
                </c:pt>
                <c:pt idx="2046">
                  <c:v>42590</c:v>
                </c:pt>
                <c:pt idx="2047">
                  <c:v>42591</c:v>
                </c:pt>
                <c:pt idx="2048">
                  <c:v>42592</c:v>
                </c:pt>
                <c:pt idx="2049">
                  <c:v>42593</c:v>
                </c:pt>
                <c:pt idx="2050">
                  <c:v>42594</c:v>
                </c:pt>
                <c:pt idx="2051">
                  <c:v>42595</c:v>
                </c:pt>
                <c:pt idx="2052">
                  <c:v>42596</c:v>
                </c:pt>
                <c:pt idx="2053">
                  <c:v>42597</c:v>
                </c:pt>
                <c:pt idx="2054">
                  <c:v>42598</c:v>
                </c:pt>
                <c:pt idx="2055">
                  <c:v>42599</c:v>
                </c:pt>
                <c:pt idx="2056">
                  <c:v>42600</c:v>
                </c:pt>
                <c:pt idx="2057">
                  <c:v>42601</c:v>
                </c:pt>
                <c:pt idx="2058">
                  <c:v>42602</c:v>
                </c:pt>
                <c:pt idx="2059">
                  <c:v>42603</c:v>
                </c:pt>
                <c:pt idx="2060">
                  <c:v>42604</c:v>
                </c:pt>
                <c:pt idx="2061">
                  <c:v>42605</c:v>
                </c:pt>
                <c:pt idx="2062">
                  <c:v>42606</c:v>
                </c:pt>
                <c:pt idx="2063">
                  <c:v>42607</c:v>
                </c:pt>
                <c:pt idx="2064">
                  <c:v>42608</c:v>
                </c:pt>
                <c:pt idx="2065">
                  <c:v>42609</c:v>
                </c:pt>
                <c:pt idx="2066">
                  <c:v>42610</c:v>
                </c:pt>
                <c:pt idx="2067">
                  <c:v>42611</c:v>
                </c:pt>
                <c:pt idx="2068">
                  <c:v>42612</c:v>
                </c:pt>
                <c:pt idx="2069">
                  <c:v>42613</c:v>
                </c:pt>
                <c:pt idx="2070">
                  <c:v>42614</c:v>
                </c:pt>
                <c:pt idx="2071">
                  <c:v>42615</c:v>
                </c:pt>
                <c:pt idx="2072">
                  <c:v>42616</c:v>
                </c:pt>
                <c:pt idx="2073">
                  <c:v>42617</c:v>
                </c:pt>
                <c:pt idx="2074">
                  <c:v>42618</c:v>
                </c:pt>
                <c:pt idx="2075">
                  <c:v>42619</c:v>
                </c:pt>
                <c:pt idx="2076">
                  <c:v>42620</c:v>
                </c:pt>
                <c:pt idx="2077">
                  <c:v>42621</c:v>
                </c:pt>
                <c:pt idx="2078">
                  <c:v>42622</c:v>
                </c:pt>
                <c:pt idx="2079">
                  <c:v>42623</c:v>
                </c:pt>
                <c:pt idx="2080">
                  <c:v>42624</c:v>
                </c:pt>
                <c:pt idx="2081">
                  <c:v>42625</c:v>
                </c:pt>
                <c:pt idx="2082">
                  <c:v>42626</c:v>
                </c:pt>
                <c:pt idx="2083">
                  <c:v>42627</c:v>
                </c:pt>
                <c:pt idx="2084">
                  <c:v>42628</c:v>
                </c:pt>
                <c:pt idx="2085">
                  <c:v>42629</c:v>
                </c:pt>
                <c:pt idx="2086">
                  <c:v>42630</c:v>
                </c:pt>
                <c:pt idx="2087">
                  <c:v>42631</c:v>
                </c:pt>
                <c:pt idx="2088">
                  <c:v>42632</c:v>
                </c:pt>
                <c:pt idx="2089">
                  <c:v>42633</c:v>
                </c:pt>
                <c:pt idx="2090">
                  <c:v>42634</c:v>
                </c:pt>
                <c:pt idx="2091">
                  <c:v>42635</c:v>
                </c:pt>
                <c:pt idx="2092">
                  <c:v>42636</c:v>
                </c:pt>
                <c:pt idx="2093">
                  <c:v>42637</c:v>
                </c:pt>
                <c:pt idx="2094">
                  <c:v>42638</c:v>
                </c:pt>
                <c:pt idx="2095">
                  <c:v>42639</c:v>
                </c:pt>
                <c:pt idx="2096">
                  <c:v>42640</c:v>
                </c:pt>
                <c:pt idx="2097">
                  <c:v>42641</c:v>
                </c:pt>
                <c:pt idx="2098">
                  <c:v>42642</c:v>
                </c:pt>
                <c:pt idx="2099">
                  <c:v>42643</c:v>
                </c:pt>
                <c:pt idx="2100">
                  <c:v>42644</c:v>
                </c:pt>
                <c:pt idx="2101">
                  <c:v>42645</c:v>
                </c:pt>
                <c:pt idx="2102">
                  <c:v>42646</c:v>
                </c:pt>
                <c:pt idx="2103">
                  <c:v>42647</c:v>
                </c:pt>
                <c:pt idx="2104">
                  <c:v>42648</c:v>
                </c:pt>
                <c:pt idx="2105">
                  <c:v>42649</c:v>
                </c:pt>
                <c:pt idx="2106">
                  <c:v>42650</c:v>
                </c:pt>
                <c:pt idx="2107">
                  <c:v>42651</c:v>
                </c:pt>
                <c:pt idx="2108">
                  <c:v>42652</c:v>
                </c:pt>
                <c:pt idx="2109">
                  <c:v>42653</c:v>
                </c:pt>
                <c:pt idx="2110">
                  <c:v>42654</c:v>
                </c:pt>
                <c:pt idx="2111">
                  <c:v>42655</c:v>
                </c:pt>
                <c:pt idx="2112">
                  <c:v>42656</c:v>
                </c:pt>
                <c:pt idx="2113">
                  <c:v>42657</c:v>
                </c:pt>
                <c:pt idx="2114">
                  <c:v>42658</c:v>
                </c:pt>
                <c:pt idx="2115">
                  <c:v>42659</c:v>
                </c:pt>
                <c:pt idx="2116">
                  <c:v>42660</c:v>
                </c:pt>
                <c:pt idx="2117">
                  <c:v>42661</c:v>
                </c:pt>
                <c:pt idx="2118">
                  <c:v>42662</c:v>
                </c:pt>
                <c:pt idx="2119">
                  <c:v>42663</c:v>
                </c:pt>
                <c:pt idx="2120">
                  <c:v>42664</c:v>
                </c:pt>
                <c:pt idx="2121">
                  <c:v>42665</c:v>
                </c:pt>
                <c:pt idx="2122">
                  <c:v>42666</c:v>
                </c:pt>
                <c:pt idx="2123">
                  <c:v>42667</c:v>
                </c:pt>
                <c:pt idx="2124">
                  <c:v>42668</c:v>
                </c:pt>
                <c:pt idx="2125">
                  <c:v>42669</c:v>
                </c:pt>
                <c:pt idx="2126">
                  <c:v>42670</c:v>
                </c:pt>
                <c:pt idx="2127">
                  <c:v>42671</c:v>
                </c:pt>
                <c:pt idx="2128">
                  <c:v>42672</c:v>
                </c:pt>
                <c:pt idx="2129">
                  <c:v>42673</c:v>
                </c:pt>
                <c:pt idx="2130">
                  <c:v>42674</c:v>
                </c:pt>
                <c:pt idx="2131">
                  <c:v>42675</c:v>
                </c:pt>
                <c:pt idx="2132">
                  <c:v>42676</c:v>
                </c:pt>
                <c:pt idx="2133">
                  <c:v>42677</c:v>
                </c:pt>
                <c:pt idx="2134">
                  <c:v>42678</c:v>
                </c:pt>
                <c:pt idx="2135">
                  <c:v>42679</c:v>
                </c:pt>
                <c:pt idx="2136">
                  <c:v>42680</c:v>
                </c:pt>
                <c:pt idx="2137">
                  <c:v>42681</c:v>
                </c:pt>
                <c:pt idx="2138">
                  <c:v>42682</c:v>
                </c:pt>
                <c:pt idx="2139">
                  <c:v>42683</c:v>
                </c:pt>
                <c:pt idx="2140">
                  <c:v>42684</c:v>
                </c:pt>
                <c:pt idx="2141">
                  <c:v>42685</c:v>
                </c:pt>
                <c:pt idx="2142">
                  <c:v>42686</c:v>
                </c:pt>
                <c:pt idx="2143">
                  <c:v>42687</c:v>
                </c:pt>
                <c:pt idx="2144">
                  <c:v>42688</c:v>
                </c:pt>
                <c:pt idx="2145">
                  <c:v>42689</c:v>
                </c:pt>
                <c:pt idx="2146">
                  <c:v>42690</c:v>
                </c:pt>
                <c:pt idx="2147">
                  <c:v>42691</c:v>
                </c:pt>
                <c:pt idx="2148">
                  <c:v>42692</c:v>
                </c:pt>
                <c:pt idx="2149">
                  <c:v>42693</c:v>
                </c:pt>
                <c:pt idx="2150">
                  <c:v>42694</c:v>
                </c:pt>
                <c:pt idx="2151">
                  <c:v>42695</c:v>
                </c:pt>
                <c:pt idx="2152">
                  <c:v>42696</c:v>
                </c:pt>
                <c:pt idx="2153">
                  <c:v>42697</c:v>
                </c:pt>
                <c:pt idx="2154">
                  <c:v>42698</c:v>
                </c:pt>
                <c:pt idx="2155">
                  <c:v>42699</c:v>
                </c:pt>
                <c:pt idx="2156">
                  <c:v>42700</c:v>
                </c:pt>
                <c:pt idx="2157">
                  <c:v>42701</c:v>
                </c:pt>
                <c:pt idx="2158">
                  <c:v>42702</c:v>
                </c:pt>
                <c:pt idx="2159">
                  <c:v>42703</c:v>
                </c:pt>
                <c:pt idx="2160">
                  <c:v>42704</c:v>
                </c:pt>
                <c:pt idx="2161">
                  <c:v>42705</c:v>
                </c:pt>
                <c:pt idx="2162">
                  <c:v>42706</c:v>
                </c:pt>
                <c:pt idx="2163">
                  <c:v>42707</c:v>
                </c:pt>
                <c:pt idx="2164">
                  <c:v>42708</c:v>
                </c:pt>
                <c:pt idx="2165">
                  <c:v>42709</c:v>
                </c:pt>
                <c:pt idx="2166">
                  <c:v>42710</c:v>
                </c:pt>
                <c:pt idx="2167">
                  <c:v>42711</c:v>
                </c:pt>
                <c:pt idx="2168">
                  <c:v>42712</c:v>
                </c:pt>
                <c:pt idx="2169">
                  <c:v>42713</c:v>
                </c:pt>
                <c:pt idx="2170">
                  <c:v>42714</c:v>
                </c:pt>
                <c:pt idx="2171">
                  <c:v>42715</c:v>
                </c:pt>
                <c:pt idx="2172">
                  <c:v>42716</c:v>
                </c:pt>
                <c:pt idx="2173">
                  <c:v>42717</c:v>
                </c:pt>
                <c:pt idx="2174">
                  <c:v>42718</c:v>
                </c:pt>
                <c:pt idx="2175">
                  <c:v>42719</c:v>
                </c:pt>
                <c:pt idx="2176">
                  <c:v>42720</c:v>
                </c:pt>
                <c:pt idx="2177">
                  <c:v>42721</c:v>
                </c:pt>
                <c:pt idx="2178">
                  <c:v>42722</c:v>
                </c:pt>
                <c:pt idx="2179">
                  <c:v>42723</c:v>
                </c:pt>
                <c:pt idx="2180">
                  <c:v>42724</c:v>
                </c:pt>
                <c:pt idx="2181">
                  <c:v>42725</c:v>
                </c:pt>
                <c:pt idx="2182">
                  <c:v>42726</c:v>
                </c:pt>
                <c:pt idx="2183">
                  <c:v>42727</c:v>
                </c:pt>
                <c:pt idx="2184">
                  <c:v>42728</c:v>
                </c:pt>
                <c:pt idx="2185">
                  <c:v>42729</c:v>
                </c:pt>
                <c:pt idx="2186">
                  <c:v>42730</c:v>
                </c:pt>
                <c:pt idx="2187">
                  <c:v>42731</c:v>
                </c:pt>
                <c:pt idx="2188">
                  <c:v>42732</c:v>
                </c:pt>
                <c:pt idx="2189">
                  <c:v>42733</c:v>
                </c:pt>
                <c:pt idx="2190">
                  <c:v>42734</c:v>
                </c:pt>
                <c:pt idx="2191">
                  <c:v>42735</c:v>
                </c:pt>
                <c:pt idx="2192">
                  <c:v>42736</c:v>
                </c:pt>
                <c:pt idx="2193">
                  <c:v>42737</c:v>
                </c:pt>
                <c:pt idx="2194">
                  <c:v>42738</c:v>
                </c:pt>
                <c:pt idx="2195">
                  <c:v>42739</c:v>
                </c:pt>
                <c:pt idx="2196">
                  <c:v>42740</c:v>
                </c:pt>
                <c:pt idx="2197">
                  <c:v>42741</c:v>
                </c:pt>
                <c:pt idx="2198">
                  <c:v>42742</c:v>
                </c:pt>
                <c:pt idx="2199">
                  <c:v>42743</c:v>
                </c:pt>
                <c:pt idx="2200">
                  <c:v>42744</c:v>
                </c:pt>
                <c:pt idx="2201">
                  <c:v>42745</c:v>
                </c:pt>
                <c:pt idx="2202">
                  <c:v>42746</c:v>
                </c:pt>
                <c:pt idx="2203">
                  <c:v>42747</c:v>
                </c:pt>
                <c:pt idx="2204">
                  <c:v>42748</c:v>
                </c:pt>
                <c:pt idx="2205">
                  <c:v>42749</c:v>
                </c:pt>
                <c:pt idx="2206">
                  <c:v>42750</c:v>
                </c:pt>
                <c:pt idx="2207">
                  <c:v>42751</c:v>
                </c:pt>
                <c:pt idx="2208">
                  <c:v>42752</c:v>
                </c:pt>
                <c:pt idx="2209">
                  <c:v>42753</c:v>
                </c:pt>
                <c:pt idx="2210">
                  <c:v>42754</c:v>
                </c:pt>
                <c:pt idx="2211">
                  <c:v>42755</c:v>
                </c:pt>
                <c:pt idx="2212">
                  <c:v>42756</c:v>
                </c:pt>
                <c:pt idx="2213">
                  <c:v>42757</c:v>
                </c:pt>
                <c:pt idx="2214">
                  <c:v>42758</c:v>
                </c:pt>
                <c:pt idx="2215">
                  <c:v>42759</c:v>
                </c:pt>
                <c:pt idx="2216">
                  <c:v>42760</c:v>
                </c:pt>
                <c:pt idx="2217">
                  <c:v>42761</c:v>
                </c:pt>
                <c:pt idx="2218">
                  <c:v>42762</c:v>
                </c:pt>
                <c:pt idx="2219">
                  <c:v>42763</c:v>
                </c:pt>
                <c:pt idx="2220">
                  <c:v>42764</c:v>
                </c:pt>
                <c:pt idx="2221">
                  <c:v>42765</c:v>
                </c:pt>
                <c:pt idx="2222">
                  <c:v>42766</c:v>
                </c:pt>
                <c:pt idx="2223">
                  <c:v>42767</c:v>
                </c:pt>
                <c:pt idx="2224">
                  <c:v>42768</c:v>
                </c:pt>
                <c:pt idx="2225">
                  <c:v>42769</c:v>
                </c:pt>
                <c:pt idx="2226">
                  <c:v>42770</c:v>
                </c:pt>
                <c:pt idx="2227">
                  <c:v>42771</c:v>
                </c:pt>
                <c:pt idx="2228">
                  <c:v>42772</c:v>
                </c:pt>
                <c:pt idx="2229">
                  <c:v>42773</c:v>
                </c:pt>
                <c:pt idx="2230">
                  <c:v>42774</c:v>
                </c:pt>
                <c:pt idx="2231">
                  <c:v>42775</c:v>
                </c:pt>
                <c:pt idx="2232">
                  <c:v>42776</c:v>
                </c:pt>
                <c:pt idx="2233">
                  <c:v>42777</c:v>
                </c:pt>
                <c:pt idx="2234">
                  <c:v>42778</c:v>
                </c:pt>
                <c:pt idx="2235">
                  <c:v>42779</c:v>
                </c:pt>
                <c:pt idx="2236">
                  <c:v>42780</c:v>
                </c:pt>
                <c:pt idx="2237">
                  <c:v>42781</c:v>
                </c:pt>
                <c:pt idx="2238">
                  <c:v>42782</c:v>
                </c:pt>
                <c:pt idx="2239">
                  <c:v>42783</c:v>
                </c:pt>
                <c:pt idx="2240">
                  <c:v>42784</c:v>
                </c:pt>
                <c:pt idx="2241">
                  <c:v>42785</c:v>
                </c:pt>
                <c:pt idx="2242">
                  <c:v>42786</c:v>
                </c:pt>
                <c:pt idx="2243">
                  <c:v>42787</c:v>
                </c:pt>
                <c:pt idx="2244">
                  <c:v>42788</c:v>
                </c:pt>
                <c:pt idx="2245">
                  <c:v>42789</c:v>
                </c:pt>
                <c:pt idx="2246">
                  <c:v>42790</c:v>
                </c:pt>
                <c:pt idx="2247">
                  <c:v>42791</c:v>
                </c:pt>
                <c:pt idx="2248">
                  <c:v>42792</c:v>
                </c:pt>
                <c:pt idx="2249">
                  <c:v>42793</c:v>
                </c:pt>
                <c:pt idx="2250">
                  <c:v>42794</c:v>
                </c:pt>
                <c:pt idx="2251">
                  <c:v>42795</c:v>
                </c:pt>
                <c:pt idx="2252">
                  <c:v>42796</c:v>
                </c:pt>
                <c:pt idx="2253">
                  <c:v>42797</c:v>
                </c:pt>
                <c:pt idx="2254">
                  <c:v>42798</c:v>
                </c:pt>
                <c:pt idx="2255">
                  <c:v>42799</c:v>
                </c:pt>
                <c:pt idx="2256">
                  <c:v>42800</c:v>
                </c:pt>
                <c:pt idx="2257">
                  <c:v>42801</c:v>
                </c:pt>
                <c:pt idx="2258">
                  <c:v>42802</c:v>
                </c:pt>
                <c:pt idx="2259">
                  <c:v>42803</c:v>
                </c:pt>
                <c:pt idx="2260">
                  <c:v>42804</c:v>
                </c:pt>
                <c:pt idx="2261">
                  <c:v>42805</c:v>
                </c:pt>
                <c:pt idx="2262">
                  <c:v>42806</c:v>
                </c:pt>
                <c:pt idx="2263">
                  <c:v>42807</c:v>
                </c:pt>
                <c:pt idx="2264">
                  <c:v>42808</c:v>
                </c:pt>
                <c:pt idx="2265">
                  <c:v>42809</c:v>
                </c:pt>
                <c:pt idx="2266">
                  <c:v>42810</c:v>
                </c:pt>
                <c:pt idx="2267">
                  <c:v>42811</c:v>
                </c:pt>
                <c:pt idx="2268">
                  <c:v>42812</c:v>
                </c:pt>
                <c:pt idx="2269">
                  <c:v>42813</c:v>
                </c:pt>
                <c:pt idx="2270">
                  <c:v>42814</c:v>
                </c:pt>
                <c:pt idx="2271">
                  <c:v>42815</c:v>
                </c:pt>
                <c:pt idx="2272">
                  <c:v>42816</c:v>
                </c:pt>
                <c:pt idx="2273">
                  <c:v>42817</c:v>
                </c:pt>
                <c:pt idx="2274">
                  <c:v>42818</c:v>
                </c:pt>
                <c:pt idx="2275">
                  <c:v>42819</c:v>
                </c:pt>
                <c:pt idx="2276">
                  <c:v>42820</c:v>
                </c:pt>
                <c:pt idx="2277">
                  <c:v>42821</c:v>
                </c:pt>
                <c:pt idx="2278">
                  <c:v>42822</c:v>
                </c:pt>
                <c:pt idx="2279">
                  <c:v>42823</c:v>
                </c:pt>
                <c:pt idx="2280">
                  <c:v>42824</c:v>
                </c:pt>
                <c:pt idx="2281">
                  <c:v>42825</c:v>
                </c:pt>
                <c:pt idx="2282">
                  <c:v>42826</c:v>
                </c:pt>
                <c:pt idx="2283">
                  <c:v>42827</c:v>
                </c:pt>
                <c:pt idx="2284">
                  <c:v>42828</c:v>
                </c:pt>
                <c:pt idx="2285">
                  <c:v>42829</c:v>
                </c:pt>
                <c:pt idx="2286">
                  <c:v>42830</c:v>
                </c:pt>
                <c:pt idx="2287">
                  <c:v>42831</c:v>
                </c:pt>
                <c:pt idx="2288">
                  <c:v>42832</c:v>
                </c:pt>
                <c:pt idx="2289">
                  <c:v>42833</c:v>
                </c:pt>
                <c:pt idx="2290">
                  <c:v>42834</c:v>
                </c:pt>
                <c:pt idx="2291">
                  <c:v>42835</c:v>
                </c:pt>
                <c:pt idx="2292">
                  <c:v>42836</c:v>
                </c:pt>
                <c:pt idx="2293">
                  <c:v>42837</c:v>
                </c:pt>
                <c:pt idx="2294">
                  <c:v>42838</c:v>
                </c:pt>
                <c:pt idx="2295">
                  <c:v>42839</c:v>
                </c:pt>
                <c:pt idx="2296">
                  <c:v>42840</c:v>
                </c:pt>
                <c:pt idx="2297">
                  <c:v>42841</c:v>
                </c:pt>
                <c:pt idx="2298">
                  <c:v>42842</c:v>
                </c:pt>
                <c:pt idx="2299">
                  <c:v>42843</c:v>
                </c:pt>
                <c:pt idx="2300">
                  <c:v>42844</c:v>
                </c:pt>
                <c:pt idx="2301">
                  <c:v>42845</c:v>
                </c:pt>
                <c:pt idx="2302">
                  <c:v>42846</c:v>
                </c:pt>
                <c:pt idx="2303">
                  <c:v>42847</c:v>
                </c:pt>
                <c:pt idx="2304">
                  <c:v>42848</c:v>
                </c:pt>
                <c:pt idx="2305">
                  <c:v>42849</c:v>
                </c:pt>
                <c:pt idx="2306">
                  <c:v>42850</c:v>
                </c:pt>
                <c:pt idx="2307">
                  <c:v>42851</c:v>
                </c:pt>
                <c:pt idx="2308">
                  <c:v>42852</c:v>
                </c:pt>
                <c:pt idx="2309">
                  <c:v>42853</c:v>
                </c:pt>
                <c:pt idx="2310">
                  <c:v>42854</c:v>
                </c:pt>
                <c:pt idx="2311">
                  <c:v>42855</c:v>
                </c:pt>
                <c:pt idx="2312">
                  <c:v>42856</c:v>
                </c:pt>
                <c:pt idx="2313">
                  <c:v>42857</c:v>
                </c:pt>
                <c:pt idx="2314">
                  <c:v>42858</c:v>
                </c:pt>
                <c:pt idx="2315">
                  <c:v>42859</c:v>
                </c:pt>
                <c:pt idx="2316">
                  <c:v>42860</c:v>
                </c:pt>
                <c:pt idx="2317">
                  <c:v>42861</c:v>
                </c:pt>
                <c:pt idx="2318">
                  <c:v>42862</c:v>
                </c:pt>
                <c:pt idx="2319">
                  <c:v>42863</c:v>
                </c:pt>
                <c:pt idx="2320">
                  <c:v>42864</c:v>
                </c:pt>
                <c:pt idx="2321">
                  <c:v>42865</c:v>
                </c:pt>
                <c:pt idx="2322">
                  <c:v>42866</c:v>
                </c:pt>
                <c:pt idx="2323">
                  <c:v>42867</c:v>
                </c:pt>
                <c:pt idx="2324">
                  <c:v>42868</c:v>
                </c:pt>
                <c:pt idx="2325">
                  <c:v>42869</c:v>
                </c:pt>
                <c:pt idx="2326">
                  <c:v>42870</c:v>
                </c:pt>
                <c:pt idx="2327">
                  <c:v>42871</c:v>
                </c:pt>
                <c:pt idx="2328">
                  <c:v>42872</c:v>
                </c:pt>
                <c:pt idx="2329">
                  <c:v>42873</c:v>
                </c:pt>
                <c:pt idx="2330">
                  <c:v>42874</c:v>
                </c:pt>
                <c:pt idx="2331">
                  <c:v>42875</c:v>
                </c:pt>
                <c:pt idx="2332">
                  <c:v>42876</c:v>
                </c:pt>
                <c:pt idx="2333">
                  <c:v>42877</c:v>
                </c:pt>
                <c:pt idx="2334">
                  <c:v>42878</c:v>
                </c:pt>
                <c:pt idx="2335">
                  <c:v>42879</c:v>
                </c:pt>
                <c:pt idx="2336">
                  <c:v>42880</c:v>
                </c:pt>
                <c:pt idx="2337">
                  <c:v>42881</c:v>
                </c:pt>
                <c:pt idx="2338">
                  <c:v>42882</c:v>
                </c:pt>
                <c:pt idx="2339">
                  <c:v>42883</c:v>
                </c:pt>
                <c:pt idx="2340">
                  <c:v>42884</c:v>
                </c:pt>
                <c:pt idx="2341">
                  <c:v>42885</c:v>
                </c:pt>
                <c:pt idx="2342">
                  <c:v>42886</c:v>
                </c:pt>
                <c:pt idx="2343">
                  <c:v>42887</c:v>
                </c:pt>
                <c:pt idx="2344">
                  <c:v>42888</c:v>
                </c:pt>
                <c:pt idx="2345">
                  <c:v>42889</c:v>
                </c:pt>
                <c:pt idx="2346">
                  <c:v>42890</c:v>
                </c:pt>
                <c:pt idx="2347">
                  <c:v>42891</c:v>
                </c:pt>
                <c:pt idx="2348">
                  <c:v>42892</c:v>
                </c:pt>
                <c:pt idx="2349">
                  <c:v>42893</c:v>
                </c:pt>
                <c:pt idx="2350">
                  <c:v>42894</c:v>
                </c:pt>
                <c:pt idx="2351">
                  <c:v>42895</c:v>
                </c:pt>
                <c:pt idx="2352">
                  <c:v>42896</c:v>
                </c:pt>
                <c:pt idx="2353">
                  <c:v>42897</c:v>
                </c:pt>
                <c:pt idx="2354">
                  <c:v>42898</c:v>
                </c:pt>
                <c:pt idx="2355">
                  <c:v>42899</c:v>
                </c:pt>
                <c:pt idx="2356">
                  <c:v>42900</c:v>
                </c:pt>
                <c:pt idx="2357">
                  <c:v>42901</c:v>
                </c:pt>
                <c:pt idx="2358">
                  <c:v>42902</c:v>
                </c:pt>
                <c:pt idx="2359">
                  <c:v>42903</c:v>
                </c:pt>
                <c:pt idx="2360">
                  <c:v>42904</c:v>
                </c:pt>
                <c:pt idx="2361">
                  <c:v>42905</c:v>
                </c:pt>
                <c:pt idx="2362">
                  <c:v>42906</c:v>
                </c:pt>
                <c:pt idx="2363">
                  <c:v>42907</c:v>
                </c:pt>
                <c:pt idx="2364">
                  <c:v>42908</c:v>
                </c:pt>
                <c:pt idx="2365">
                  <c:v>42909</c:v>
                </c:pt>
                <c:pt idx="2366">
                  <c:v>42910</c:v>
                </c:pt>
                <c:pt idx="2367">
                  <c:v>42911</c:v>
                </c:pt>
                <c:pt idx="2368">
                  <c:v>42912</c:v>
                </c:pt>
                <c:pt idx="2369">
                  <c:v>42913</c:v>
                </c:pt>
                <c:pt idx="2370">
                  <c:v>42914</c:v>
                </c:pt>
                <c:pt idx="2371">
                  <c:v>42915</c:v>
                </c:pt>
                <c:pt idx="2372">
                  <c:v>42916</c:v>
                </c:pt>
                <c:pt idx="2373">
                  <c:v>42917</c:v>
                </c:pt>
                <c:pt idx="2374">
                  <c:v>42918</c:v>
                </c:pt>
                <c:pt idx="2375">
                  <c:v>42919</c:v>
                </c:pt>
                <c:pt idx="2376">
                  <c:v>42920</c:v>
                </c:pt>
                <c:pt idx="2377">
                  <c:v>42921</c:v>
                </c:pt>
                <c:pt idx="2378">
                  <c:v>42922</c:v>
                </c:pt>
                <c:pt idx="2379">
                  <c:v>42923</c:v>
                </c:pt>
                <c:pt idx="2380">
                  <c:v>42924</c:v>
                </c:pt>
                <c:pt idx="2381">
                  <c:v>42925</c:v>
                </c:pt>
                <c:pt idx="2382">
                  <c:v>42926</c:v>
                </c:pt>
                <c:pt idx="2383">
                  <c:v>42927</c:v>
                </c:pt>
                <c:pt idx="2384">
                  <c:v>42928</c:v>
                </c:pt>
                <c:pt idx="2385">
                  <c:v>42929</c:v>
                </c:pt>
                <c:pt idx="2386">
                  <c:v>42930</c:v>
                </c:pt>
                <c:pt idx="2387">
                  <c:v>42931</c:v>
                </c:pt>
                <c:pt idx="2388">
                  <c:v>42932</c:v>
                </c:pt>
                <c:pt idx="2389">
                  <c:v>42933</c:v>
                </c:pt>
                <c:pt idx="2390">
                  <c:v>42934</c:v>
                </c:pt>
                <c:pt idx="2391">
                  <c:v>42935</c:v>
                </c:pt>
                <c:pt idx="2392">
                  <c:v>42936</c:v>
                </c:pt>
                <c:pt idx="2393">
                  <c:v>42937</c:v>
                </c:pt>
                <c:pt idx="2394">
                  <c:v>42938</c:v>
                </c:pt>
                <c:pt idx="2395">
                  <c:v>42939</c:v>
                </c:pt>
                <c:pt idx="2396">
                  <c:v>42940</c:v>
                </c:pt>
                <c:pt idx="2397">
                  <c:v>42941</c:v>
                </c:pt>
                <c:pt idx="2398">
                  <c:v>42942</c:v>
                </c:pt>
                <c:pt idx="2399">
                  <c:v>42943</c:v>
                </c:pt>
                <c:pt idx="2400">
                  <c:v>42944</c:v>
                </c:pt>
                <c:pt idx="2401">
                  <c:v>42945</c:v>
                </c:pt>
                <c:pt idx="2402">
                  <c:v>42946</c:v>
                </c:pt>
                <c:pt idx="2403">
                  <c:v>42947</c:v>
                </c:pt>
                <c:pt idx="2404">
                  <c:v>42948</c:v>
                </c:pt>
                <c:pt idx="2405">
                  <c:v>42949</c:v>
                </c:pt>
                <c:pt idx="2406">
                  <c:v>42950</c:v>
                </c:pt>
                <c:pt idx="2407">
                  <c:v>42951</c:v>
                </c:pt>
                <c:pt idx="2408">
                  <c:v>42952</c:v>
                </c:pt>
                <c:pt idx="2409">
                  <c:v>42953</c:v>
                </c:pt>
                <c:pt idx="2410">
                  <c:v>42954</c:v>
                </c:pt>
                <c:pt idx="2411">
                  <c:v>42955</c:v>
                </c:pt>
                <c:pt idx="2412">
                  <c:v>42956</c:v>
                </c:pt>
                <c:pt idx="2413">
                  <c:v>42957</c:v>
                </c:pt>
                <c:pt idx="2414">
                  <c:v>42958</c:v>
                </c:pt>
                <c:pt idx="2415">
                  <c:v>42959</c:v>
                </c:pt>
                <c:pt idx="2416">
                  <c:v>42960</c:v>
                </c:pt>
                <c:pt idx="2417">
                  <c:v>42961</c:v>
                </c:pt>
                <c:pt idx="2418">
                  <c:v>42962</c:v>
                </c:pt>
                <c:pt idx="2419">
                  <c:v>42963</c:v>
                </c:pt>
                <c:pt idx="2420">
                  <c:v>42964</c:v>
                </c:pt>
                <c:pt idx="2421">
                  <c:v>42965</c:v>
                </c:pt>
                <c:pt idx="2422">
                  <c:v>42966</c:v>
                </c:pt>
                <c:pt idx="2423">
                  <c:v>42967</c:v>
                </c:pt>
                <c:pt idx="2424">
                  <c:v>42968</c:v>
                </c:pt>
                <c:pt idx="2425">
                  <c:v>42969</c:v>
                </c:pt>
                <c:pt idx="2426">
                  <c:v>42970</c:v>
                </c:pt>
                <c:pt idx="2427">
                  <c:v>42971</c:v>
                </c:pt>
                <c:pt idx="2428">
                  <c:v>42972</c:v>
                </c:pt>
                <c:pt idx="2429">
                  <c:v>42973</c:v>
                </c:pt>
                <c:pt idx="2430">
                  <c:v>42974</c:v>
                </c:pt>
                <c:pt idx="2431">
                  <c:v>42975</c:v>
                </c:pt>
                <c:pt idx="2432">
                  <c:v>42976</c:v>
                </c:pt>
                <c:pt idx="2433">
                  <c:v>42977</c:v>
                </c:pt>
                <c:pt idx="2434">
                  <c:v>42978</c:v>
                </c:pt>
                <c:pt idx="2435">
                  <c:v>42979</c:v>
                </c:pt>
                <c:pt idx="2436">
                  <c:v>42980</c:v>
                </c:pt>
                <c:pt idx="2437">
                  <c:v>42981</c:v>
                </c:pt>
                <c:pt idx="2438">
                  <c:v>42982</c:v>
                </c:pt>
                <c:pt idx="2439">
                  <c:v>42983</c:v>
                </c:pt>
                <c:pt idx="2440">
                  <c:v>42984</c:v>
                </c:pt>
                <c:pt idx="2441">
                  <c:v>42985</c:v>
                </c:pt>
                <c:pt idx="2442">
                  <c:v>42986</c:v>
                </c:pt>
                <c:pt idx="2443">
                  <c:v>42987</c:v>
                </c:pt>
                <c:pt idx="2444">
                  <c:v>42988</c:v>
                </c:pt>
                <c:pt idx="2445">
                  <c:v>42989</c:v>
                </c:pt>
                <c:pt idx="2446">
                  <c:v>42990</c:v>
                </c:pt>
                <c:pt idx="2447">
                  <c:v>42991</c:v>
                </c:pt>
                <c:pt idx="2448">
                  <c:v>42992</c:v>
                </c:pt>
                <c:pt idx="2449">
                  <c:v>42993</c:v>
                </c:pt>
                <c:pt idx="2450">
                  <c:v>42994</c:v>
                </c:pt>
                <c:pt idx="2451">
                  <c:v>42995</c:v>
                </c:pt>
                <c:pt idx="2452">
                  <c:v>42996</c:v>
                </c:pt>
                <c:pt idx="2453">
                  <c:v>42997</c:v>
                </c:pt>
                <c:pt idx="2454">
                  <c:v>42998</c:v>
                </c:pt>
                <c:pt idx="2455">
                  <c:v>42999</c:v>
                </c:pt>
                <c:pt idx="2456">
                  <c:v>43000</c:v>
                </c:pt>
                <c:pt idx="2457">
                  <c:v>43001</c:v>
                </c:pt>
                <c:pt idx="2458">
                  <c:v>43002</c:v>
                </c:pt>
                <c:pt idx="2459">
                  <c:v>43003</c:v>
                </c:pt>
                <c:pt idx="2460">
                  <c:v>43004</c:v>
                </c:pt>
                <c:pt idx="2461">
                  <c:v>43005</c:v>
                </c:pt>
                <c:pt idx="2462">
                  <c:v>43006</c:v>
                </c:pt>
                <c:pt idx="2463">
                  <c:v>43007</c:v>
                </c:pt>
                <c:pt idx="2464">
                  <c:v>43008</c:v>
                </c:pt>
                <c:pt idx="2465">
                  <c:v>43009</c:v>
                </c:pt>
                <c:pt idx="2466">
                  <c:v>43010</c:v>
                </c:pt>
                <c:pt idx="2467">
                  <c:v>43011</c:v>
                </c:pt>
                <c:pt idx="2468">
                  <c:v>43012</c:v>
                </c:pt>
                <c:pt idx="2469">
                  <c:v>43013</c:v>
                </c:pt>
                <c:pt idx="2470">
                  <c:v>43014</c:v>
                </c:pt>
                <c:pt idx="2471">
                  <c:v>43015</c:v>
                </c:pt>
                <c:pt idx="2472">
                  <c:v>43016</c:v>
                </c:pt>
                <c:pt idx="2473">
                  <c:v>43017</c:v>
                </c:pt>
                <c:pt idx="2474">
                  <c:v>43018</c:v>
                </c:pt>
                <c:pt idx="2475">
                  <c:v>43019</c:v>
                </c:pt>
                <c:pt idx="2476">
                  <c:v>43020</c:v>
                </c:pt>
                <c:pt idx="2477">
                  <c:v>43021</c:v>
                </c:pt>
                <c:pt idx="2478">
                  <c:v>43022</c:v>
                </c:pt>
                <c:pt idx="2479">
                  <c:v>43023</c:v>
                </c:pt>
                <c:pt idx="2480">
                  <c:v>43024</c:v>
                </c:pt>
                <c:pt idx="2481">
                  <c:v>43025</c:v>
                </c:pt>
                <c:pt idx="2482">
                  <c:v>43026</c:v>
                </c:pt>
                <c:pt idx="2483">
                  <c:v>43027</c:v>
                </c:pt>
                <c:pt idx="2484">
                  <c:v>43028</c:v>
                </c:pt>
                <c:pt idx="2485">
                  <c:v>43029</c:v>
                </c:pt>
                <c:pt idx="2486">
                  <c:v>43030</c:v>
                </c:pt>
                <c:pt idx="2487">
                  <c:v>43031</c:v>
                </c:pt>
                <c:pt idx="2488">
                  <c:v>43032</c:v>
                </c:pt>
                <c:pt idx="2489">
                  <c:v>43033</c:v>
                </c:pt>
                <c:pt idx="2490">
                  <c:v>43034</c:v>
                </c:pt>
                <c:pt idx="2491">
                  <c:v>43035</c:v>
                </c:pt>
                <c:pt idx="2492">
                  <c:v>43036</c:v>
                </c:pt>
                <c:pt idx="2493">
                  <c:v>43037</c:v>
                </c:pt>
                <c:pt idx="2494">
                  <c:v>43038</c:v>
                </c:pt>
                <c:pt idx="2495">
                  <c:v>43039</c:v>
                </c:pt>
                <c:pt idx="2496">
                  <c:v>43040</c:v>
                </c:pt>
                <c:pt idx="2497">
                  <c:v>43041</c:v>
                </c:pt>
                <c:pt idx="2498">
                  <c:v>43042</c:v>
                </c:pt>
                <c:pt idx="2499">
                  <c:v>43043</c:v>
                </c:pt>
                <c:pt idx="2500">
                  <c:v>43044</c:v>
                </c:pt>
                <c:pt idx="2501">
                  <c:v>43045</c:v>
                </c:pt>
                <c:pt idx="2502">
                  <c:v>43046</c:v>
                </c:pt>
                <c:pt idx="2503">
                  <c:v>43047</c:v>
                </c:pt>
                <c:pt idx="2504">
                  <c:v>43048</c:v>
                </c:pt>
                <c:pt idx="2505">
                  <c:v>43049</c:v>
                </c:pt>
                <c:pt idx="2506">
                  <c:v>43050</c:v>
                </c:pt>
                <c:pt idx="2507">
                  <c:v>43051</c:v>
                </c:pt>
                <c:pt idx="2508">
                  <c:v>43052</c:v>
                </c:pt>
                <c:pt idx="2509">
                  <c:v>43053</c:v>
                </c:pt>
                <c:pt idx="2510">
                  <c:v>43054</c:v>
                </c:pt>
                <c:pt idx="2511">
                  <c:v>43055</c:v>
                </c:pt>
                <c:pt idx="2512">
                  <c:v>43056</c:v>
                </c:pt>
                <c:pt idx="2513">
                  <c:v>43057</c:v>
                </c:pt>
                <c:pt idx="2514">
                  <c:v>43058</c:v>
                </c:pt>
                <c:pt idx="2515">
                  <c:v>43059</c:v>
                </c:pt>
                <c:pt idx="2516">
                  <c:v>43060</c:v>
                </c:pt>
                <c:pt idx="2517">
                  <c:v>43061</c:v>
                </c:pt>
                <c:pt idx="2518">
                  <c:v>43062</c:v>
                </c:pt>
                <c:pt idx="2519">
                  <c:v>43063</c:v>
                </c:pt>
                <c:pt idx="2520">
                  <c:v>43064</c:v>
                </c:pt>
                <c:pt idx="2521">
                  <c:v>43065</c:v>
                </c:pt>
                <c:pt idx="2522">
                  <c:v>43066</c:v>
                </c:pt>
                <c:pt idx="2523">
                  <c:v>43067</c:v>
                </c:pt>
                <c:pt idx="2524">
                  <c:v>43068</c:v>
                </c:pt>
                <c:pt idx="2525">
                  <c:v>43069</c:v>
                </c:pt>
                <c:pt idx="2526">
                  <c:v>43070</c:v>
                </c:pt>
                <c:pt idx="2527">
                  <c:v>43071</c:v>
                </c:pt>
                <c:pt idx="2528">
                  <c:v>43072</c:v>
                </c:pt>
                <c:pt idx="2529">
                  <c:v>43073</c:v>
                </c:pt>
                <c:pt idx="2530">
                  <c:v>43074</c:v>
                </c:pt>
                <c:pt idx="2531">
                  <c:v>43075</c:v>
                </c:pt>
                <c:pt idx="2532">
                  <c:v>43076</c:v>
                </c:pt>
                <c:pt idx="2533">
                  <c:v>43077</c:v>
                </c:pt>
                <c:pt idx="2534">
                  <c:v>43078</c:v>
                </c:pt>
                <c:pt idx="2535">
                  <c:v>43079</c:v>
                </c:pt>
                <c:pt idx="2536">
                  <c:v>43080</c:v>
                </c:pt>
                <c:pt idx="2537">
                  <c:v>43081</c:v>
                </c:pt>
                <c:pt idx="2538">
                  <c:v>43082</c:v>
                </c:pt>
                <c:pt idx="2539">
                  <c:v>43083</c:v>
                </c:pt>
                <c:pt idx="2540">
                  <c:v>43084</c:v>
                </c:pt>
                <c:pt idx="2541">
                  <c:v>43085</c:v>
                </c:pt>
                <c:pt idx="2542">
                  <c:v>43086</c:v>
                </c:pt>
                <c:pt idx="2543">
                  <c:v>43087</c:v>
                </c:pt>
                <c:pt idx="2544">
                  <c:v>43088</c:v>
                </c:pt>
                <c:pt idx="2545">
                  <c:v>43089</c:v>
                </c:pt>
                <c:pt idx="2546">
                  <c:v>43090</c:v>
                </c:pt>
                <c:pt idx="2547">
                  <c:v>43091</c:v>
                </c:pt>
                <c:pt idx="2548">
                  <c:v>43092</c:v>
                </c:pt>
                <c:pt idx="2549">
                  <c:v>43093</c:v>
                </c:pt>
                <c:pt idx="2550">
                  <c:v>43094</c:v>
                </c:pt>
                <c:pt idx="2551">
                  <c:v>43095</c:v>
                </c:pt>
                <c:pt idx="2552">
                  <c:v>43096</c:v>
                </c:pt>
                <c:pt idx="2553">
                  <c:v>43097</c:v>
                </c:pt>
                <c:pt idx="2554">
                  <c:v>43098</c:v>
                </c:pt>
                <c:pt idx="2555">
                  <c:v>43099</c:v>
                </c:pt>
                <c:pt idx="2556">
                  <c:v>43100</c:v>
                </c:pt>
              </c:numCache>
            </c:numRef>
          </c:cat>
          <c:val>
            <c:numRef>
              <c:f>Sheet1!$W$2:$W$2558</c:f>
              <c:numCache>
                <c:formatCode>General</c:formatCode>
                <c:ptCount val="2557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72CB-4970-BDDF-83CB9039A07D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CLUB WYNDHAM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Sheet1!$A$2:$A$2558</c:f>
              <c:numCache>
                <c:formatCode>m/d/yyyy</c:formatCode>
                <c:ptCount val="2557"/>
                <c:pt idx="0">
                  <c:v>40544</c:v>
                </c:pt>
                <c:pt idx="1">
                  <c:v>40545</c:v>
                </c:pt>
                <c:pt idx="2">
                  <c:v>40546</c:v>
                </c:pt>
                <c:pt idx="3">
                  <c:v>40547</c:v>
                </c:pt>
                <c:pt idx="4">
                  <c:v>40548</c:v>
                </c:pt>
                <c:pt idx="5">
                  <c:v>40549</c:v>
                </c:pt>
                <c:pt idx="6">
                  <c:v>40550</c:v>
                </c:pt>
                <c:pt idx="7">
                  <c:v>40551</c:v>
                </c:pt>
                <c:pt idx="8">
                  <c:v>40552</c:v>
                </c:pt>
                <c:pt idx="9">
                  <c:v>40553</c:v>
                </c:pt>
                <c:pt idx="10">
                  <c:v>40554</c:v>
                </c:pt>
                <c:pt idx="11">
                  <c:v>40555</c:v>
                </c:pt>
                <c:pt idx="12">
                  <c:v>40556</c:v>
                </c:pt>
                <c:pt idx="13">
                  <c:v>40557</c:v>
                </c:pt>
                <c:pt idx="14">
                  <c:v>40558</c:v>
                </c:pt>
                <c:pt idx="15">
                  <c:v>40559</c:v>
                </c:pt>
                <c:pt idx="16">
                  <c:v>40560</c:v>
                </c:pt>
                <c:pt idx="17">
                  <c:v>40561</c:v>
                </c:pt>
                <c:pt idx="18">
                  <c:v>40562</c:v>
                </c:pt>
                <c:pt idx="19">
                  <c:v>40563</c:v>
                </c:pt>
                <c:pt idx="20">
                  <c:v>40564</c:v>
                </c:pt>
                <c:pt idx="21">
                  <c:v>40565</c:v>
                </c:pt>
                <c:pt idx="22">
                  <c:v>40566</c:v>
                </c:pt>
                <c:pt idx="23">
                  <c:v>40567</c:v>
                </c:pt>
                <c:pt idx="24">
                  <c:v>40568</c:v>
                </c:pt>
                <c:pt idx="25">
                  <c:v>40569</c:v>
                </c:pt>
                <c:pt idx="26">
                  <c:v>40570</c:v>
                </c:pt>
                <c:pt idx="27">
                  <c:v>40571</c:v>
                </c:pt>
                <c:pt idx="28">
                  <c:v>40572</c:v>
                </c:pt>
                <c:pt idx="29">
                  <c:v>40573</c:v>
                </c:pt>
                <c:pt idx="30">
                  <c:v>40574</c:v>
                </c:pt>
                <c:pt idx="31">
                  <c:v>40575</c:v>
                </c:pt>
                <c:pt idx="32">
                  <c:v>40576</c:v>
                </c:pt>
                <c:pt idx="33">
                  <c:v>40577</c:v>
                </c:pt>
                <c:pt idx="34">
                  <c:v>40578</c:v>
                </c:pt>
                <c:pt idx="35">
                  <c:v>40579</c:v>
                </c:pt>
                <c:pt idx="36">
                  <c:v>40580</c:v>
                </c:pt>
                <c:pt idx="37">
                  <c:v>40581</c:v>
                </c:pt>
                <c:pt idx="38">
                  <c:v>40582</c:v>
                </c:pt>
                <c:pt idx="39">
                  <c:v>40583</c:v>
                </c:pt>
                <c:pt idx="40">
                  <c:v>40584</c:v>
                </c:pt>
                <c:pt idx="41">
                  <c:v>40585</c:v>
                </c:pt>
                <c:pt idx="42">
                  <c:v>40586</c:v>
                </c:pt>
                <c:pt idx="43">
                  <c:v>40587</c:v>
                </c:pt>
                <c:pt idx="44">
                  <c:v>40588</c:v>
                </c:pt>
                <c:pt idx="45">
                  <c:v>40589</c:v>
                </c:pt>
                <c:pt idx="46">
                  <c:v>40590</c:v>
                </c:pt>
                <c:pt idx="47">
                  <c:v>40591</c:v>
                </c:pt>
                <c:pt idx="48">
                  <c:v>40592</c:v>
                </c:pt>
                <c:pt idx="49">
                  <c:v>40593</c:v>
                </c:pt>
                <c:pt idx="50">
                  <c:v>40594</c:v>
                </c:pt>
                <c:pt idx="51">
                  <c:v>40595</c:v>
                </c:pt>
                <c:pt idx="52">
                  <c:v>40596</c:v>
                </c:pt>
                <c:pt idx="53">
                  <c:v>40597</c:v>
                </c:pt>
                <c:pt idx="54">
                  <c:v>40598</c:v>
                </c:pt>
                <c:pt idx="55">
                  <c:v>40599</c:v>
                </c:pt>
                <c:pt idx="56">
                  <c:v>40600</c:v>
                </c:pt>
                <c:pt idx="57">
                  <c:v>40601</c:v>
                </c:pt>
                <c:pt idx="58">
                  <c:v>40602</c:v>
                </c:pt>
                <c:pt idx="59">
                  <c:v>40603</c:v>
                </c:pt>
                <c:pt idx="60">
                  <c:v>40604</c:v>
                </c:pt>
                <c:pt idx="61">
                  <c:v>40605</c:v>
                </c:pt>
                <c:pt idx="62">
                  <c:v>40606</c:v>
                </c:pt>
                <c:pt idx="63">
                  <c:v>40607</c:v>
                </c:pt>
                <c:pt idx="64">
                  <c:v>40608</c:v>
                </c:pt>
                <c:pt idx="65">
                  <c:v>40609</c:v>
                </c:pt>
                <c:pt idx="66">
                  <c:v>40610</c:v>
                </c:pt>
                <c:pt idx="67">
                  <c:v>40611</c:v>
                </c:pt>
                <c:pt idx="68">
                  <c:v>40612</c:v>
                </c:pt>
                <c:pt idx="69">
                  <c:v>40613</c:v>
                </c:pt>
                <c:pt idx="70">
                  <c:v>40614</c:v>
                </c:pt>
                <c:pt idx="71">
                  <c:v>40615</c:v>
                </c:pt>
                <c:pt idx="72">
                  <c:v>40616</c:v>
                </c:pt>
                <c:pt idx="73">
                  <c:v>40617</c:v>
                </c:pt>
                <c:pt idx="74">
                  <c:v>40618</c:v>
                </c:pt>
                <c:pt idx="75">
                  <c:v>40619</c:v>
                </c:pt>
                <c:pt idx="76">
                  <c:v>40620</c:v>
                </c:pt>
                <c:pt idx="77">
                  <c:v>40621</c:v>
                </c:pt>
                <c:pt idx="78">
                  <c:v>40622</c:v>
                </c:pt>
                <c:pt idx="79">
                  <c:v>40623</c:v>
                </c:pt>
                <c:pt idx="80">
                  <c:v>40624</c:v>
                </c:pt>
                <c:pt idx="81">
                  <c:v>40625</c:v>
                </c:pt>
                <c:pt idx="82">
                  <c:v>40626</c:v>
                </c:pt>
                <c:pt idx="83">
                  <c:v>40627</c:v>
                </c:pt>
                <c:pt idx="84">
                  <c:v>40628</c:v>
                </c:pt>
                <c:pt idx="85">
                  <c:v>40629</c:v>
                </c:pt>
                <c:pt idx="86">
                  <c:v>40630</c:v>
                </c:pt>
                <c:pt idx="87">
                  <c:v>40631</c:v>
                </c:pt>
                <c:pt idx="88">
                  <c:v>40632</c:v>
                </c:pt>
                <c:pt idx="89">
                  <c:v>40633</c:v>
                </c:pt>
                <c:pt idx="90">
                  <c:v>40634</c:v>
                </c:pt>
                <c:pt idx="91">
                  <c:v>40635</c:v>
                </c:pt>
                <c:pt idx="92">
                  <c:v>40636</c:v>
                </c:pt>
                <c:pt idx="93">
                  <c:v>40637</c:v>
                </c:pt>
                <c:pt idx="94">
                  <c:v>40638</c:v>
                </c:pt>
                <c:pt idx="95">
                  <c:v>40639</c:v>
                </c:pt>
                <c:pt idx="96">
                  <c:v>40640</c:v>
                </c:pt>
                <c:pt idx="97">
                  <c:v>40641</c:v>
                </c:pt>
                <c:pt idx="98">
                  <c:v>40642</c:v>
                </c:pt>
                <c:pt idx="99">
                  <c:v>40643</c:v>
                </c:pt>
                <c:pt idx="100">
                  <c:v>40644</c:v>
                </c:pt>
                <c:pt idx="101">
                  <c:v>40645</c:v>
                </c:pt>
                <c:pt idx="102">
                  <c:v>40646</c:v>
                </c:pt>
                <c:pt idx="103">
                  <c:v>40647</c:v>
                </c:pt>
                <c:pt idx="104">
                  <c:v>40648</c:v>
                </c:pt>
                <c:pt idx="105">
                  <c:v>40649</c:v>
                </c:pt>
                <c:pt idx="106">
                  <c:v>40650</c:v>
                </c:pt>
                <c:pt idx="107">
                  <c:v>40651</c:v>
                </c:pt>
                <c:pt idx="108">
                  <c:v>40652</c:v>
                </c:pt>
                <c:pt idx="109">
                  <c:v>40653</c:v>
                </c:pt>
                <c:pt idx="110">
                  <c:v>40654</c:v>
                </c:pt>
                <c:pt idx="111">
                  <c:v>40655</c:v>
                </c:pt>
                <c:pt idx="112">
                  <c:v>40656</c:v>
                </c:pt>
                <c:pt idx="113">
                  <c:v>40657</c:v>
                </c:pt>
                <c:pt idx="114">
                  <c:v>40658</c:v>
                </c:pt>
                <c:pt idx="115">
                  <c:v>40659</c:v>
                </c:pt>
                <c:pt idx="116">
                  <c:v>40660</c:v>
                </c:pt>
                <c:pt idx="117">
                  <c:v>40661</c:v>
                </c:pt>
                <c:pt idx="118">
                  <c:v>40662</c:v>
                </c:pt>
                <c:pt idx="119">
                  <c:v>40663</c:v>
                </c:pt>
                <c:pt idx="120">
                  <c:v>40664</c:v>
                </c:pt>
                <c:pt idx="121">
                  <c:v>40665</c:v>
                </c:pt>
                <c:pt idx="122">
                  <c:v>40666</c:v>
                </c:pt>
                <c:pt idx="123">
                  <c:v>40667</c:v>
                </c:pt>
                <c:pt idx="124">
                  <c:v>40668</c:v>
                </c:pt>
                <c:pt idx="125">
                  <c:v>40669</c:v>
                </c:pt>
                <c:pt idx="126">
                  <c:v>40670</c:v>
                </c:pt>
                <c:pt idx="127">
                  <c:v>40671</c:v>
                </c:pt>
                <c:pt idx="128">
                  <c:v>40672</c:v>
                </c:pt>
                <c:pt idx="129">
                  <c:v>40673</c:v>
                </c:pt>
                <c:pt idx="130">
                  <c:v>40674</c:v>
                </c:pt>
                <c:pt idx="131">
                  <c:v>40675</c:v>
                </c:pt>
                <c:pt idx="132">
                  <c:v>40676</c:v>
                </c:pt>
                <c:pt idx="133">
                  <c:v>40677</c:v>
                </c:pt>
                <c:pt idx="134">
                  <c:v>40678</c:v>
                </c:pt>
                <c:pt idx="135">
                  <c:v>40679</c:v>
                </c:pt>
                <c:pt idx="136">
                  <c:v>40680</c:v>
                </c:pt>
                <c:pt idx="137">
                  <c:v>40681</c:v>
                </c:pt>
                <c:pt idx="138">
                  <c:v>40682</c:v>
                </c:pt>
                <c:pt idx="139">
                  <c:v>40683</c:v>
                </c:pt>
                <c:pt idx="140">
                  <c:v>40684</c:v>
                </c:pt>
                <c:pt idx="141">
                  <c:v>40685</c:v>
                </c:pt>
                <c:pt idx="142">
                  <c:v>40686</c:v>
                </c:pt>
                <c:pt idx="143">
                  <c:v>40687</c:v>
                </c:pt>
                <c:pt idx="144">
                  <c:v>40688</c:v>
                </c:pt>
                <c:pt idx="145">
                  <c:v>40689</c:v>
                </c:pt>
                <c:pt idx="146">
                  <c:v>40690</c:v>
                </c:pt>
                <c:pt idx="147">
                  <c:v>40691</c:v>
                </c:pt>
                <c:pt idx="148">
                  <c:v>40692</c:v>
                </c:pt>
                <c:pt idx="149">
                  <c:v>40693</c:v>
                </c:pt>
                <c:pt idx="150">
                  <c:v>40694</c:v>
                </c:pt>
                <c:pt idx="151">
                  <c:v>40695</c:v>
                </c:pt>
                <c:pt idx="152">
                  <c:v>40696</c:v>
                </c:pt>
                <c:pt idx="153">
                  <c:v>40697</c:v>
                </c:pt>
                <c:pt idx="154">
                  <c:v>40698</c:v>
                </c:pt>
                <c:pt idx="155">
                  <c:v>40699</c:v>
                </c:pt>
                <c:pt idx="156">
                  <c:v>40700</c:v>
                </c:pt>
                <c:pt idx="157">
                  <c:v>40701</c:v>
                </c:pt>
                <c:pt idx="158">
                  <c:v>40702</c:v>
                </c:pt>
                <c:pt idx="159">
                  <c:v>40703</c:v>
                </c:pt>
                <c:pt idx="160">
                  <c:v>40704</c:v>
                </c:pt>
                <c:pt idx="161">
                  <c:v>40705</c:v>
                </c:pt>
                <c:pt idx="162">
                  <c:v>40706</c:v>
                </c:pt>
                <c:pt idx="163">
                  <c:v>40707</c:v>
                </c:pt>
                <c:pt idx="164">
                  <c:v>40708</c:v>
                </c:pt>
                <c:pt idx="165">
                  <c:v>40709</c:v>
                </c:pt>
                <c:pt idx="166">
                  <c:v>40710</c:v>
                </c:pt>
                <c:pt idx="167">
                  <c:v>40711</c:v>
                </c:pt>
                <c:pt idx="168">
                  <c:v>40712</c:v>
                </c:pt>
                <c:pt idx="169">
                  <c:v>40713</c:v>
                </c:pt>
                <c:pt idx="170">
                  <c:v>40714</c:v>
                </c:pt>
                <c:pt idx="171">
                  <c:v>40715</c:v>
                </c:pt>
                <c:pt idx="172">
                  <c:v>40716</c:v>
                </c:pt>
                <c:pt idx="173">
                  <c:v>40717</c:v>
                </c:pt>
                <c:pt idx="174">
                  <c:v>40718</c:v>
                </c:pt>
                <c:pt idx="175">
                  <c:v>40719</c:v>
                </c:pt>
                <c:pt idx="176">
                  <c:v>40720</c:v>
                </c:pt>
                <c:pt idx="177">
                  <c:v>40721</c:v>
                </c:pt>
                <c:pt idx="178">
                  <c:v>40722</c:v>
                </c:pt>
                <c:pt idx="179">
                  <c:v>40723</c:v>
                </c:pt>
                <c:pt idx="180">
                  <c:v>40724</c:v>
                </c:pt>
                <c:pt idx="181">
                  <c:v>40725</c:v>
                </c:pt>
                <c:pt idx="182">
                  <c:v>40726</c:v>
                </c:pt>
                <c:pt idx="183">
                  <c:v>40727</c:v>
                </c:pt>
                <c:pt idx="184">
                  <c:v>40728</c:v>
                </c:pt>
                <c:pt idx="185">
                  <c:v>40729</c:v>
                </c:pt>
                <c:pt idx="186">
                  <c:v>40730</c:v>
                </c:pt>
                <c:pt idx="187">
                  <c:v>40731</c:v>
                </c:pt>
                <c:pt idx="188">
                  <c:v>40732</c:v>
                </c:pt>
                <c:pt idx="189">
                  <c:v>40733</c:v>
                </c:pt>
                <c:pt idx="190">
                  <c:v>40734</c:v>
                </c:pt>
                <c:pt idx="191">
                  <c:v>40735</c:v>
                </c:pt>
                <c:pt idx="192">
                  <c:v>40736</c:v>
                </c:pt>
                <c:pt idx="193">
                  <c:v>40737</c:v>
                </c:pt>
                <c:pt idx="194">
                  <c:v>40738</c:v>
                </c:pt>
                <c:pt idx="195">
                  <c:v>40739</c:v>
                </c:pt>
                <c:pt idx="196">
                  <c:v>40740</c:v>
                </c:pt>
                <c:pt idx="197">
                  <c:v>40741</c:v>
                </c:pt>
                <c:pt idx="198">
                  <c:v>40742</c:v>
                </c:pt>
                <c:pt idx="199">
                  <c:v>40743</c:v>
                </c:pt>
                <c:pt idx="200">
                  <c:v>40744</c:v>
                </c:pt>
                <c:pt idx="201">
                  <c:v>40745</c:v>
                </c:pt>
                <c:pt idx="202">
                  <c:v>40746</c:v>
                </c:pt>
                <c:pt idx="203">
                  <c:v>40747</c:v>
                </c:pt>
                <c:pt idx="204">
                  <c:v>40748</c:v>
                </c:pt>
                <c:pt idx="205">
                  <c:v>40749</c:v>
                </c:pt>
                <c:pt idx="206">
                  <c:v>40750</c:v>
                </c:pt>
                <c:pt idx="207">
                  <c:v>40751</c:v>
                </c:pt>
                <c:pt idx="208">
                  <c:v>40752</c:v>
                </c:pt>
                <c:pt idx="209">
                  <c:v>40753</c:v>
                </c:pt>
                <c:pt idx="210">
                  <c:v>40754</c:v>
                </c:pt>
                <c:pt idx="211">
                  <c:v>40755</c:v>
                </c:pt>
                <c:pt idx="212">
                  <c:v>40756</c:v>
                </c:pt>
                <c:pt idx="213">
                  <c:v>40757</c:v>
                </c:pt>
                <c:pt idx="214">
                  <c:v>40758</c:v>
                </c:pt>
                <c:pt idx="215">
                  <c:v>40759</c:v>
                </c:pt>
                <c:pt idx="216">
                  <c:v>40760</c:v>
                </c:pt>
                <c:pt idx="217">
                  <c:v>40761</c:v>
                </c:pt>
                <c:pt idx="218">
                  <c:v>40762</c:v>
                </c:pt>
                <c:pt idx="219">
                  <c:v>40763</c:v>
                </c:pt>
                <c:pt idx="220">
                  <c:v>40764</c:v>
                </c:pt>
                <c:pt idx="221">
                  <c:v>40765</c:v>
                </c:pt>
                <c:pt idx="222">
                  <c:v>40766</c:v>
                </c:pt>
                <c:pt idx="223">
                  <c:v>40767</c:v>
                </c:pt>
                <c:pt idx="224">
                  <c:v>40768</c:v>
                </c:pt>
                <c:pt idx="225">
                  <c:v>40769</c:v>
                </c:pt>
                <c:pt idx="226">
                  <c:v>40770</c:v>
                </c:pt>
                <c:pt idx="227">
                  <c:v>40771</c:v>
                </c:pt>
                <c:pt idx="228">
                  <c:v>40772</c:v>
                </c:pt>
                <c:pt idx="229">
                  <c:v>40773</c:v>
                </c:pt>
                <c:pt idx="230">
                  <c:v>40774</c:v>
                </c:pt>
                <c:pt idx="231">
                  <c:v>40775</c:v>
                </c:pt>
                <c:pt idx="232">
                  <c:v>40776</c:v>
                </c:pt>
                <c:pt idx="233">
                  <c:v>40777</c:v>
                </c:pt>
                <c:pt idx="234">
                  <c:v>40778</c:v>
                </c:pt>
                <c:pt idx="235">
                  <c:v>40779</c:v>
                </c:pt>
                <c:pt idx="236">
                  <c:v>40780</c:v>
                </c:pt>
                <c:pt idx="237">
                  <c:v>40781</c:v>
                </c:pt>
                <c:pt idx="238">
                  <c:v>40782</c:v>
                </c:pt>
                <c:pt idx="239">
                  <c:v>40783</c:v>
                </c:pt>
                <c:pt idx="240">
                  <c:v>40784</c:v>
                </c:pt>
                <c:pt idx="241">
                  <c:v>40785</c:v>
                </c:pt>
                <c:pt idx="242">
                  <c:v>40786</c:v>
                </c:pt>
                <c:pt idx="243">
                  <c:v>40787</c:v>
                </c:pt>
                <c:pt idx="244">
                  <c:v>40788</c:v>
                </c:pt>
                <c:pt idx="245">
                  <c:v>40789</c:v>
                </c:pt>
                <c:pt idx="246">
                  <c:v>40790</c:v>
                </c:pt>
                <c:pt idx="247">
                  <c:v>40791</c:v>
                </c:pt>
                <c:pt idx="248">
                  <c:v>40792</c:v>
                </c:pt>
                <c:pt idx="249">
                  <c:v>40793</c:v>
                </c:pt>
                <c:pt idx="250">
                  <c:v>40794</c:v>
                </c:pt>
                <c:pt idx="251">
                  <c:v>40795</c:v>
                </c:pt>
                <c:pt idx="252">
                  <c:v>40796</c:v>
                </c:pt>
                <c:pt idx="253">
                  <c:v>40797</c:v>
                </c:pt>
                <c:pt idx="254">
                  <c:v>40798</c:v>
                </c:pt>
                <c:pt idx="255">
                  <c:v>40799</c:v>
                </c:pt>
                <c:pt idx="256">
                  <c:v>40800</c:v>
                </c:pt>
                <c:pt idx="257">
                  <c:v>40801</c:v>
                </c:pt>
                <c:pt idx="258">
                  <c:v>40802</c:v>
                </c:pt>
                <c:pt idx="259">
                  <c:v>40803</c:v>
                </c:pt>
                <c:pt idx="260">
                  <c:v>40804</c:v>
                </c:pt>
                <c:pt idx="261">
                  <c:v>40805</c:v>
                </c:pt>
                <c:pt idx="262">
                  <c:v>40806</c:v>
                </c:pt>
                <c:pt idx="263">
                  <c:v>40807</c:v>
                </c:pt>
                <c:pt idx="264">
                  <c:v>40808</c:v>
                </c:pt>
                <c:pt idx="265">
                  <c:v>40809</c:v>
                </c:pt>
                <c:pt idx="266">
                  <c:v>40810</c:v>
                </c:pt>
                <c:pt idx="267">
                  <c:v>40811</c:v>
                </c:pt>
                <c:pt idx="268">
                  <c:v>40812</c:v>
                </c:pt>
                <c:pt idx="269">
                  <c:v>40813</c:v>
                </c:pt>
                <c:pt idx="270">
                  <c:v>40814</c:v>
                </c:pt>
                <c:pt idx="271">
                  <c:v>40815</c:v>
                </c:pt>
                <c:pt idx="272">
                  <c:v>40816</c:v>
                </c:pt>
                <c:pt idx="273">
                  <c:v>40817</c:v>
                </c:pt>
                <c:pt idx="274">
                  <c:v>40818</c:v>
                </c:pt>
                <c:pt idx="275">
                  <c:v>40819</c:v>
                </c:pt>
                <c:pt idx="276">
                  <c:v>40820</c:v>
                </c:pt>
                <c:pt idx="277">
                  <c:v>40821</c:v>
                </c:pt>
                <c:pt idx="278">
                  <c:v>40822</c:v>
                </c:pt>
                <c:pt idx="279">
                  <c:v>40823</c:v>
                </c:pt>
                <c:pt idx="280">
                  <c:v>40824</c:v>
                </c:pt>
                <c:pt idx="281">
                  <c:v>40825</c:v>
                </c:pt>
                <c:pt idx="282">
                  <c:v>40826</c:v>
                </c:pt>
                <c:pt idx="283">
                  <c:v>40827</c:v>
                </c:pt>
                <c:pt idx="284">
                  <c:v>40828</c:v>
                </c:pt>
                <c:pt idx="285">
                  <c:v>40829</c:v>
                </c:pt>
                <c:pt idx="286">
                  <c:v>40830</c:v>
                </c:pt>
                <c:pt idx="287">
                  <c:v>40831</c:v>
                </c:pt>
                <c:pt idx="288">
                  <c:v>40832</c:v>
                </c:pt>
                <c:pt idx="289">
                  <c:v>40833</c:v>
                </c:pt>
                <c:pt idx="290">
                  <c:v>40834</c:v>
                </c:pt>
                <c:pt idx="291">
                  <c:v>40835</c:v>
                </c:pt>
                <c:pt idx="292">
                  <c:v>40836</c:v>
                </c:pt>
                <c:pt idx="293">
                  <c:v>40837</c:v>
                </c:pt>
                <c:pt idx="294">
                  <c:v>40838</c:v>
                </c:pt>
                <c:pt idx="295">
                  <c:v>40839</c:v>
                </c:pt>
                <c:pt idx="296">
                  <c:v>40840</c:v>
                </c:pt>
                <c:pt idx="297">
                  <c:v>40841</c:v>
                </c:pt>
                <c:pt idx="298">
                  <c:v>40842</c:v>
                </c:pt>
                <c:pt idx="299">
                  <c:v>40843</c:v>
                </c:pt>
                <c:pt idx="300">
                  <c:v>40844</c:v>
                </c:pt>
                <c:pt idx="301">
                  <c:v>40845</c:v>
                </c:pt>
                <c:pt idx="302">
                  <c:v>40846</c:v>
                </c:pt>
                <c:pt idx="303">
                  <c:v>40847</c:v>
                </c:pt>
                <c:pt idx="304">
                  <c:v>40848</c:v>
                </c:pt>
                <c:pt idx="305">
                  <c:v>40849</c:v>
                </c:pt>
                <c:pt idx="306">
                  <c:v>40850</c:v>
                </c:pt>
                <c:pt idx="307">
                  <c:v>40851</c:v>
                </c:pt>
                <c:pt idx="308">
                  <c:v>40852</c:v>
                </c:pt>
                <c:pt idx="309">
                  <c:v>40853</c:v>
                </c:pt>
                <c:pt idx="310">
                  <c:v>40854</c:v>
                </c:pt>
                <c:pt idx="311">
                  <c:v>40855</c:v>
                </c:pt>
                <c:pt idx="312">
                  <c:v>40856</c:v>
                </c:pt>
                <c:pt idx="313">
                  <c:v>40857</c:v>
                </c:pt>
                <c:pt idx="314">
                  <c:v>40858</c:v>
                </c:pt>
                <c:pt idx="315">
                  <c:v>40859</c:v>
                </c:pt>
                <c:pt idx="316">
                  <c:v>40860</c:v>
                </c:pt>
                <c:pt idx="317">
                  <c:v>40861</c:v>
                </c:pt>
                <c:pt idx="318">
                  <c:v>40862</c:v>
                </c:pt>
                <c:pt idx="319">
                  <c:v>40863</c:v>
                </c:pt>
                <c:pt idx="320">
                  <c:v>40864</c:v>
                </c:pt>
                <c:pt idx="321">
                  <c:v>40865</c:v>
                </c:pt>
                <c:pt idx="322">
                  <c:v>40866</c:v>
                </c:pt>
                <c:pt idx="323">
                  <c:v>40867</c:v>
                </c:pt>
                <c:pt idx="324">
                  <c:v>40868</c:v>
                </c:pt>
                <c:pt idx="325">
                  <c:v>40869</c:v>
                </c:pt>
                <c:pt idx="326">
                  <c:v>40870</c:v>
                </c:pt>
                <c:pt idx="327">
                  <c:v>40871</c:v>
                </c:pt>
                <c:pt idx="328">
                  <c:v>40872</c:v>
                </c:pt>
                <c:pt idx="329">
                  <c:v>40873</c:v>
                </c:pt>
                <c:pt idx="330">
                  <c:v>40874</c:v>
                </c:pt>
                <c:pt idx="331">
                  <c:v>40875</c:v>
                </c:pt>
                <c:pt idx="332">
                  <c:v>40876</c:v>
                </c:pt>
                <c:pt idx="333">
                  <c:v>40877</c:v>
                </c:pt>
                <c:pt idx="334">
                  <c:v>40878</c:v>
                </c:pt>
                <c:pt idx="335">
                  <c:v>40879</c:v>
                </c:pt>
                <c:pt idx="336">
                  <c:v>40880</c:v>
                </c:pt>
                <c:pt idx="337">
                  <c:v>40881</c:v>
                </c:pt>
                <c:pt idx="338">
                  <c:v>40882</c:v>
                </c:pt>
                <c:pt idx="339">
                  <c:v>40883</c:v>
                </c:pt>
                <c:pt idx="340">
                  <c:v>40884</c:v>
                </c:pt>
                <c:pt idx="341">
                  <c:v>40885</c:v>
                </c:pt>
                <c:pt idx="342">
                  <c:v>40886</c:v>
                </c:pt>
                <c:pt idx="343">
                  <c:v>40887</c:v>
                </c:pt>
                <c:pt idx="344">
                  <c:v>40888</c:v>
                </c:pt>
                <c:pt idx="345">
                  <c:v>40889</c:v>
                </c:pt>
                <c:pt idx="346">
                  <c:v>40890</c:v>
                </c:pt>
                <c:pt idx="347">
                  <c:v>40891</c:v>
                </c:pt>
                <c:pt idx="348">
                  <c:v>40892</c:v>
                </c:pt>
                <c:pt idx="349">
                  <c:v>40893</c:v>
                </c:pt>
                <c:pt idx="350">
                  <c:v>40894</c:v>
                </c:pt>
                <c:pt idx="351">
                  <c:v>40895</c:v>
                </c:pt>
                <c:pt idx="352">
                  <c:v>40896</c:v>
                </c:pt>
                <c:pt idx="353">
                  <c:v>40897</c:v>
                </c:pt>
                <c:pt idx="354">
                  <c:v>40898</c:v>
                </c:pt>
                <c:pt idx="355">
                  <c:v>40899</c:v>
                </c:pt>
                <c:pt idx="356">
                  <c:v>40900</c:v>
                </c:pt>
                <c:pt idx="357">
                  <c:v>40901</c:v>
                </c:pt>
                <c:pt idx="358">
                  <c:v>40902</c:v>
                </c:pt>
                <c:pt idx="359">
                  <c:v>40903</c:v>
                </c:pt>
                <c:pt idx="360">
                  <c:v>40904</c:v>
                </c:pt>
                <c:pt idx="361">
                  <c:v>40905</c:v>
                </c:pt>
                <c:pt idx="362">
                  <c:v>40906</c:v>
                </c:pt>
                <c:pt idx="363">
                  <c:v>40907</c:v>
                </c:pt>
                <c:pt idx="364">
                  <c:v>40908</c:v>
                </c:pt>
                <c:pt idx="365">
                  <c:v>40909</c:v>
                </c:pt>
                <c:pt idx="366">
                  <c:v>40910</c:v>
                </c:pt>
                <c:pt idx="367">
                  <c:v>40911</c:v>
                </c:pt>
                <c:pt idx="368">
                  <c:v>40912</c:v>
                </c:pt>
                <c:pt idx="369">
                  <c:v>40913</c:v>
                </c:pt>
                <c:pt idx="370">
                  <c:v>40914</c:v>
                </c:pt>
                <c:pt idx="371">
                  <c:v>40915</c:v>
                </c:pt>
                <c:pt idx="372">
                  <c:v>40916</c:v>
                </c:pt>
                <c:pt idx="373">
                  <c:v>40917</c:v>
                </c:pt>
                <c:pt idx="374">
                  <c:v>40918</c:v>
                </c:pt>
                <c:pt idx="375">
                  <c:v>40919</c:v>
                </c:pt>
                <c:pt idx="376">
                  <c:v>40920</c:v>
                </c:pt>
                <c:pt idx="377">
                  <c:v>40921</c:v>
                </c:pt>
                <c:pt idx="378">
                  <c:v>40922</c:v>
                </c:pt>
                <c:pt idx="379">
                  <c:v>40923</c:v>
                </c:pt>
                <c:pt idx="380">
                  <c:v>40924</c:v>
                </c:pt>
                <c:pt idx="381">
                  <c:v>40925</c:v>
                </c:pt>
                <c:pt idx="382">
                  <c:v>40926</c:v>
                </c:pt>
                <c:pt idx="383">
                  <c:v>40927</c:v>
                </c:pt>
                <c:pt idx="384">
                  <c:v>40928</c:v>
                </c:pt>
                <c:pt idx="385">
                  <c:v>40929</c:v>
                </c:pt>
                <c:pt idx="386">
                  <c:v>40930</c:v>
                </c:pt>
                <c:pt idx="387">
                  <c:v>40931</c:v>
                </c:pt>
                <c:pt idx="388">
                  <c:v>40932</c:v>
                </c:pt>
                <c:pt idx="389">
                  <c:v>40933</c:v>
                </c:pt>
                <c:pt idx="390">
                  <c:v>40934</c:v>
                </c:pt>
                <c:pt idx="391">
                  <c:v>40935</c:v>
                </c:pt>
                <c:pt idx="392">
                  <c:v>40936</c:v>
                </c:pt>
                <c:pt idx="393">
                  <c:v>40937</c:v>
                </c:pt>
                <c:pt idx="394">
                  <c:v>40938</c:v>
                </c:pt>
                <c:pt idx="395">
                  <c:v>40939</c:v>
                </c:pt>
                <c:pt idx="396">
                  <c:v>40940</c:v>
                </c:pt>
                <c:pt idx="397">
                  <c:v>40941</c:v>
                </c:pt>
                <c:pt idx="398">
                  <c:v>40942</c:v>
                </c:pt>
                <c:pt idx="399">
                  <c:v>40943</c:v>
                </c:pt>
                <c:pt idx="400">
                  <c:v>40944</c:v>
                </c:pt>
                <c:pt idx="401">
                  <c:v>40945</c:v>
                </c:pt>
                <c:pt idx="402">
                  <c:v>40946</c:v>
                </c:pt>
                <c:pt idx="403">
                  <c:v>40947</c:v>
                </c:pt>
                <c:pt idx="404">
                  <c:v>40948</c:v>
                </c:pt>
                <c:pt idx="405">
                  <c:v>40949</c:v>
                </c:pt>
                <c:pt idx="406">
                  <c:v>40950</c:v>
                </c:pt>
                <c:pt idx="407">
                  <c:v>40951</c:v>
                </c:pt>
                <c:pt idx="408">
                  <c:v>40952</c:v>
                </c:pt>
                <c:pt idx="409">
                  <c:v>40953</c:v>
                </c:pt>
                <c:pt idx="410">
                  <c:v>40954</c:v>
                </c:pt>
                <c:pt idx="411">
                  <c:v>40955</c:v>
                </c:pt>
                <c:pt idx="412">
                  <c:v>40956</c:v>
                </c:pt>
                <c:pt idx="413">
                  <c:v>40957</c:v>
                </c:pt>
                <c:pt idx="414">
                  <c:v>40958</c:v>
                </c:pt>
                <c:pt idx="415">
                  <c:v>40959</c:v>
                </c:pt>
                <c:pt idx="416">
                  <c:v>40960</c:v>
                </c:pt>
                <c:pt idx="417">
                  <c:v>40961</c:v>
                </c:pt>
                <c:pt idx="418">
                  <c:v>40962</c:v>
                </c:pt>
                <c:pt idx="419">
                  <c:v>40963</c:v>
                </c:pt>
                <c:pt idx="420">
                  <c:v>40964</c:v>
                </c:pt>
                <c:pt idx="421">
                  <c:v>40965</c:v>
                </c:pt>
                <c:pt idx="422">
                  <c:v>40966</c:v>
                </c:pt>
                <c:pt idx="423">
                  <c:v>40967</c:v>
                </c:pt>
                <c:pt idx="424">
                  <c:v>40968</c:v>
                </c:pt>
                <c:pt idx="425">
                  <c:v>40969</c:v>
                </c:pt>
                <c:pt idx="426">
                  <c:v>40970</c:v>
                </c:pt>
                <c:pt idx="427">
                  <c:v>40971</c:v>
                </c:pt>
                <c:pt idx="428">
                  <c:v>40972</c:v>
                </c:pt>
                <c:pt idx="429">
                  <c:v>40973</c:v>
                </c:pt>
                <c:pt idx="430">
                  <c:v>40974</c:v>
                </c:pt>
                <c:pt idx="431">
                  <c:v>40975</c:v>
                </c:pt>
                <c:pt idx="432">
                  <c:v>40976</c:v>
                </c:pt>
                <c:pt idx="433">
                  <c:v>40977</c:v>
                </c:pt>
                <c:pt idx="434">
                  <c:v>40978</c:v>
                </c:pt>
                <c:pt idx="435">
                  <c:v>40979</c:v>
                </c:pt>
                <c:pt idx="436">
                  <c:v>40980</c:v>
                </c:pt>
                <c:pt idx="437">
                  <c:v>40981</c:v>
                </c:pt>
                <c:pt idx="438">
                  <c:v>40982</c:v>
                </c:pt>
                <c:pt idx="439">
                  <c:v>40983</c:v>
                </c:pt>
                <c:pt idx="440">
                  <c:v>40984</c:v>
                </c:pt>
                <c:pt idx="441">
                  <c:v>40985</c:v>
                </c:pt>
                <c:pt idx="442">
                  <c:v>40986</c:v>
                </c:pt>
                <c:pt idx="443">
                  <c:v>40987</c:v>
                </c:pt>
                <c:pt idx="444">
                  <c:v>40988</c:v>
                </c:pt>
                <c:pt idx="445">
                  <c:v>40989</c:v>
                </c:pt>
                <c:pt idx="446">
                  <c:v>40990</c:v>
                </c:pt>
                <c:pt idx="447">
                  <c:v>40991</c:v>
                </c:pt>
                <c:pt idx="448">
                  <c:v>40992</c:v>
                </c:pt>
                <c:pt idx="449">
                  <c:v>40993</c:v>
                </c:pt>
                <c:pt idx="450">
                  <c:v>40994</c:v>
                </c:pt>
                <c:pt idx="451">
                  <c:v>40995</c:v>
                </c:pt>
                <c:pt idx="452">
                  <c:v>40996</c:v>
                </c:pt>
                <c:pt idx="453">
                  <c:v>40997</c:v>
                </c:pt>
                <c:pt idx="454">
                  <c:v>40998</c:v>
                </c:pt>
                <c:pt idx="455">
                  <c:v>40999</c:v>
                </c:pt>
                <c:pt idx="456">
                  <c:v>41000</c:v>
                </c:pt>
                <c:pt idx="457">
                  <c:v>41001</c:v>
                </c:pt>
                <c:pt idx="458">
                  <c:v>41002</c:v>
                </c:pt>
                <c:pt idx="459">
                  <c:v>41003</c:v>
                </c:pt>
                <c:pt idx="460">
                  <c:v>41004</c:v>
                </c:pt>
                <c:pt idx="461">
                  <c:v>41005</c:v>
                </c:pt>
                <c:pt idx="462">
                  <c:v>41006</c:v>
                </c:pt>
                <c:pt idx="463">
                  <c:v>41007</c:v>
                </c:pt>
                <c:pt idx="464">
                  <c:v>41008</c:v>
                </c:pt>
                <c:pt idx="465">
                  <c:v>41009</c:v>
                </c:pt>
                <c:pt idx="466">
                  <c:v>41010</c:v>
                </c:pt>
                <c:pt idx="467">
                  <c:v>41011</c:v>
                </c:pt>
                <c:pt idx="468">
                  <c:v>41012</c:v>
                </c:pt>
                <c:pt idx="469">
                  <c:v>41013</c:v>
                </c:pt>
                <c:pt idx="470">
                  <c:v>41014</c:v>
                </c:pt>
                <c:pt idx="471">
                  <c:v>41015</c:v>
                </c:pt>
                <c:pt idx="472">
                  <c:v>41016</c:v>
                </c:pt>
                <c:pt idx="473">
                  <c:v>41017</c:v>
                </c:pt>
                <c:pt idx="474">
                  <c:v>41018</c:v>
                </c:pt>
                <c:pt idx="475">
                  <c:v>41019</c:v>
                </c:pt>
                <c:pt idx="476">
                  <c:v>41020</c:v>
                </c:pt>
                <c:pt idx="477">
                  <c:v>41021</c:v>
                </c:pt>
                <c:pt idx="478">
                  <c:v>41022</c:v>
                </c:pt>
                <c:pt idx="479">
                  <c:v>41023</c:v>
                </c:pt>
                <c:pt idx="480">
                  <c:v>41024</c:v>
                </c:pt>
                <c:pt idx="481">
                  <c:v>41025</c:v>
                </c:pt>
                <c:pt idx="482">
                  <c:v>41026</c:v>
                </c:pt>
                <c:pt idx="483">
                  <c:v>41027</c:v>
                </c:pt>
                <c:pt idx="484">
                  <c:v>41028</c:v>
                </c:pt>
                <c:pt idx="485">
                  <c:v>41029</c:v>
                </c:pt>
                <c:pt idx="486">
                  <c:v>41030</c:v>
                </c:pt>
                <c:pt idx="487">
                  <c:v>41031</c:v>
                </c:pt>
                <c:pt idx="488">
                  <c:v>41032</c:v>
                </c:pt>
                <c:pt idx="489">
                  <c:v>41033</c:v>
                </c:pt>
                <c:pt idx="490">
                  <c:v>41034</c:v>
                </c:pt>
                <c:pt idx="491">
                  <c:v>41035</c:v>
                </c:pt>
                <c:pt idx="492">
                  <c:v>41036</c:v>
                </c:pt>
                <c:pt idx="493">
                  <c:v>41037</c:v>
                </c:pt>
                <c:pt idx="494">
                  <c:v>41038</c:v>
                </c:pt>
                <c:pt idx="495">
                  <c:v>41039</c:v>
                </c:pt>
                <c:pt idx="496">
                  <c:v>41040</c:v>
                </c:pt>
                <c:pt idx="497">
                  <c:v>41041</c:v>
                </c:pt>
                <c:pt idx="498">
                  <c:v>41042</c:v>
                </c:pt>
                <c:pt idx="499">
                  <c:v>41043</c:v>
                </c:pt>
                <c:pt idx="500">
                  <c:v>41044</c:v>
                </c:pt>
                <c:pt idx="501">
                  <c:v>41045</c:v>
                </c:pt>
                <c:pt idx="502">
                  <c:v>41046</c:v>
                </c:pt>
                <c:pt idx="503">
                  <c:v>41047</c:v>
                </c:pt>
                <c:pt idx="504">
                  <c:v>41048</c:v>
                </c:pt>
                <c:pt idx="505">
                  <c:v>41049</c:v>
                </c:pt>
                <c:pt idx="506">
                  <c:v>41050</c:v>
                </c:pt>
                <c:pt idx="507">
                  <c:v>41051</c:v>
                </c:pt>
                <c:pt idx="508">
                  <c:v>41052</c:v>
                </c:pt>
                <c:pt idx="509">
                  <c:v>41053</c:v>
                </c:pt>
                <c:pt idx="510">
                  <c:v>41054</c:v>
                </c:pt>
                <c:pt idx="511">
                  <c:v>41055</c:v>
                </c:pt>
                <c:pt idx="512">
                  <c:v>41056</c:v>
                </c:pt>
                <c:pt idx="513">
                  <c:v>41057</c:v>
                </c:pt>
                <c:pt idx="514">
                  <c:v>41058</c:v>
                </c:pt>
                <c:pt idx="515">
                  <c:v>41059</c:v>
                </c:pt>
                <c:pt idx="516">
                  <c:v>41060</c:v>
                </c:pt>
                <c:pt idx="517">
                  <c:v>41061</c:v>
                </c:pt>
                <c:pt idx="518">
                  <c:v>41062</c:v>
                </c:pt>
                <c:pt idx="519">
                  <c:v>41063</c:v>
                </c:pt>
                <c:pt idx="520">
                  <c:v>41064</c:v>
                </c:pt>
                <c:pt idx="521">
                  <c:v>41065</c:v>
                </c:pt>
                <c:pt idx="522">
                  <c:v>41066</c:v>
                </c:pt>
                <c:pt idx="523">
                  <c:v>41067</c:v>
                </c:pt>
                <c:pt idx="524">
                  <c:v>41068</c:v>
                </c:pt>
                <c:pt idx="525">
                  <c:v>41069</c:v>
                </c:pt>
                <c:pt idx="526">
                  <c:v>41070</c:v>
                </c:pt>
                <c:pt idx="527">
                  <c:v>41071</c:v>
                </c:pt>
                <c:pt idx="528">
                  <c:v>41072</c:v>
                </c:pt>
                <c:pt idx="529">
                  <c:v>41073</c:v>
                </c:pt>
                <c:pt idx="530">
                  <c:v>41074</c:v>
                </c:pt>
                <c:pt idx="531">
                  <c:v>41075</c:v>
                </c:pt>
                <c:pt idx="532">
                  <c:v>41076</c:v>
                </c:pt>
                <c:pt idx="533">
                  <c:v>41077</c:v>
                </c:pt>
                <c:pt idx="534">
                  <c:v>41078</c:v>
                </c:pt>
                <c:pt idx="535">
                  <c:v>41079</c:v>
                </c:pt>
                <c:pt idx="536">
                  <c:v>41080</c:v>
                </c:pt>
                <c:pt idx="537">
                  <c:v>41081</c:v>
                </c:pt>
                <c:pt idx="538">
                  <c:v>41082</c:v>
                </c:pt>
                <c:pt idx="539">
                  <c:v>41083</c:v>
                </c:pt>
                <c:pt idx="540">
                  <c:v>41084</c:v>
                </c:pt>
                <c:pt idx="541">
                  <c:v>41085</c:v>
                </c:pt>
                <c:pt idx="542">
                  <c:v>41086</c:v>
                </c:pt>
                <c:pt idx="543">
                  <c:v>41087</c:v>
                </c:pt>
                <c:pt idx="544">
                  <c:v>41088</c:v>
                </c:pt>
                <c:pt idx="545">
                  <c:v>41089</c:v>
                </c:pt>
                <c:pt idx="546">
                  <c:v>41090</c:v>
                </c:pt>
                <c:pt idx="547">
                  <c:v>41091</c:v>
                </c:pt>
                <c:pt idx="548">
                  <c:v>41092</c:v>
                </c:pt>
                <c:pt idx="549">
                  <c:v>41093</c:v>
                </c:pt>
                <c:pt idx="550">
                  <c:v>41094</c:v>
                </c:pt>
                <c:pt idx="551">
                  <c:v>41095</c:v>
                </c:pt>
                <c:pt idx="552">
                  <c:v>41096</c:v>
                </c:pt>
                <c:pt idx="553">
                  <c:v>41097</c:v>
                </c:pt>
                <c:pt idx="554">
                  <c:v>41098</c:v>
                </c:pt>
                <c:pt idx="555">
                  <c:v>41099</c:v>
                </c:pt>
                <c:pt idx="556">
                  <c:v>41100</c:v>
                </c:pt>
                <c:pt idx="557">
                  <c:v>41101</c:v>
                </c:pt>
                <c:pt idx="558">
                  <c:v>41102</c:v>
                </c:pt>
                <c:pt idx="559">
                  <c:v>41103</c:v>
                </c:pt>
                <c:pt idx="560">
                  <c:v>41104</c:v>
                </c:pt>
                <c:pt idx="561">
                  <c:v>41105</c:v>
                </c:pt>
                <c:pt idx="562">
                  <c:v>41106</c:v>
                </c:pt>
                <c:pt idx="563">
                  <c:v>41107</c:v>
                </c:pt>
                <c:pt idx="564">
                  <c:v>41108</c:v>
                </c:pt>
                <c:pt idx="565">
                  <c:v>41109</c:v>
                </c:pt>
                <c:pt idx="566">
                  <c:v>41110</c:v>
                </c:pt>
                <c:pt idx="567">
                  <c:v>41111</c:v>
                </c:pt>
                <c:pt idx="568">
                  <c:v>41112</c:v>
                </c:pt>
                <c:pt idx="569">
                  <c:v>41113</c:v>
                </c:pt>
                <c:pt idx="570">
                  <c:v>41114</c:v>
                </c:pt>
                <c:pt idx="571">
                  <c:v>41115</c:v>
                </c:pt>
                <c:pt idx="572">
                  <c:v>41116</c:v>
                </c:pt>
                <c:pt idx="573">
                  <c:v>41117</c:v>
                </c:pt>
                <c:pt idx="574">
                  <c:v>41118</c:v>
                </c:pt>
                <c:pt idx="575">
                  <c:v>41119</c:v>
                </c:pt>
                <c:pt idx="576">
                  <c:v>41120</c:v>
                </c:pt>
                <c:pt idx="577">
                  <c:v>41121</c:v>
                </c:pt>
                <c:pt idx="578">
                  <c:v>41122</c:v>
                </c:pt>
                <c:pt idx="579">
                  <c:v>41123</c:v>
                </c:pt>
                <c:pt idx="580">
                  <c:v>41124</c:v>
                </c:pt>
                <c:pt idx="581">
                  <c:v>41125</c:v>
                </c:pt>
                <c:pt idx="582">
                  <c:v>41126</c:v>
                </c:pt>
                <c:pt idx="583">
                  <c:v>41127</c:v>
                </c:pt>
                <c:pt idx="584">
                  <c:v>41128</c:v>
                </c:pt>
                <c:pt idx="585">
                  <c:v>41129</c:v>
                </c:pt>
                <c:pt idx="586">
                  <c:v>41130</c:v>
                </c:pt>
                <c:pt idx="587">
                  <c:v>41131</c:v>
                </c:pt>
                <c:pt idx="588">
                  <c:v>41132</c:v>
                </c:pt>
                <c:pt idx="589">
                  <c:v>41133</c:v>
                </c:pt>
                <c:pt idx="590">
                  <c:v>41134</c:v>
                </c:pt>
                <c:pt idx="591">
                  <c:v>41135</c:v>
                </c:pt>
                <c:pt idx="592">
                  <c:v>41136</c:v>
                </c:pt>
                <c:pt idx="593">
                  <c:v>41137</c:v>
                </c:pt>
                <c:pt idx="594">
                  <c:v>41138</c:v>
                </c:pt>
                <c:pt idx="595">
                  <c:v>41139</c:v>
                </c:pt>
                <c:pt idx="596">
                  <c:v>41140</c:v>
                </c:pt>
                <c:pt idx="597">
                  <c:v>41141</c:v>
                </c:pt>
                <c:pt idx="598">
                  <c:v>41142</c:v>
                </c:pt>
                <c:pt idx="599">
                  <c:v>41143</c:v>
                </c:pt>
                <c:pt idx="600">
                  <c:v>41144</c:v>
                </c:pt>
                <c:pt idx="601">
                  <c:v>41145</c:v>
                </c:pt>
                <c:pt idx="602">
                  <c:v>41146</c:v>
                </c:pt>
                <c:pt idx="603">
                  <c:v>41147</c:v>
                </c:pt>
                <c:pt idx="604">
                  <c:v>41148</c:v>
                </c:pt>
                <c:pt idx="605">
                  <c:v>41149</c:v>
                </c:pt>
                <c:pt idx="606">
                  <c:v>41150</c:v>
                </c:pt>
                <c:pt idx="607">
                  <c:v>41151</c:v>
                </c:pt>
                <c:pt idx="608">
                  <c:v>41152</c:v>
                </c:pt>
                <c:pt idx="609">
                  <c:v>41153</c:v>
                </c:pt>
                <c:pt idx="610">
                  <c:v>41154</c:v>
                </c:pt>
                <c:pt idx="611">
                  <c:v>41155</c:v>
                </c:pt>
                <c:pt idx="612">
                  <c:v>41156</c:v>
                </c:pt>
                <c:pt idx="613">
                  <c:v>41157</c:v>
                </c:pt>
                <c:pt idx="614">
                  <c:v>41158</c:v>
                </c:pt>
                <c:pt idx="615">
                  <c:v>41159</c:v>
                </c:pt>
                <c:pt idx="616">
                  <c:v>41160</c:v>
                </c:pt>
                <c:pt idx="617">
                  <c:v>41161</c:v>
                </c:pt>
                <c:pt idx="618">
                  <c:v>41162</c:v>
                </c:pt>
                <c:pt idx="619">
                  <c:v>41163</c:v>
                </c:pt>
                <c:pt idx="620">
                  <c:v>41164</c:v>
                </c:pt>
                <c:pt idx="621">
                  <c:v>41165</c:v>
                </c:pt>
                <c:pt idx="622">
                  <c:v>41166</c:v>
                </c:pt>
                <c:pt idx="623">
                  <c:v>41167</c:v>
                </c:pt>
                <c:pt idx="624">
                  <c:v>41168</c:v>
                </c:pt>
                <c:pt idx="625">
                  <c:v>41169</c:v>
                </c:pt>
                <c:pt idx="626">
                  <c:v>41170</c:v>
                </c:pt>
                <c:pt idx="627">
                  <c:v>41171</c:v>
                </c:pt>
                <c:pt idx="628">
                  <c:v>41172</c:v>
                </c:pt>
                <c:pt idx="629">
                  <c:v>41173</c:v>
                </c:pt>
                <c:pt idx="630">
                  <c:v>41174</c:v>
                </c:pt>
                <c:pt idx="631">
                  <c:v>41175</c:v>
                </c:pt>
                <c:pt idx="632">
                  <c:v>41176</c:v>
                </c:pt>
                <c:pt idx="633">
                  <c:v>41177</c:v>
                </c:pt>
                <c:pt idx="634">
                  <c:v>41178</c:v>
                </c:pt>
                <c:pt idx="635">
                  <c:v>41179</c:v>
                </c:pt>
                <c:pt idx="636">
                  <c:v>41180</c:v>
                </c:pt>
                <c:pt idx="637">
                  <c:v>41181</c:v>
                </c:pt>
                <c:pt idx="638">
                  <c:v>41182</c:v>
                </c:pt>
                <c:pt idx="639">
                  <c:v>41183</c:v>
                </c:pt>
                <c:pt idx="640">
                  <c:v>41184</c:v>
                </c:pt>
                <c:pt idx="641">
                  <c:v>41185</c:v>
                </c:pt>
                <c:pt idx="642">
                  <c:v>41186</c:v>
                </c:pt>
                <c:pt idx="643">
                  <c:v>41187</c:v>
                </c:pt>
                <c:pt idx="644">
                  <c:v>41188</c:v>
                </c:pt>
                <c:pt idx="645">
                  <c:v>41189</c:v>
                </c:pt>
                <c:pt idx="646">
                  <c:v>41190</c:v>
                </c:pt>
                <c:pt idx="647">
                  <c:v>41191</c:v>
                </c:pt>
                <c:pt idx="648">
                  <c:v>41192</c:v>
                </c:pt>
                <c:pt idx="649">
                  <c:v>41193</c:v>
                </c:pt>
                <c:pt idx="650">
                  <c:v>41194</c:v>
                </c:pt>
                <c:pt idx="651">
                  <c:v>41195</c:v>
                </c:pt>
                <c:pt idx="652">
                  <c:v>41196</c:v>
                </c:pt>
                <c:pt idx="653">
                  <c:v>41197</c:v>
                </c:pt>
                <c:pt idx="654">
                  <c:v>41198</c:v>
                </c:pt>
                <c:pt idx="655">
                  <c:v>41199</c:v>
                </c:pt>
                <c:pt idx="656">
                  <c:v>41200</c:v>
                </c:pt>
                <c:pt idx="657">
                  <c:v>41201</c:v>
                </c:pt>
                <c:pt idx="658">
                  <c:v>41202</c:v>
                </c:pt>
                <c:pt idx="659">
                  <c:v>41203</c:v>
                </c:pt>
                <c:pt idx="660">
                  <c:v>41204</c:v>
                </c:pt>
                <c:pt idx="661">
                  <c:v>41205</c:v>
                </c:pt>
                <c:pt idx="662">
                  <c:v>41206</c:v>
                </c:pt>
                <c:pt idx="663">
                  <c:v>41207</c:v>
                </c:pt>
                <c:pt idx="664">
                  <c:v>41208</c:v>
                </c:pt>
                <c:pt idx="665">
                  <c:v>41209</c:v>
                </c:pt>
                <c:pt idx="666">
                  <c:v>41210</c:v>
                </c:pt>
                <c:pt idx="667">
                  <c:v>41211</c:v>
                </c:pt>
                <c:pt idx="668">
                  <c:v>41212</c:v>
                </c:pt>
                <c:pt idx="669">
                  <c:v>41213</c:v>
                </c:pt>
                <c:pt idx="670">
                  <c:v>41214</c:v>
                </c:pt>
                <c:pt idx="671">
                  <c:v>41215</c:v>
                </c:pt>
                <c:pt idx="672">
                  <c:v>41216</c:v>
                </c:pt>
                <c:pt idx="673">
                  <c:v>41217</c:v>
                </c:pt>
                <c:pt idx="674">
                  <c:v>41218</c:v>
                </c:pt>
                <c:pt idx="675">
                  <c:v>41219</c:v>
                </c:pt>
                <c:pt idx="676">
                  <c:v>41220</c:v>
                </c:pt>
                <c:pt idx="677">
                  <c:v>41221</c:v>
                </c:pt>
                <c:pt idx="678">
                  <c:v>41222</c:v>
                </c:pt>
                <c:pt idx="679">
                  <c:v>41223</c:v>
                </c:pt>
                <c:pt idx="680">
                  <c:v>41224</c:v>
                </c:pt>
                <c:pt idx="681">
                  <c:v>41225</c:v>
                </c:pt>
                <c:pt idx="682">
                  <c:v>41226</c:v>
                </c:pt>
                <c:pt idx="683">
                  <c:v>41227</c:v>
                </c:pt>
                <c:pt idx="684">
                  <c:v>41228</c:v>
                </c:pt>
                <c:pt idx="685">
                  <c:v>41229</c:v>
                </c:pt>
                <c:pt idx="686">
                  <c:v>41230</c:v>
                </c:pt>
                <c:pt idx="687">
                  <c:v>41231</c:v>
                </c:pt>
                <c:pt idx="688">
                  <c:v>41232</c:v>
                </c:pt>
                <c:pt idx="689">
                  <c:v>41233</c:v>
                </c:pt>
                <c:pt idx="690">
                  <c:v>41234</c:v>
                </c:pt>
                <c:pt idx="691">
                  <c:v>41235</c:v>
                </c:pt>
                <c:pt idx="692">
                  <c:v>41236</c:v>
                </c:pt>
                <c:pt idx="693">
                  <c:v>41237</c:v>
                </c:pt>
                <c:pt idx="694">
                  <c:v>41238</c:v>
                </c:pt>
                <c:pt idx="695">
                  <c:v>41239</c:v>
                </c:pt>
                <c:pt idx="696">
                  <c:v>41240</c:v>
                </c:pt>
                <c:pt idx="697">
                  <c:v>41241</c:v>
                </c:pt>
                <c:pt idx="698">
                  <c:v>41242</c:v>
                </c:pt>
                <c:pt idx="699">
                  <c:v>41243</c:v>
                </c:pt>
                <c:pt idx="700">
                  <c:v>41244</c:v>
                </c:pt>
                <c:pt idx="701">
                  <c:v>41245</c:v>
                </c:pt>
                <c:pt idx="702">
                  <c:v>41246</c:v>
                </c:pt>
                <c:pt idx="703">
                  <c:v>41247</c:v>
                </c:pt>
                <c:pt idx="704">
                  <c:v>41248</c:v>
                </c:pt>
                <c:pt idx="705">
                  <c:v>41249</c:v>
                </c:pt>
                <c:pt idx="706">
                  <c:v>41250</c:v>
                </c:pt>
                <c:pt idx="707">
                  <c:v>41251</c:v>
                </c:pt>
                <c:pt idx="708">
                  <c:v>41252</c:v>
                </c:pt>
                <c:pt idx="709">
                  <c:v>41253</c:v>
                </c:pt>
                <c:pt idx="710">
                  <c:v>41254</c:v>
                </c:pt>
                <c:pt idx="711">
                  <c:v>41255</c:v>
                </c:pt>
                <c:pt idx="712">
                  <c:v>41256</c:v>
                </c:pt>
                <c:pt idx="713">
                  <c:v>41257</c:v>
                </c:pt>
                <c:pt idx="714">
                  <c:v>41258</c:v>
                </c:pt>
                <c:pt idx="715">
                  <c:v>41259</c:v>
                </c:pt>
                <c:pt idx="716">
                  <c:v>41260</c:v>
                </c:pt>
                <c:pt idx="717">
                  <c:v>41261</c:v>
                </c:pt>
                <c:pt idx="718">
                  <c:v>41262</c:v>
                </c:pt>
                <c:pt idx="719">
                  <c:v>41263</c:v>
                </c:pt>
                <c:pt idx="720">
                  <c:v>41264</c:v>
                </c:pt>
                <c:pt idx="721">
                  <c:v>41265</c:v>
                </c:pt>
                <c:pt idx="722">
                  <c:v>41266</c:v>
                </c:pt>
                <c:pt idx="723">
                  <c:v>41267</c:v>
                </c:pt>
                <c:pt idx="724">
                  <c:v>41268</c:v>
                </c:pt>
                <c:pt idx="725">
                  <c:v>41269</c:v>
                </c:pt>
                <c:pt idx="726">
                  <c:v>41270</c:v>
                </c:pt>
                <c:pt idx="727">
                  <c:v>41271</c:v>
                </c:pt>
                <c:pt idx="728">
                  <c:v>41272</c:v>
                </c:pt>
                <c:pt idx="729">
                  <c:v>41273</c:v>
                </c:pt>
                <c:pt idx="730">
                  <c:v>41274</c:v>
                </c:pt>
                <c:pt idx="731">
                  <c:v>41275</c:v>
                </c:pt>
                <c:pt idx="732">
                  <c:v>41276</c:v>
                </c:pt>
                <c:pt idx="733">
                  <c:v>41277</c:v>
                </c:pt>
                <c:pt idx="734">
                  <c:v>41278</c:v>
                </c:pt>
                <c:pt idx="735">
                  <c:v>41279</c:v>
                </c:pt>
                <c:pt idx="736">
                  <c:v>41280</c:v>
                </c:pt>
                <c:pt idx="737">
                  <c:v>41281</c:v>
                </c:pt>
                <c:pt idx="738">
                  <c:v>41282</c:v>
                </c:pt>
                <c:pt idx="739">
                  <c:v>41283</c:v>
                </c:pt>
                <c:pt idx="740">
                  <c:v>41284</c:v>
                </c:pt>
                <c:pt idx="741">
                  <c:v>41285</c:v>
                </c:pt>
                <c:pt idx="742">
                  <c:v>41286</c:v>
                </c:pt>
                <c:pt idx="743">
                  <c:v>41287</c:v>
                </c:pt>
                <c:pt idx="744">
                  <c:v>41288</c:v>
                </c:pt>
                <c:pt idx="745">
                  <c:v>41289</c:v>
                </c:pt>
                <c:pt idx="746">
                  <c:v>41290</c:v>
                </c:pt>
                <c:pt idx="747">
                  <c:v>41291</c:v>
                </c:pt>
                <c:pt idx="748">
                  <c:v>41292</c:v>
                </c:pt>
                <c:pt idx="749">
                  <c:v>41293</c:v>
                </c:pt>
                <c:pt idx="750">
                  <c:v>41294</c:v>
                </c:pt>
                <c:pt idx="751">
                  <c:v>41295</c:v>
                </c:pt>
                <c:pt idx="752">
                  <c:v>41296</c:v>
                </c:pt>
                <c:pt idx="753">
                  <c:v>41297</c:v>
                </c:pt>
                <c:pt idx="754">
                  <c:v>41298</c:v>
                </c:pt>
                <c:pt idx="755">
                  <c:v>41299</c:v>
                </c:pt>
                <c:pt idx="756">
                  <c:v>41300</c:v>
                </c:pt>
                <c:pt idx="757">
                  <c:v>41301</c:v>
                </c:pt>
                <c:pt idx="758">
                  <c:v>41302</c:v>
                </c:pt>
                <c:pt idx="759">
                  <c:v>41303</c:v>
                </c:pt>
                <c:pt idx="760">
                  <c:v>41304</c:v>
                </c:pt>
                <c:pt idx="761">
                  <c:v>41305</c:v>
                </c:pt>
                <c:pt idx="762">
                  <c:v>41306</c:v>
                </c:pt>
                <c:pt idx="763">
                  <c:v>41307</c:v>
                </c:pt>
                <c:pt idx="764">
                  <c:v>41308</c:v>
                </c:pt>
                <c:pt idx="765">
                  <c:v>41309</c:v>
                </c:pt>
                <c:pt idx="766">
                  <c:v>41310</c:v>
                </c:pt>
                <c:pt idx="767">
                  <c:v>41311</c:v>
                </c:pt>
                <c:pt idx="768">
                  <c:v>41312</c:v>
                </c:pt>
                <c:pt idx="769">
                  <c:v>41313</c:v>
                </c:pt>
                <c:pt idx="770">
                  <c:v>41314</c:v>
                </c:pt>
                <c:pt idx="771">
                  <c:v>41315</c:v>
                </c:pt>
                <c:pt idx="772">
                  <c:v>41316</c:v>
                </c:pt>
                <c:pt idx="773">
                  <c:v>41317</c:v>
                </c:pt>
                <c:pt idx="774">
                  <c:v>41318</c:v>
                </c:pt>
                <c:pt idx="775">
                  <c:v>41319</c:v>
                </c:pt>
                <c:pt idx="776">
                  <c:v>41320</c:v>
                </c:pt>
                <c:pt idx="777">
                  <c:v>41321</c:v>
                </c:pt>
                <c:pt idx="778">
                  <c:v>41322</c:v>
                </c:pt>
                <c:pt idx="779">
                  <c:v>41323</c:v>
                </c:pt>
                <c:pt idx="780">
                  <c:v>41324</c:v>
                </c:pt>
                <c:pt idx="781">
                  <c:v>41325</c:v>
                </c:pt>
                <c:pt idx="782">
                  <c:v>41326</c:v>
                </c:pt>
                <c:pt idx="783">
                  <c:v>41327</c:v>
                </c:pt>
                <c:pt idx="784">
                  <c:v>41328</c:v>
                </c:pt>
                <c:pt idx="785">
                  <c:v>41329</c:v>
                </c:pt>
                <c:pt idx="786">
                  <c:v>41330</c:v>
                </c:pt>
                <c:pt idx="787">
                  <c:v>41331</c:v>
                </c:pt>
                <c:pt idx="788">
                  <c:v>41332</c:v>
                </c:pt>
                <c:pt idx="789">
                  <c:v>41333</c:v>
                </c:pt>
                <c:pt idx="790">
                  <c:v>41334</c:v>
                </c:pt>
                <c:pt idx="791">
                  <c:v>41335</c:v>
                </c:pt>
                <c:pt idx="792">
                  <c:v>41336</c:v>
                </c:pt>
                <c:pt idx="793">
                  <c:v>41337</c:v>
                </c:pt>
                <c:pt idx="794">
                  <c:v>41338</c:v>
                </c:pt>
                <c:pt idx="795">
                  <c:v>41339</c:v>
                </c:pt>
                <c:pt idx="796">
                  <c:v>41340</c:v>
                </c:pt>
                <c:pt idx="797">
                  <c:v>41341</c:v>
                </c:pt>
                <c:pt idx="798">
                  <c:v>41342</c:v>
                </c:pt>
                <c:pt idx="799">
                  <c:v>41343</c:v>
                </c:pt>
                <c:pt idx="800">
                  <c:v>41344</c:v>
                </c:pt>
                <c:pt idx="801">
                  <c:v>41345</c:v>
                </c:pt>
                <c:pt idx="802">
                  <c:v>41346</c:v>
                </c:pt>
                <c:pt idx="803">
                  <c:v>41347</c:v>
                </c:pt>
                <c:pt idx="804">
                  <c:v>41348</c:v>
                </c:pt>
                <c:pt idx="805">
                  <c:v>41349</c:v>
                </c:pt>
                <c:pt idx="806">
                  <c:v>41350</c:v>
                </c:pt>
                <c:pt idx="807">
                  <c:v>41351</c:v>
                </c:pt>
                <c:pt idx="808">
                  <c:v>41352</c:v>
                </c:pt>
                <c:pt idx="809">
                  <c:v>41353</c:v>
                </c:pt>
                <c:pt idx="810">
                  <c:v>41354</c:v>
                </c:pt>
                <c:pt idx="811">
                  <c:v>41355</c:v>
                </c:pt>
                <c:pt idx="812">
                  <c:v>41356</c:v>
                </c:pt>
                <c:pt idx="813">
                  <c:v>41357</c:v>
                </c:pt>
                <c:pt idx="814">
                  <c:v>41358</c:v>
                </c:pt>
                <c:pt idx="815">
                  <c:v>41359</c:v>
                </c:pt>
                <c:pt idx="816">
                  <c:v>41360</c:v>
                </c:pt>
                <c:pt idx="817">
                  <c:v>41361</c:v>
                </c:pt>
                <c:pt idx="818">
                  <c:v>41362</c:v>
                </c:pt>
                <c:pt idx="819">
                  <c:v>41363</c:v>
                </c:pt>
                <c:pt idx="820">
                  <c:v>41364</c:v>
                </c:pt>
                <c:pt idx="821">
                  <c:v>41365</c:v>
                </c:pt>
                <c:pt idx="822">
                  <c:v>41366</c:v>
                </c:pt>
                <c:pt idx="823">
                  <c:v>41367</c:v>
                </c:pt>
                <c:pt idx="824">
                  <c:v>41368</c:v>
                </c:pt>
                <c:pt idx="825">
                  <c:v>41369</c:v>
                </c:pt>
                <c:pt idx="826">
                  <c:v>41370</c:v>
                </c:pt>
                <c:pt idx="827">
                  <c:v>41371</c:v>
                </c:pt>
                <c:pt idx="828">
                  <c:v>41372</c:v>
                </c:pt>
                <c:pt idx="829">
                  <c:v>41373</c:v>
                </c:pt>
                <c:pt idx="830">
                  <c:v>41374</c:v>
                </c:pt>
                <c:pt idx="831">
                  <c:v>41375</c:v>
                </c:pt>
                <c:pt idx="832">
                  <c:v>41376</c:v>
                </c:pt>
                <c:pt idx="833">
                  <c:v>41377</c:v>
                </c:pt>
                <c:pt idx="834">
                  <c:v>41378</c:v>
                </c:pt>
                <c:pt idx="835">
                  <c:v>41379</c:v>
                </c:pt>
                <c:pt idx="836">
                  <c:v>41380</c:v>
                </c:pt>
                <c:pt idx="837">
                  <c:v>41381</c:v>
                </c:pt>
                <c:pt idx="838">
                  <c:v>41382</c:v>
                </c:pt>
                <c:pt idx="839">
                  <c:v>41383</c:v>
                </c:pt>
                <c:pt idx="840">
                  <c:v>41384</c:v>
                </c:pt>
                <c:pt idx="841">
                  <c:v>41385</c:v>
                </c:pt>
                <c:pt idx="842">
                  <c:v>41386</c:v>
                </c:pt>
                <c:pt idx="843">
                  <c:v>41387</c:v>
                </c:pt>
                <c:pt idx="844">
                  <c:v>41388</c:v>
                </c:pt>
                <c:pt idx="845">
                  <c:v>41389</c:v>
                </c:pt>
                <c:pt idx="846">
                  <c:v>41390</c:v>
                </c:pt>
                <c:pt idx="847">
                  <c:v>41391</c:v>
                </c:pt>
                <c:pt idx="848">
                  <c:v>41392</c:v>
                </c:pt>
                <c:pt idx="849">
                  <c:v>41393</c:v>
                </c:pt>
                <c:pt idx="850">
                  <c:v>41394</c:v>
                </c:pt>
                <c:pt idx="851">
                  <c:v>41395</c:v>
                </c:pt>
                <c:pt idx="852">
                  <c:v>41396</c:v>
                </c:pt>
                <c:pt idx="853">
                  <c:v>41397</c:v>
                </c:pt>
                <c:pt idx="854">
                  <c:v>41398</c:v>
                </c:pt>
                <c:pt idx="855">
                  <c:v>41399</c:v>
                </c:pt>
                <c:pt idx="856">
                  <c:v>41400</c:v>
                </c:pt>
                <c:pt idx="857">
                  <c:v>41401</c:v>
                </c:pt>
                <c:pt idx="858">
                  <c:v>41402</c:v>
                </c:pt>
                <c:pt idx="859">
                  <c:v>41403</c:v>
                </c:pt>
                <c:pt idx="860">
                  <c:v>41404</c:v>
                </c:pt>
                <c:pt idx="861">
                  <c:v>41405</c:v>
                </c:pt>
                <c:pt idx="862">
                  <c:v>41406</c:v>
                </c:pt>
                <c:pt idx="863">
                  <c:v>41407</c:v>
                </c:pt>
                <c:pt idx="864">
                  <c:v>41408</c:v>
                </c:pt>
                <c:pt idx="865">
                  <c:v>41409</c:v>
                </c:pt>
                <c:pt idx="866">
                  <c:v>41410</c:v>
                </c:pt>
                <c:pt idx="867">
                  <c:v>41411</c:v>
                </c:pt>
                <c:pt idx="868">
                  <c:v>41412</c:v>
                </c:pt>
                <c:pt idx="869">
                  <c:v>41413</c:v>
                </c:pt>
                <c:pt idx="870">
                  <c:v>41414</c:v>
                </c:pt>
                <c:pt idx="871">
                  <c:v>41415</c:v>
                </c:pt>
                <c:pt idx="872">
                  <c:v>41416</c:v>
                </c:pt>
                <c:pt idx="873">
                  <c:v>41417</c:v>
                </c:pt>
                <c:pt idx="874">
                  <c:v>41418</c:v>
                </c:pt>
                <c:pt idx="875">
                  <c:v>41419</c:v>
                </c:pt>
                <c:pt idx="876">
                  <c:v>41420</c:v>
                </c:pt>
                <c:pt idx="877">
                  <c:v>41421</c:v>
                </c:pt>
                <c:pt idx="878">
                  <c:v>41422</c:v>
                </c:pt>
                <c:pt idx="879">
                  <c:v>41423</c:v>
                </c:pt>
                <c:pt idx="880">
                  <c:v>41424</c:v>
                </c:pt>
                <c:pt idx="881">
                  <c:v>41425</c:v>
                </c:pt>
                <c:pt idx="882">
                  <c:v>41426</c:v>
                </c:pt>
                <c:pt idx="883">
                  <c:v>41427</c:v>
                </c:pt>
                <c:pt idx="884">
                  <c:v>41428</c:v>
                </c:pt>
                <c:pt idx="885">
                  <c:v>41429</c:v>
                </c:pt>
                <c:pt idx="886">
                  <c:v>41430</c:v>
                </c:pt>
                <c:pt idx="887">
                  <c:v>41431</c:v>
                </c:pt>
                <c:pt idx="888">
                  <c:v>41432</c:v>
                </c:pt>
                <c:pt idx="889">
                  <c:v>41433</c:v>
                </c:pt>
                <c:pt idx="890">
                  <c:v>41434</c:v>
                </c:pt>
                <c:pt idx="891">
                  <c:v>41435</c:v>
                </c:pt>
                <c:pt idx="892">
                  <c:v>41436</c:v>
                </c:pt>
                <c:pt idx="893">
                  <c:v>41437</c:v>
                </c:pt>
                <c:pt idx="894">
                  <c:v>41438</c:v>
                </c:pt>
                <c:pt idx="895">
                  <c:v>41439</c:v>
                </c:pt>
                <c:pt idx="896">
                  <c:v>41440</c:v>
                </c:pt>
                <c:pt idx="897">
                  <c:v>41441</c:v>
                </c:pt>
                <c:pt idx="898">
                  <c:v>41442</c:v>
                </c:pt>
                <c:pt idx="899">
                  <c:v>41443</c:v>
                </c:pt>
                <c:pt idx="900">
                  <c:v>41444</c:v>
                </c:pt>
                <c:pt idx="901">
                  <c:v>41445</c:v>
                </c:pt>
                <c:pt idx="902">
                  <c:v>41446</c:v>
                </c:pt>
                <c:pt idx="903">
                  <c:v>41447</c:v>
                </c:pt>
                <c:pt idx="904">
                  <c:v>41448</c:v>
                </c:pt>
                <c:pt idx="905">
                  <c:v>41449</c:v>
                </c:pt>
                <c:pt idx="906">
                  <c:v>41450</c:v>
                </c:pt>
                <c:pt idx="907">
                  <c:v>41451</c:v>
                </c:pt>
                <c:pt idx="908">
                  <c:v>41452</c:v>
                </c:pt>
                <c:pt idx="909">
                  <c:v>41453</c:v>
                </c:pt>
                <c:pt idx="910">
                  <c:v>41454</c:v>
                </c:pt>
                <c:pt idx="911">
                  <c:v>41455</c:v>
                </c:pt>
                <c:pt idx="912">
                  <c:v>41456</c:v>
                </c:pt>
                <c:pt idx="913">
                  <c:v>41457</c:v>
                </c:pt>
                <c:pt idx="914">
                  <c:v>41458</c:v>
                </c:pt>
                <c:pt idx="915">
                  <c:v>41459</c:v>
                </c:pt>
                <c:pt idx="916">
                  <c:v>41460</c:v>
                </c:pt>
                <c:pt idx="917">
                  <c:v>41461</c:v>
                </c:pt>
                <c:pt idx="918">
                  <c:v>41462</c:v>
                </c:pt>
                <c:pt idx="919">
                  <c:v>41463</c:v>
                </c:pt>
                <c:pt idx="920">
                  <c:v>41464</c:v>
                </c:pt>
                <c:pt idx="921">
                  <c:v>41465</c:v>
                </c:pt>
                <c:pt idx="922">
                  <c:v>41466</c:v>
                </c:pt>
                <c:pt idx="923">
                  <c:v>41467</c:v>
                </c:pt>
                <c:pt idx="924">
                  <c:v>41468</c:v>
                </c:pt>
                <c:pt idx="925">
                  <c:v>41469</c:v>
                </c:pt>
                <c:pt idx="926">
                  <c:v>41470</c:v>
                </c:pt>
                <c:pt idx="927">
                  <c:v>41471</c:v>
                </c:pt>
                <c:pt idx="928">
                  <c:v>41472</c:v>
                </c:pt>
                <c:pt idx="929">
                  <c:v>41473</c:v>
                </c:pt>
                <c:pt idx="930">
                  <c:v>41474</c:v>
                </c:pt>
                <c:pt idx="931">
                  <c:v>41475</c:v>
                </c:pt>
                <c:pt idx="932">
                  <c:v>41476</c:v>
                </c:pt>
                <c:pt idx="933">
                  <c:v>41477</c:v>
                </c:pt>
                <c:pt idx="934">
                  <c:v>41478</c:v>
                </c:pt>
                <c:pt idx="935">
                  <c:v>41479</c:v>
                </c:pt>
                <c:pt idx="936">
                  <c:v>41480</c:v>
                </c:pt>
                <c:pt idx="937">
                  <c:v>41481</c:v>
                </c:pt>
                <c:pt idx="938">
                  <c:v>41482</c:v>
                </c:pt>
                <c:pt idx="939">
                  <c:v>41483</c:v>
                </c:pt>
                <c:pt idx="940">
                  <c:v>41484</c:v>
                </c:pt>
                <c:pt idx="941">
                  <c:v>41485</c:v>
                </c:pt>
                <c:pt idx="942">
                  <c:v>41486</c:v>
                </c:pt>
                <c:pt idx="943">
                  <c:v>41487</c:v>
                </c:pt>
                <c:pt idx="944">
                  <c:v>41488</c:v>
                </c:pt>
                <c:pt idx="945">
                  <c:v>41489</c:v>
                </c:pt>
                <c:pt idx="946">
                  <c:v>41490</c:v>
                </c:pt>
                <c:pt idx="947">
                  <c:v>41491</c:v>
                </c:pt>
                <c:pt idx="948">
                  <c:v>41492</c:v>
                </c:pt>
                <c:pt idx="949">
                  <c:v>41493</c:v>
                </c:pt>
                <c:pt idx="950">
                  <c:v>41494</c:v>
                </c:pt>
                <c:pt idx="951">
                  <c:v>41495</c:v>
                </c:pt>
                <c:pt idx="952">
                  <c:v>41496</c:v>
                </c:pt>
                <c:pt idx="953">
                  <c:v>41497</c:v>
                </c:pt>
                <c:pt idx="954">
                  <c:v>41498</c:v>
                </c:pt>
                <c:pt idx="955">
                  <c:v>41499</c:v>
                </c:pt>
                <c:pt idx="956">
                  <c:v>41500</c:v>
                </c:pt>
                <c:pt idx="957">
                  <c:v>41501</c:v>
                </c:pt>
                <c:pt idx="958">
                  <c:v>41502</c:v>
                </c:pt>
                <c:pt idx="959">
                  <c:v>41503</c:v>
                </c:pt>
                <c:pt idx="960">
                  <c:v>41504</c:v>
                </c:pt>
                <c:pt idx="961">
                  <c:v>41505</c:v>
                </c:pt>
                <c:pt idx="962">
                  <c:v>41506</c:v>
                </c:pt>
                <c:pt idx="963">
                  <c:v>41507</c:v>
                </c:pt>
                <c:pt idx="964">
                  <c:v>41508</c:v>
                </c:pt>
                <c:pt idx="965">
                  <c:v>41509</c:v>
                </c:pt>
                <c:pt idx="966">
                  <c:v>41510</c:v>
                </c:pt>
                <c:pt idx="967">
                  <c:v>41511</c:v>
                </c:pt>
                <c:pt idx="968">
                  <c:v>41512</c:v>
                </c:pt>
                <c:pt idx="969">
                  <c:v>41513</c:v>
                </c:pt>
                <c:pt idx="970">
                  <c:v>41514</c:v>
                </c:pt>
                <c:pt idx="971">
                  <c:v>41515</c:v>
                </c:pt>
                <c:pt idx="972">
                  <c:v>41516</c:v>
                </c:pt>
                <c:pt idx="973">
                  <c:v>41517</c:v>
                </c:pt>
                <c:pt idx="974">
                  <c:v>41518</c:v>
                </c:pt>
                <c:pt idx="975">
                  <c:v>41519</c:v>
                </c:pt>
                <c:pt idx="976">
                  <c:v>41520</c:v>
                </c:pt>
                <c:pt idx="977">
                  <c:v>41521</c:v>
                </c:pt>
                <c:pt idx="978">
                  <c:v>41522</c:v>
                </c:pt>
                <c:pt idx="979">
                  <c:v>41523</c:v>
                </c:pt>
                <c:pt idx="980">
                  <c:v>41524</c:v>
                </c:pt>
                <c:pt idx="981">
                  <c:v>41525</c:v>
                </c:pt>
                <c:pt idx="982">
                  <c:v>41526</c:v>
                </c:pt>
                <c:pt idx="983">
                  <c:v>41527</c:v>
                </c:pt>
                <c:pt idx="984">
                  <c:v>41528</c:v>
                </c:pt>
                <c:pt idx="985">
                  <c:v>41529</c:v>
                </c:pt>
                <c:pt idx="986">
                  <c:v>41530</c:v>
                </c:pt>
                <c:pt idx="987">
                  <c:v>41531</c:v>
                </c:pt>
                <c:pt idx="988">
                  <c:v>41532</c:v>
                </c:pt>
                <c:pt idx="989">
                  <c:v>41533</c:v>
                </c:pt>
                <c:pt idx="990">
                  <c:v>41534</c:v>
                </c:pt>
                <c:pt idx="991">
                  <c:v>41535</c:v>
                </c:pt>
                <c:pt idx="992">
                  <c:v>41536</c:v>
                </c:pt>
                <c:pt idx="993">
                  <c:v>41537</c:v>
                </c:pt>
                <c:pt idx="994">
                  <c:v>41538</c:v>
                </c:pt>
                <c:pt idx="995">
                  <c:v>41539</c:v>
                </c:pt>
                <c:pt idx="996">
                  <c:v>41540</c:v>
                </c:pt>
                <c:pt idx="997">
                  <c:v>41541</c:v>
                </c:pt>
                <c:pt idx="998">
                  <c:v>41542</c:v>
                </c:pt>
                <c:pt idx="999">
                  <c:v>41543</c:v>
                </c:pt>
                <c:pt idx="1000">
                  <c:v>41544</c:v>
                </c:pt>
                <c:pt idx="1001">
                  <c:v>41545</c:v>
                </c:pt>
                <c:pt idx="1002">
                  <c:v>41546</c:v>
                </c:pt>
                <c:pt idx="1003">
                  <c:v>41547</c:v>
                </c:pt>
                <c:pt idx="1004">
                  <c:v>41548</c:v>
                </c:pt>
                <c:pt idx="1005">
                  <c:v>41549</c:v>
                </c:pt>
                <c:pt idx="1006">
                  <c:v>41550</c:v>
                </c:pt>
                <c:pt idx="1007">
                  <c:v>41551</c:v>
                </c:pt>
                <c:pt idx="1008">
                  <c:v>41552</c:v>
                </c:pt>
                <c:pt idx="1009">
                  <c:v>41553</c:v>
                </c:pt>
                <c:pt idx="1010">
                  <c:v>41554</c:v>
                </c:pt>
                <c:pt idx="1011">
                  <c:v>41555</c:v>
                </c:pt>
                <c:pt idx="1012">
                  <c:v>41556</c:v>
                </c:pt>
                <c:pt idx="1013">
                  <c:v>41557</c:v>
                </c:pt>
                <c:pt idx="1014">
                  <c:v>41558</c:v>
                </c:pt>
                <c:pt idx="1015">
                  <c:v>41559</c:v>
                </c:pt>
                <c:pt idx="1016">
                  <c:v>41560</c:v>
                </c:pt>
                <c:pt idx="1017">
                  <c:v>41561</c:v>
                </c:pt>
                <c:pt idx="1018">
                  <c:v>41562</c:v>
                </c:pt>
                <c:pt idx="1019">
                  <c:v>41563</c:v>
                </c:pt>
                <c:pt idx="1020">
                  <c:v>41564</c:v>
                </c:pt>
                <c:pt idx="1021">
                  <c:v>41565</c:v>
                </c:pt>
                <c:pt idx="1022">
                  <c:v>41566</c:v>
                </c:pt>
                <c:pt idx="1023">
                  <c:v>41567</c:v>
                </c:pt>
                <c:pt idx="1024">
                  <c:v>41568</c:v>
                </c:pt>
                <c:pt idx="1025">
                  <c:v>41569</c:v>
                </c:pt>
                <c:pt idx="1026">
                  <c:v>41570</c:v>
                </c:pt>
                <c:pt idx="1027">
                  <c:v>41571</c:v>
                </c:pt>
                <c:pt idx="1028">
                  <c:v>41572</c:v>
                </c:pt>
                <c:pt idx="1029">
                  <c:v>41573</c:v>
                </c:pt>
                <c:pt idx="1030">
                  <c:v>41574</c:v>
                </c:pt>
                <c:pt idx="1031">
                  <c:v>41575</c:v>
                </c:pt>
                <c:pt idx="1032">
                  <c:v>41576</c:v>
                </c:pt>
                <c:pt idx="1033">
                  <c:v>41577</c:v>
                </c:pt>
                <c:pt idx="1034">
                  <c:v>41578</c:v>
                </c:pt>
                <c:pt idx="1035">
                  <c:v>41579</c:v>
                </c:pt>
                <c:pt idx="1036">
                  <c:v>41580</c:v>
                </c:pt>
                <c:pt idx="1037">
                  <c:v>41581</c:v>
                </c:pt>
                <c:pt idx="1038">
                  <c:v>41582</c:v>
                </c:pt>
                <c:pt idx="1039">
                  <c:v>41583</c:v>
                </c:pt>
                <c:pt idx="1040">
                  <c:v>41584</c:v>
                </c:pt>
                <c:pt idx="1041">
                  <c:v>41585</c:v>
                </c:pt>
                <c:pt idx="1042">
                  <c:v>41586</c:v>
                </c:pt>
                <c:pt idx="1043">
                  <c:v>41587</c:v>
                </c:pt>
                <c:pt idx="1044">
                  <c:v>41588</c:v>
                </c:pt>
                <c:pt idx="1045">
                  <c:v>41589</c:v>
                </c:pt>
                <c:pt idx="1046">
                  <c:v>41590</c:v>
                </c:pt>
                <c:pt idx="1047">
                  <c:v>41591</c:v>
                </c:pt>
                <c:pt idx="1048">
                  <c:v>41592</c:v>
                </c:pt>
                <c:pt idx="1049">
                  <c:v>41593</c:v>
                </c:pt>
                <c:pt idx="1050">
                  <c:v>41594</c:v>
                </c:pt>
                <c:pt idx="1051">
                  <c:v>41595</c:v>
                </c:pt>
                <c:pt idx="1052">
                  <c:v>41596</c:v>
                </c:pt>
                <c:pt idx="1053">
                  <c:v>41597</c:v>
                </c:pt>
                <c:pt idx="1054">
                  <c:v>41598</c:v>
                </c:pt>
                <c:pt idx="1055">
                  <c:v>41599</c:v>
                </c:pt>
                <c:pt idx="1056">
                  <c:v>41600</c:v>
                </c:pt>
                <c:pt idx="1057">
                  <c:v>41601</c:v>
                </c:pt>
                <c:pt idx="1058">
                  <c:v>41602</c:v>
                </c:pt>
                <c:pt idx="1059">
                  <c:v>41603</c:v>
                </c:pt>
                <c:pt idx="1060">
                  <c:v>41604</c:v>
                </c:pt>
                <c:pt idx="1061">
                  <c:v>41605</c:v>
                </c:pt>
                <c:pt idx="1062">
                  <c:v>41606</c:v>
                </c:pt>
                <c:pt idx="1063">
                  <c:v>41607</c:v>
                </c:pt>
                <c:pt idx="1064">
                  <c:v>41608</c:v>
                </c:pt>
                <c:pt idx="1065">
                  <c:v>41609</c:v>
                </c:pt>
                <c:pt idx="1066">
                  <c:v>41610</c:v>
                </c:pt>
                <c:pt idx="1067">
                  <c:v>41611</c:v>
                </c:pt>
                <c:pt idx="1068">
                  <c:v>41612</c:v>
                </c:pt>
                <c:pt idx="1069">
                  <c:v>41613</c:v>
                </c:pt>
                <c:pt idx="1070">
                  <c:v>41614</c:v>
                </c:pt>
                <c:pt idx="1071">
                  <c:v>41615</c:v>
                </c:pt>
                <c:pt idx="1072">
                  <c:v>41616</c:v>
                </c:pt>
                <c:pt idx="1073">
                  <c:v>41617</c:v>
                </c:pt>
                <c:pt idx="1074">
                  <c:v>41618</c:v>
                </c:pt>
                <c:pt idx="1075">
                  <c:v>41619</c:v>
                </c:pt>
                <c:pt idx="1076">
                  <c:v>41620</c:v>
                </c:pt>
                <c:pt idx="1077">
                  <c:v>41621</c:v>
                </c:pt>
                <c:pt idx="1078">
                  <c:v>41622</c:v>
                </c:pt>
                <c:pt idx="1079">
                  <c:v>41623</c:v>
                </c:pt>
                <c:pt idx="1080">
                  <c:v>41624</c:v>
                </c:pt>
                <c:pt idx="1081">
                  <c:v>41625</c:v>
                </c:pt>
                <c:pt idx="1082">
                  <c:v>41626</c:v>
                </c:pt>
                <c:pt idx="1083">
                  <c:v>41627</c:v>
                </c:pt>
                <c:pt idx="1084">
                  <c:v>41628</c:v>
                </c:pt>
                <c:pt idx="1085">
                  <c:v>41629</c:v>
                </c:pt>
                <c:pt idx="1086">
                  <c:v>41630</c:v>
                </c:pt>
                <c:pt idx="1087">
                  <c:v>41631</c:v>
                </c:pt>
                <c:pt idx="1088">
                  <c:v>41632</c:v>
                </c:pt>
                <c:pt idx="1089">
                  <c:v>41633</c:v>
                </c:pt>
                <c:pt idx="1090">
                  <c:v>41634</c:v>
                </c:pt>
                <c:pt idx="1091">
                  <c:v>41635</c:v>
                </c:pt>
                <c:pt idx="1092">
                  <c:v>41636</c:v>
                </c:pt>
                <c:pt idx="1093">
                  <c:v>41637</c:v>
                </c:pt>
                <c:pt idx="1094">
                  <c:v>41638</c:v>
                </c:pt>
                <c:pt idx="1095">
                  <c:v>41639</c:v>
                </c:pt>
                <c:pt idx="1096">
                  <c:v>41640</c:v>
                </c:pt>
                <c:pt idx="1097">
                  <c:v>41641</c:v>
                </c:pt>
                <c:pt idx="1098">
                  <c:v>41642</c:v>
                </c:pt>
                <c:pt idx="1099">
                  <c:v>41643</c:v>
                </c:pt>
                <c:pt idx="1100">
                  <c:v>41644</c:v>
                </c:pt>
                <c:pt idx="1101">
                  <c:v>41645</c:v>
                </c:pt>
                <c:pt idx="1102">
                  <c:v>41646</c:v>
                </c:pt>
                <c:pt idx="1103">
                  <c:v>41647</c:v>
                </c:pt>
                <c:pt idx="1104">
                  <c:v>41648</c:v>
                </c:pt>
                <c:pt idx="1105">
                  <c:v>41649</c:v>
                </c:pt>
                <c:pt idx="1106">
                  <c:v>41650</c:v>
                </c:pt>
                <c:pt idx="1107">
                  <c:v>41651</c:v>
                </c:pt>
                <c:pt idx="1108">
                  <c:v>41652</c:v>
                </c:pt>
                <c:pt idx="1109">
                  <c:v>41653</c:v>
                </c:pt>
                <c:pt idx="1110">
                  <c:v>41654</c:v>
                </c:pt>
                <c:pt idx="1111">
                  <c:v>41655</c:v>
                </c:pt>
                <c:pt idx="1112">
                  <c:v>41656</c:v>
                </c:pt>
                <c:pt idx="1113">
                  <c:v>41657</c:v>
                </c:pt>
                <c:pt idx="1114">
                  <c:v>41658</c:v>
                </c:pt>
                <c:pt idx="1115">
                  <c:v>41659</c:v>
                </c:pt>
                <c:pt idx="1116">
                  <c:v>41660</c:v>
                </c:pt>
                <c:pt idx="1117">
                  <c:v>41661</c:v>
                </c:pt>
                <c:pt idx="1118">
                  <c:v>41662</c:v>
                </c:pt>
                <c:pt idx="1119">
                  <c:v>41663</c:v>
                </c:pt>
                <c:pt idx="1120">
                  <c:v>41664</c:v>
                </c:pt>
                <c:pt idx="1121">
                  <c:v>41665</c:v>
                </c:pt>
                <c:pt idx="1122">
                  <c:v>41666</c:v>
                </c:pt>
                <c:pt idx="1123">
                  <c:v>41667</c:v>
                </c:pt>
                <c:pt idx="1124">
                  <c:v>41668</c:v>
                </c:pt>
                <c:pt idx="1125">
                  <c:v>41669</c:v>
                </c:pt>
                <c:pt idx="1126">
                  <c:v>41670</c:v>
                </c:pt>
                <c:pt idx="1127">
                  <c:v>41671</c:v>
                </c:pt>
                <c:pt idx="1128">
                  <c:v>41672</c:v>
                </c:pt>
                <c:pt idx="1129">
                  <c:v>41673</c:v>
                </c:pt>
                <c:pt idx="1130">
                  <c:v>41674</c:v>
                </c:pt>
                <c:pt idx="1131">
                  <c:v>41675</c:v>
                </c:pt>
                <c:pt idx="1132">
                  <c:v>41676</c:v>
                </c:pt>
                <c:pt idx="1133">
                  <c:v>41677</c:v>
                </c:pt>
                <c:pt idx="1134">
                  <c:v>41678</c:v>
                </c:pt>
                <c:pt idx="1135">
                  <c:v>41679</c:v>
                </c:pt>
                <c:pt idx="1136">
                  <c:v>41680</c:v>
                </c:pt>
                <c:pt idx="1137">
                  <c:v>41681</c:v>
                </c:pt>
                <c:pt idx="1138">
                  <c:v>41682</c:v>
                </c:pt>
                <c:pt idx="1139">
                  <c:v>41683</c:v>
                </c:pt>
                <c:pt idx="1140">
                  <c:v>41684</c:v>
                </c:pt>
                <c:pt idx="1141">
                  <c:v>41685</c:v>
                </c:pt>
                <c:pt idx="1142">
                  <c:v>41686</c:v>
                </c:pt>
                <c:pt idx="1143">
                  <c:v>41687</c:v>
                </c:pt>
                <c:pt idx="1144">
                  <c:v>41688</c:v>
                </c:pt>
                <c:pt idx="1145">
                  <c:v>41689</c:v>
                </c:pt>
                <c:pt idx="1146">
                  <c:v>41690</c:v>
                </c:pt>
                <c:pt idx="1147">
                  <c:v>41691</c:v>
                </c:pt>
                <c:pt idx="1148">
                  <c:v>41692</c:v>
                </c:pt>
                <c:pt idx="1149">
                  <c:v>41693</c:v>
                </c:pt>
                <c:pt idx="1150">
                  <c:v>41694</c:v>
                </c:pt>
                <c:pt idx="1151">
                  <c:v>41695</c:v>
                </c:pt>
                <c:pt idx="1152">
                  <c:v>41696</c:v>
                </c:pt>
                <c:pt idx="1153">
                  <c:v>41697</c:v>
                </c:pt>
                <c:pt idx="1154">
                  <c:v>41698</c:v>
                </c:pt>
                <c:pt idx="1155">
                  <c:v>41699</c:v>
                </c:pt>
                <c:pt idx="1156">
                  <c:v>41700</c:v>
                </c:pt>
                <c:pt idx="1157">
                  <c:v>41701</c:v>
                </c:pt>
                <c:pt idx="1158">
                  <c:v>41702</c:v>
                </c:pt>
                <c:pt idx="1159">
                  <c:v>41703</c:v>
                </c:pt>
                <c:pt idx="1160">
                  <c:v>41704</c:v>
                </c:pt>
                <c:pt idx="1161">
                  <c:v>41705</c:v>
                </c:pt>
                <c:pt idx="1162">
                  <c:v>41706</c:v>
                </c:pt>
                <c:pt idx="1163">
                  <c:v>41707</c:v>
                </c:pt>
                <c:pt idx="1164">
                  <c:v>41708</c:v>
                </c:pt>
                <c:pt idx="1165">
                  <c:v>41709</c:v>
                </c:pt>
                <c:pt idx="1166">
                  <c:v>41710</c:v>
                </c:pt>
                <c:pt idx="1167">
                  <c:v>41711</c:v>
                </c:pt>
                <c:pt idx="1168">
                  <c:v>41712</c:v>
                </c:pt>
                <c:pt idx="1169">
                  <c:v>41713</c:v>
                </c:pt>
                <c:pt idx="1170">
                  <c:v>41714</c:v>
                </c:pt>
                <c:pt idx="1171">
                  <c:v>41715</c:v>
                </c:pt>
                <c:pt idx="1172">
                  <c:v>41716</c:v>
                </c:pt>
                <c:pt idx="1173">
                  <c:v>41717</c:v>
                </c:pt>
                <c:pt idx="1174">
                  <c:v>41718</c:v>
                </c:pt>
                <c:pt idx="1175">
                  <c:v>41719</c:v>
                </c:pt>
                <c:pt idx="1176">
                  <c:v>41720</c:v>
                </c:pt>
                <c:pt idx="1177">
                  <c:v>41721</c:v>
                </c:pt>
                <c:pt idx="1178">
                  <c:v>41722</c:v>
                </c:pt>
                <c:pt idx="1179">
                  <c:v>41723</c:v>
                </c:pt>
                <c:pt idx="1180">
                  <c:v>41724</c:v>
                </c:pt>
                <c:pt idx="1181">
                  <c:v>41725</c:v>
                </c:pt>
                <c:pt idx="1182">
                  <c:v>41726</c:v>
                </c:pt>
                <c:pt idx="1183">
                  <c:v>41727</c:v>
                </c:pt>
                <c:pt idx="1184">
                  <c:v>41728</c:v>
                </c:pt>
                <c:pt idx="1185">
                  <c:v>41729</c:v>
                </c:pt>
                <c:pt idx="1186">
                  <c:v>41730</c:v>
                </c:pt>
                <c:pt idx="1187">
                  <c:v>41731</c:v>
                </c:pt>
                <c:pt idx="1188">
                  <c:v>41732</c:v>
                </c:pt>
                <c:pt idx="1189">
                  <c:v>41733</c:v>
                </c:pt>
                <c:pt idx="1190">
                  <c:v>41734</c:v>
                </c:pt>
                <c:pt idx="1191">
                  <c:v>41735</c:v>
                </c:pt>
                <c:pt idx="1192">
                  <c:v>41736</c:v>
                </c:pt>
                <c:pt idx="1193">
                  <c:v>41737</c:v>
                </c:pt>
                <c:pt idx="1194">
                  <c:v>41738</c:v>
                </c:pt>
                <c:pt idx="1195">
                  <c:v>41739</c:v>
                </c:pt>
                <c:pt idx="1196">
                  <c:v>41740</c:v>
                </c:pt>
                <c:pt idx="1197">
                  <c:v>41741</c:v>
                </c:pt>
                <c:pt idx="1198">
                  <c:v>41742</c:v>
                </c:pt>
                <c:pt idx="1199">
                  <c:v>41743</c:v>
                </c:pt>
                <c:pt idx="1200">
                  <c:v>41744</c:v>
                </c:pt>
                <c:pt idx="1201">
                  <c:v>41745</c:v>
                </c:pt>
                <c:pt idx="1202">
                  <c:v>41746</c:v>
                </c:pt>
                <c:pt idx="1203">
                  <c:v>41747</c:v>
                </c:pt>
                <c:pt idx="1204">
                  <c:v>41748</c:v>
                </c:pt>
                <c:pt idx="1205">
                  <c:v>41749</c:v>
                </c:pt>
                <c:pt idx="1206">
                  <c:v>41750</c:v>
                </c:pt>
                <c:pt idx="1207">
                  <c:v>41751</c:v>
                </c:pt>
                <c:pt idx="1208">
                  <c:v>41752</c:v>
                </c:pt>
                <c:pt idx="1209">
                  <c:v>41753</c:v>
                </c:pt>
                <c:pt idx="1210">
                  <c:v>41754</c:v>
                </c:pt>
                <c:pt idx="1211">
                  <c:v>41755</c:v>
                </c:pt>
                <c:pt idx="1212">
                  <c:v>41756</c:v>
                </c:pt>
                <c:pt idx="1213">
                  <c:v>41757</c:v>
                </c:pt>
                <c:pt idx="1214">
                  <c:v>41758</c:v>
                </c:pt>
                <c:pt idx="1215">
                  <c:v>41759</c:v>
                </c:pt>
                <c:pt idx="1216">
                  <c:v>41760</c:v>
                </c:pt>
                <c:pt idx="1217">
                  <c:v>41761</c:v>
                </c:pt>
                <c:pt idx="1218">
                  <c:v>41762</c:v>
                </c:pt>
                <c:pt idx="1219">
                  <c:v>41763</c:v>
                </c:pt>
                <c:pt idx="1220">
                  <c:v>41764</c:v>
                </c:pt>
                <c:pt idx="1221">
                  <c:v>41765</c:v>
                </c:pt>
                <c:pt idx="1222">
                  <c:v>41766</c:v>
                </c:pt>
                <c:pt idx="1223">
                  <c:v>41767</c:v>
                </c:pt>
                <c:pt idx="1224">
                  <c:v>41768</c:v>
                </c:pt>
                <c:pt idx="1225">
                  <c:v>41769</c:v>
                </c:pt>
                <c:pt idx="1226">
                  <c:v>41770</c:v>
                </c:pt>
                <c:pt idx="1227">
                  <c:v>41771</c:v>
                </c:pt>
                <c:pt idx="1228">
                  <c:v>41772</c:v>
                </c:pt>
                <c:pt idx="1229">
                  <c:v>41773</c:v>
                </c:pt>
                <c:pt idx="1230">
                  <c:v>41774</c:v>
                </c:pt>
                <c:pt idx="1231">
                  <c:v>41775</c:v>
                </c:pt>
                <c:pt idx="1232">
                  <c:v>41776</c:v>
                </c:pt>
                <c:pt idx="1233">
                  <c:v>41777</c:v>
                </c:pt>
                <c:pt idx="1234">
                  <c:v>41778</c:v>
                </c:pt>
                <c:pt idx="1235">
                  <c:v>41779</c:v>
                </c:pt>
                <c:pt idx="1236">
                  <c:v>41780</c:v>
                </c:pt>
                <c:pt idx="1237">
                  <c:v>41781</c:v>
                </c:pt>
                <c:pt idx="1238">
                  <c:v>41782</c:v>
                </c:pt>
                <c:pt idx="1239">
                  <c:v>41783</c:v>
                </c:pt>
                <c:pt idx="1240">
                  <c:v>41784</c:v>
                </c:pt>
                <c:pt idx="1241">
                  <c:v>41785</c:v>
                </c:pt>
                <c:pt idx="1242">
                  <c:v>41786</c:v>
                </c:pt>
                <c:pt idx="1243">
                  <c:v>41787</c:v>
                </c:pt>
                <c:pt idx="1244">
                  <c:v>41788</c:v>
                </c:pt>
                <c:pt idx="1245">
                  <c:v>41789</c:v>
                </c:pt>
                <c:pt idx="1246">
                  <c:v>41790</c:v>
                </c:pt>
                <c:pt idx="1247">
                  <c:v>41791</c:v>
                </c:pt>
                <c:pt idx="1248">
                  <c:v>41792</c:v>
                </c:pt>
                <c:pt idx="1249">
                  <c:v>41793</c:v>
                </c:pt>
                <c:pt idx="1250">
                  <c:v>41794</c:v>
                </c:pt>
                <c:pt idx="1251">
                  <c:v>41795</c:v>
                </c:pt>
                <c:pt idx="1252">
                  <c:v>41796</c:v>
                </c:pt>
                <c:pt idx="1253">
                  <c:v>41797</c:v>
                </c:pt>
                <c:pt idx="1254">
                  <c:v>41798</c:v>
                </c:pt>
                <c:pt idx="1255">
                  <c:v>41799</c:v>
                </c:pt>
                <c:pt idx="1256">
                  <c:v>41800</c:v>
                </c:pt>
                <c:pt idx="1257">
                  <c:v>41801</c:v>
                </c:pt>
                <c:pt idx="1258">
                  <c:v>41802</c:v>
                </c:pt>
                <c:pt idx="1259">
                  <c:v>41803</c:v>
                </c:pt>
                <c:pt idx="1260">
                  <c:v>41804</c:v>
                </c:pt>
                <c:pt idx="1261">
                  <c:v>41805</c:v>
                </c:pt>
                <c:pt idx="1262">
                  <c:v>41806</c:v>
                </c:pt>
                <c:pt idx="1263">
                  <c:v>41807</c:v>
                </c:pt>
                <c:pt idx="1264">
                  <c:v>41808</c:v>
                </c:pt>
                <c:pt idx="1265">
                  <c:v>41809</c:v>
                </c:pt>
                <c:pt idx="1266">
                  <c:v>41810</c:v>
                </c:pt>
                <c:pt idx="1267">
                  <c:v>41811</c:v>
                </c:pt>
                <c:pt idx="1268">
                  <c:v>41812</c:v>
                </c:pt>
                <c:pt idx="1269">
                  <c:v>41813</c:v>
                </c:pt>
                <c:pt idx="1270">
                  <c:v>41814</c:v>
                </c:pt>
                <c:pt idx="1271">
                  <c:v>41815</c:v>
                </c:pt>
                <c:pt idx="1272">
                  <c:v>41816</c:v>
                </c:pt>
                <c:pt idx="1273">
                  <c:v>41817</c:v>
                </c:pt>
                <c:pt idx="1274">
                  <c:v>41818</c:v>
                </c:pt>
                <c:pt idx="1275">
                  <c:v>41819</c:v>
                </c:pt>
                <c:pt idx="1276">
                  <c:v>41820</c:v>
                </c:pt>
                <c:pt idx="1277">
                  <c:v>41821</c:v>
                </c:pt>
                <c:pt idx="1278">
                  <c:v>41822</c:v>
                </c:pt>
                <c:pt idx="1279">
                  <c:v>41823</c:v>
                </c:pt>
                <c:pt idx="1280">
                  <c:v>41824</c:v>
                </c:pt>
                <c:pt idx="1281">
                  <c:v>41825</c:v>
                </c:pt>
                <c:pt idx="1282">
                  <c:v>41826</c:v>
                </c:pt>
                <c:pt idx="1283">
                  <c:v>41827</c:v>
                </c:pt>
                <c:pt idx="1284">
                  <c:v>41828</c:v>
                </c:pt>
                <c:pt idx="1285">
                  <c:v>41829</c:v>
                </c:pt>
                <c:pt idx="1286">
                  <c:v>41830</c:v>
                </c:pt>
                <c:pt idx="1287">
                  <c:v>41831</c:v>
                </c:pt>
                <c:pt idx="1288">
                  <c:v>41832</c:v>
                </c:pt>
                <c:pt idx="1289">
                  <c:v>41833</c:v>
                </c:pt>
                <c:pt idx="1290">
                  <c:v>41834</c:v>
                </c:pt>
                <c:pt idx="1291">
                  <c:v>41835</c:v>
                </c:pt>
                <c:pt idx="1292">
                  <c:v>41836</c:v>
                </c:pt>
                <c:pt idx="1293">
                  <c:v>41837</c:v>
                </c:pt>
                <c:pt idx="1294">
                  <c:v>41838</c:v>
                </c:pt>
                <c:pt idx="1295">
                  <c:v>41839</c:v>
                </c:pt>
                <c:pt idx="1296">
                  <c:v>41840</c:v>
                </c:pt>
                <c:pt idx="1297">
                  <c:v>41841</c:v>
                </c:pt>
                <c:pt idx="1298">
                  <c:v>41842</c:v>
                </c:pt>
                <c:pt idx="1299">
                  <c:v>41843</c:v>
                </c:pt>
                <c:pt idx="1300">
                  <c:v>41844</c:v>
                </c:pt>
                <c:pt idx="1301">
                  <c:v>41845</c:v>
                </c:pt>
                <c:pt idx="1302">
                  <c:v>41846</c:v>
                </c:pt>
                <c:pt idx="1303">
                  <c:v>41847</c:v>
                </c:pt>
                <c:pt idx="1304">
                  <c:v>41848</c:v>
                </c:pt>
                <c:pt idx="1305">
                  <c:v>41849</c:v>
                </c:pt>
                <c:pt idx="1306">
                  <c:v>41850</c:v>
                </c:pt>
                <c:pt idx="1307">
                  <c:v>41851</c:v>
                </c:pt>
                <c:pt idx="1308">
                  <c:v>41852</c:v>
                </c:pt>
                <c:pt idx="1309">
                  <c:v>41853</c:v>
                </c:pt>
                <c:pt idx="1310">
                  <c:v>41854</c:v>
                </c:pt>
                <c:pt idx="1311">
                  <c:v>41855</c:v>
                </c:pt>
                <c:pt idx="1312">
                  <c:v>41856</c:v>
                </c:pt>
                <c:pt idx="1313">
                  <c:v>41857</c:v>
                </c:pt>
                <c:pt idx="1314">
                  <c:v>41858</c:v>
                </c:pt>
                <c:pt idx="1315">
                  <c:v>41859</c:v>
                </c:pt>
                <c:pt idx="1316">
                  <c:v>41860</c:v>
                </c:pt>
                <c:pt idx="1317">
                  <c:v>41861</c:v>
                </c:pt>
                <c:pt idx="1318">
                  <c:v>41862</c:v>
                </c:pt>
                <c:pt idx="1319">
                  <c:v>41863</c:v>
                </c:pt>
                <c:pt idx="1320">
                  <c:v>41864</c:v>
                </c:pt>
                <c:pt idx="1321">
                  <c:v>41865</c:v>
                </c:pt>
                <c:pt idx="1322">
                  <c:v>41866</c:v>
                </c:pt>
                <c:pt idx="1323">
                  <c:v>41867</c:v>
                </c:pt>
                <c:pt idx="1324">
                  <c:v>41868</c:v>
                </c:pt>
                <c:pt idx="1325">
                  <c:v>41869</c:v>
                </c:pt>
                <c:pt idx="1326">
                  <c:v>41870</c:v>
                </c:pt>
                <c:pt idx="1327">
                  <c:v>41871</c:v>
                </c:pt>
                <c:pt idx="1328">
                  <c:v>41872</c:v>
                </c:pt>
                <c:pt idx="1329">
                  <c:v>41873</c:v>
                </c:pt>
                <c:pt idx="1330">
                  <c:v>41874</c:v>
                </c:pt>
                <c:pt idx="1331">
                  <c:v>41875</c:v>
                </c:pt>
                <c:pt idx="1332">
                  <c:v>41876</c:v>
                </c:pt>
                <c:pt idx="1333">
                  <c:v>41877</c:v>
                </c:pt>
                <c:pt idx="1334">
                  <c:v>41878</c:v>
                </c:pt>
                <c:pt idx="1335">
                  <c:v>41879</c:v>
                </c:pt>
                <c:pt idx="1336">
                  <c:v>41880</c:v>
                </c:pt>
                <c:pt idx="1337">
                  <c:v>41881</c:v>
                </c:pt>
                <c:pt idx="1338">
                  <c:v>41882</c:v>
                </c:pt>
                <c:pt idx="1339">
                  <c:v>41883</c:v>
                </c:pt>
                <c:pt idx="1340">
                  <c:v>41884</c:v>
                </c:pt>
                <c:pt idx="1341">
                  <c:v>41885</c:v>
                </c:pt>
                <c:pt idx="1342">
                  <c:v>41886</c:v>
                </c:pt>
                <c:pt idx="1343">
                  <c:v>41887</c:v>
                </c:pt>
                <c:pt idx="1344">
                  <c:v>41888</c:v>
                </c:pt>
                <c:pt idx="1345">
                  <c:v>41889</c:v>
                </c:pt>
                <c:pt idx="1346">
                  <c:v>41890</c:v>
                </c:pt>
                <c:pt idx="1347">
                  <c:v>41891</c:v>
                </c:pt>
                <c:pt idx="1348">
                  <c:v>41892</c:v>
                </c:pt>
                <c:pt idx="1349">
                  <c:v>41893</c:v>
                </c:pt>
                <c:pt idx="1350">
                  <c:v>41894</c:v>
                </c:pt>
                <c:pt idx="1351">
                  <c:v>41895</c:v>
                </c:pt>
                <c:pt idx="1352">
                  <c:v>41896</c:v>
                </c:pt>
                <c:pt idx="1353">
                  <c:v>41897</c:v>
                </c:pt>
                <c:pt idx="1354">
                  <c:v>41898</c:v>
                </c:pt>
                <c:pt idx="1355">
                  <c:v>41899</c:v>
                </c:pt>
                <c:pt idx="1356">
                  <c:v>41900</c:v>
                </c:pt>
                <c:pt idx="1357">
                  <c:v>41901</c:v>
                </c:pt>
                <c:pt idx="1358">
                  <c:v>41902</c:v>
                </c:pt>
                <c:pt idx="1359">
                  <c:v>41903</c:v>
                </c:pt>
                <c:pt idx="1360">
                  <c:v>41904</c:v>
                </c:pt>
                <c:pt idx="1361">
                  <c:v>41905</c:v>
                </c:pt>
                <c:pt idx="1362">
                  <c:v>41906</c:v>
                </c:pt>
                <c:pt idx="1363">
                  <c:v>41907</c:v>
                </c:pt>
                <c:pt idx="1364">
                  <c:v>41908</c:v>
                </c:pt>
                <c:pt idx="1365">
                  <c:v>41909</c:v>
                </c:pt>
                <c:pt idx="1366">
                  <c:v>41910</c:v>
                </c:pt>
                <c:pt idx="1367">
                  <c:v>41911</c:v>
                </c:pt>
                <c:pt idx="1368">
                  <c:v>41912</c:v>
                </c:pt>
                <c:pt idx="1369">
                  <c:v>41913</c:v>
                </c:pt>
                <c:pt idx="1370">
                  <c:v>41914</c:v>
                </c:pt>
                <c:pt idx="1371">
                  <c:v>41915</c:v>
                </c:pt>
                <c:pt idx="1372">
                  <c:v>41916</c:v>
                </c:pt>
                <c:pt idx="1373">
                  <c:v>41917</c:v>
                </c:pt>
                <c:pt idx="1374">
                  <c:v>41918</c:v>
                </c:pt>
                <c:pt idx="1375">
                  <c:v>41919</c:v>
                </c:pt>
                <c:pt idx="1376">
                  <c:v>41920</c:v>
                </c:pt>
                <c:pt idx="1377">
                  <c:v>41921</c:v>
                </c:pt>
                <c:pt idx="1378">
                  <c:v>41922</c:v>
                </c:pt>
                <c:pt idx="1379">
                  <c:v>41923</c:v>
                </c:pt>
                <c:pt idx="1380">
                  <c:v>41924</c:v>
                </c:pt>
                <c:pt idx="1381">
                  <c:v>41925</c:v>
                </c:pt>
                <c:pt idx="1382">
                  <c:v>41926</c:v>
                </c:pt>
                <c:pt idx="1383">
                  <c:v>41927</c:v>
                </c:pt>
                <c:pt idx="1384">
                  <c:v>41928</c:v>
                </c:pt>
                <c:pt idx="1385">
                  <c:v>41929</c:v>
                </c:pt>
                <c:pt idx="1386">
                  <c:v>41930</c:v>
                </c:pt>
                <c:pt idx="1387">
                  <c:v>41931</c:v>
                </c:pt>
                <c:pt idx="1388">
                  <c:v>41932</c:v>
                </c:pt>
                <c:pt idx="1389">
                  <c:v>41933</c:v>
                </c:pt>
                <c:pt idx="1390">
                  <c:v>41934</c:v>
                </c:pt>
                <c:pt idx="1391">
                  <c:v>41935</c:v>
                </c:pt>
                <c:pt idx="1392">
                  <c:v>41936</c:v>
                </c:pt>
                <c:pt idx="1393">
                  <c:v>41937</c:v>
                </c:pt>
                <c:pt idx="1394">
                  <c:v>41938</c:v>
                </c:pt>
                <c:pt idx="1395">
                  <c:v>41939</c:v>
                </c:pt>
                <c:pt idx="1396">
                  <c:v>41940</c:v>
                </c:pt>
                <c:pt idx="1397">
                  <c:v>41941</c:v>
                </c:pt>
                <c:pt idx="1398">
                  <c:v>41942</c:v>
                </c:pt>
                <c:pt idx="1399">
                  <c:v>41943</c:v>
                </c:pt>
                <c:pt idx="1400">
                  <c:v>41944</c:v>
                </c:pt>
                <c:pt idx="1401">
                  <c:v>41945</c:v>
                </c:pt>
                <c:pt idx="1402">
                  <c:v>41946</c:v>
                </c:pt>
                <c:pt idx="1403">
                  <c:v>41947</c:v>
                </c:pt>
                <c:pt idx="1404">
                  <c:v>41948</c:v>
                </c:pt>
                <c:pt idx="1405">
                  <c:v>41949</c:v>
                </c:pt>
                <c:pt idx="1406">
                  <c:v>41950</c:v>
                </c:pt>
                <c:pt idx="1407">
                  <c:v>41951</c:v>
                </c:pt>
                <c:pt idx="1408">
                  <c:v>41952</c:v>
                </c:pt>
                <c:pt idx="1409">
                  <c:v>41953</c:v>
                </c:pt>
                <c:pt idx="1410">
                  <c:v>41954</c:v>
                </c:pt>
                <c:pt idx="1411">
                  <c:v>41955</c:v>
                </c:pt>
                <c:pt idx="1412">
                  <c:v>41956</c:v>
                </c:pt>
                <c:pt idx="1413">
                  <c:v>41957</c:v>
                </c:pt>
                <c:pt idx="1414">
                  <c:v>41958</c:v>
                </c:pt>
                <c:pt idx="1415">
                  <c:v>41959</c:v>
                </c:pt>
                <c:pt idx="1416">
                  <c:v>41960</c:v>
                </c:pt>
                <c:pt idx="1417">
                  <c:v>41961</c:v>
                </c:pt>
                <c:pt idx="1418">
                  <c:v>41962</c:v>
                </c:pt>
                <c:pt idx="1419">
                  <c:v>41963</c:v>
                </c:pt>
                <c:pt idx="1420">
                  <c:v>41964</c:v>
                </c:pt>
                <c:pt idx="1421">
                  <c:v>41965</c:v>
                </c:pt>
                <c:pt idx="1422">
                  <c:v>41966</c:v>
                </c:pt>
                <c:pt idx="1423">
                  <c:v>41967</c:v>
                </c:pt>
                <c:pt idx="1424">
                  <c:v>41968</c:v>
                </c:pt>
                <c:pt idx="1425">
                  <c:v>41969</c:v>
                </c:pt>
                <c:pt idx="1426">
                  <c:v>41970</c:v>
                </c:pt>
                <c:pt idx="1427">
                  <c:v>41971</c:v>
                </c:pt>
                <c:pt idx="1428">
                  <c:v>41972</c:v>
                </c:pt>
                <c:pt idx="1429">
                  <c:v>41973</c:v>
                </c:pt>
                <c:pt idx="1430">
                  <c:v>41974</c:v>
                </c:pt>
                <c:pt idx="1431">
                  <c:v>41975</c:v>
                </c:pt>
                <c:pt idx="1432">
                  <c:v>41976</c:v>
                </c:pt>
                <c:pt idx="1433">
                  <c:v>41977</c:v>
                </c:pt>
                <c:pt idx="1434">
                  <c:v>41978</c:v>
                </c:pt>
                <c:pt idx="1435">
                  <c:v>41979</c:v>
                </c:pt>
                <c:pt idx="1436">
                  <c:v>41980</c:v>
                </c:pt>
                <c:pt idx="1437">
                  <c:v>41981</c:v>
                </c:pt>
                <c:pt idx="1438">
                  <c:v>41982</c:v>
                </c:pt>
                <c:pt idx="1439">
                  <c:v>41983</c:v>
                </c:pt>
                <c:pt idx="1440">
                  <c:v>41984</c:v>
                </c:pt>
                <c:pt idx="1441">
                  <c:v>41985</c:v>
                </c:pt>
                <c:pt idx="1442">
                  <c:v>41986</c:v>
                </c:pt>
                <c:pt idx="1443">
                  <c:v>41987</c:v>
                </c:pt>
                <c:pt idx="1444">
                  <c:v>41988</c:v>
                </c:pt>
                <c:pt idx="1445">
                  <c:v>41989</c:v>
                </c:pt>
                <c:pt idx="1446">
                  <c:v>41990</c:v>
                </c:pt>
                <c:pt idx="1447">
                  <c:v>41991</c:v>
                </c:pt>
                <c:pt idx="1448">
                  <c:v>41992</c:v>
                </c:pt>
                <c:pt idx="1449">
                  <c:v>41993</c:v>
                </c:pt>
                <c:pt idx="1450">
                  <c:v>41994</c:v>
                </c:pt>
                <c:pt idx="1451">
                  <c:v>41995</c:v>
                </c:pt>
                <c:pt idx="1452">
                  <c:v>41996</c:v>
                </c:pt>
                <c:pt idx="1453">
                  <c:v>41997</c:v>
                </c:pt>
                <c:pt idx="1454">
                  <c:v>41998</c:v>
                </c:pt>
                <c:pt idx="1455">
                  <c:v>41999</c:v>
                </c:pt>
                <c:pt idx="1456">
                  <c:v>42000</c:v>
                </c:pt>
                <c:pt idx="1457">
                  <c:v>42001</c:v>
                </c:pt>
                <c:pt idx="1458">
                  <c:v>42002</c:v>
                </c:pt>
                <c:pt idx="1459">
                  <c:v>42003</c:v>
                </c:pt>
                <c:pt idx="1460">
                  <c:v>42004</c:v>
                </c:pt>
                <c:pt idx="1461">
                  <c:v>42005</c:v>
                </c:pt>
                <c:pt idx="1462">
                  <c:v>42006</c:v>
                </c:pt>
                <c:pt idx="1463">
                  <c:v>42007</c:v>
                </c:pt>
                <c:pt idx="1464">
                  <c:v>42008</c:v>
                </c:pt>
                <c:pt idx="1465">
                  <c:v>42009</c:v>
                </c:pt>
                <c:pt idx="1466">
                  <c:v>42010</c:v>
                </c:pt>
                <c:pt idx="1467">
                  <c:v>42011</c:v>
                </c:pt>
                <c:pt idx="1468">
                  <c:v>42012</c:v>
                </c:pt>
                <c:pt idx="1469">
                  <c:v>42013</c:v>
                </c:pt>
                <c:pt idx="1470">
                  <c:v>42014</c:v>
                </c:pt>
                <c:pt idx="1471">
                  <c:v>42015</c:v>
                </c:pt>
                <c:pt idx="1472">
                  <c:v>42016</c:v>
                </c:pt>
                <c:pt idx="1473">
                  <c:v>42017</c:v>
                </c:pt>
                <c:pt idx="1474">
                  <c:v>42018</c:v>
                </c:pt>
                <c:pt idx="1475">
                  <c:v>42019</c:v>
                </c:pt>
                <c:pt idx="1476">
                  <c:v>42020</c:v>
                </c:pt>
                <c:pt idx="1477">
                  <c:v>42021</c:v>
                </c:pt>
                <c:pt idx="1478">
                  <c:v>42022</c:v>
                </c:pt>
                <c:pt idx="1479">
                  <c:v>42023</c:v>
                </c:pt>
                <c:pt idx="1480">
                  <c:v>42024</c:v>
                </c:pt>
                <c:pt idx="1481">
                  <c:v>42025</c:v>
                </c:pt>
                <c:pt idx="1482">
                  <c:v>42026</c:v>
                </c:pt>
                <c:pt idx="1483">
                  <c:v>42027</c:v>
                </c:pt>
                <c:pt idx="1484">
                  <c:v>42028</c:v>
                </c:pt>
                <c:pt idx="1485">
                  <c:v>42029</c:v>
                </c:pt>
                <c:pt idx="1486">
                  <c:v>42030</c:v>
                </c:pt>
                <c:pt idx="1487">
                  <c:v>42031</c:v>
                </c:pt>
                <c:pt idx="1488">
                  <c:v>42032</c:v>
                </c:pt>
                <c:pt idx="1489">
                  <c:v>42033</c:v>
                </c:pt>
                <c:pt idx="1490">
                  <c:v>42034</c:v>
                </c:pt>
                <c:pt idx="1491">
                  <c:v>42035</c:v>
                </c:pt>
                <c:pt idx="1492">
                  <c:v>42036</c:v>
                </c:pt>
                <c:pt idx="1493">
                  <c:v>42037</c:v>
                </c:pt>
                <c:pt idx="1494">
                  <c:v>42038</c:v>
                </c:pt>
                <c:pt idx="1495">
                  <c:v>42039</c:v>
                </c:pt>
                <c:pt idx="1496">
                  <c:v>42040</c:v>
                </c:pt>
                <c:pt idx="1497">
                  <c:v>42041</c:v>
                </c:pt>
                <c:pt idx="1498">
                  <c:v>42042</c:v>
                </c:pt>
                <c:pt idx="1499">
                  <c:v>42043</c:v>
                </c:pt>
                <c:pt idx="1500">
                  <c:v>42044</c:v>
                </c:pt>
                <c:pt idx="1501">
                  <c:v>42045</c:v>
                </c:pt>
                <c:pt idx="1502">
                  <c:v>42046</c:v>
                </c:pt>
                <c:pt idx="1503">
                  <c:v>42047</c:v>
                </c:pt>
                <c:pt idx="1504">
                  <c:v>42048</c:v>
                </c:pt>
                <c:pt idx="1505">
                  <c:v>42049</c:v>
                </c:pt>
                <c:pt idx="1506">
                  <c:v>42050</c:v>
                </c:pt>
                <c:pt idx="1507">
                  <c:v>42051</c:v>
                </c:pt>
                <c:pt idx="1508">
                  <c:v>42052</c:v>
                </c:pt>
                <c:pt idx="1509">
                  <c:v>42053</c:v>
                </c:pt>
                <c:pt idx="1510">
                  <c:v>42054</c:v>
                </c:pt>
                <c:pt idx="1511">
                  <c:v>42055</c:v>
                </c:pt>
                <c:pt idx="1512">
                  <c:v>42056</c:v>
                </c:pt>
                <c:pt idx="1513">
                  <c:v>42057</c:v>
                </c:pt>
                <c:pt idx="1514">
                  <c:v>42058</c:v>
                </c:pt>
                <c:pt idx="1515">
                  <c:v>42059</c:v>
                </c:pt>
                <c:pt idx="1516">
                  <c:v>42060</c:v>
                </c:pt>
                <c:pt idx="1517">
                  <c:v>42061</c:v>
                </c:pt>
                <c:pt idx="1518">
                  <c:v>42062</c:v>
                </c:pt>
                <c:pt idx="1519">
                  <c:v>42063</c:v>
                </c:pt>
                <c:pt idx="1520">
                  <c:v>42064</c:v>
                </c:pt>
                <c:pt idx="1521">
                  <c:v>42065</c:v>
                </c:pt>
                <c:pt idx="1522">
                  <c:v>42066</c:v>
                </c:pt>
                <c:pt idx="1523">
                  <c:v>42067</c:v>
                </c:pt>
                <c:pt idx="1524">
                  <c:v>42068</c:v>
                </c:pt>
                <c:pt idx="1525">
                  <c:v>42069</c:v>
                </c:pt>
                <c:pt idx="1526">
                  <c:v>42070</c:v>
                </c:pt>
                <c:pt idx="1527">
                  <c:v>42071</c:v>
                </c:pt>
                <c:pt idx="1528">
                  <c:v>42072</c:v>
                </c:pt>
                <c:pt idx="1529">
                  <c:v>42073</c:v>
                </c:pt>
                <c:pt idx="1530">
                  <c:v>42074</c:v>
                </c:pt>
                <c:pt idx="1531">
                  <c:v>42075</c:v>
                </c:pt>
                <c:pt idx="1532">
                  <c:v>42076</c:v>
                </c:pt>
                <c:pt idx="1533">
                  <c:v>42077</c:v>
                </c:pt>
                <c:pt idx="1534">
                  <c:v>42078</c:v>
                </c:pt>
                <c:pt idx="1535">
                  <c:v>42079</c:v>
                </c:pt>
                <c:pt idx="1536">
                  <c:v>42080</c:v>
                </c:pt>
                <c:pt idx="1537">
                  <c:v>42081</c:v>
                </c:pt>
                <c:pt idx="1538">
                  <c:v>42082</c:v>
                </c:pt>
                <c:pt idx="1539">
                  <c:v>42083</c:v>
                </c:pt>
                <c:pt idx="1540">
                  <c:v>42084</c:v>
                </c:pt>
                <c:pt idx="1541">
                  <c:v>42085</c:v>
                </c:pt>
                <c:pt idx="1542">
                  <c:v>42086</c:v>
                </c:pt>
                <c:pt idx="1543">
                  <c:v>42087</c:v>
                </c:pt>
                <c:pt idx="1544">
                  <c:v>42088</c:v>
                </c:pt>
                <c:pt idx="1545">
                  <c:v>42089</c:v>
                </c:pt>
                <c:pt idx="1546">
                  <c:v>42090</c:v>
                </c:pt>
                <c:pt idx="1547">
                  <c:v>42091</c:v>
                </c:pt>
                <c:pt idx="1548">
                  <c:v>42092</c:v>
                </c:pt>
                <c:pt idx="1549">
                  <c:v>42093</c:v>
                </c:pt>
                <c:pt idx="1550">
                  <c:v>42094</c:v>
                </c:pt>
                <c:pt idx="1551">
                  <c:v>42095</c:v>
                </c:pt>
                <c:pt idx="1552">
                  <c:v>42096</c:v>
                </c:pt>
                <c:pt idx="1553">
                  <c:v>42097</c:v>
                </c:pt>
                <c:pt idx="1554">
                  <c:v>42098</c:v>
                </c:pt>
                <c:pt idx="1555">
                  <c:v>42099</c:v>
                </c:pt>
                <c:pt idx="1556">
                  <c:v>42100</c:v>
                </c:pt>
                <c:pt idx="1557">
                  <c:v>42101</c:v>
                </c:pt>
                <c:pt idx="1558">
                  <c:v>42102</c:v>
                </c:pt>
                <c:pt idx="1559">
                  <c:v>42103</c:v>
                </c:pt>
                <c:pt idx="1560">
                  <c:v>42104</c:v>
                </c:pt>
                <c:pt idx="1561">
                  <c:v>42105</c:v>
                </c:pt>
                <c:pt idx="1562">
                  <c:v>42106</c:v>
                </c:pt>
                <c:pt idx="1563">
                  <c:v>42107</c:v>
                </c:pt>
                <c:pt idx="1564">
                  <c:v>42108</c:v>
                </c:pt>
                <c:pt idx="1565">
                  <c:v>42109</c:v>
                </c:pt>
                <c:pt idx="1566">
                  <c:v>42110</c:v>
                </c:pt>
                <c:pt idx="1567">
                  <c:v>42111</c:v>
                </c:pt>
                <c:pt idx="1568">
                  <c:v>42112</c:v>
                </c:pt>
                <c:pt idx="1569">
                  <c:v>42113</c:v>
                </c:pt>
                <c:pt idx="1570">
                  <c:v>42114</c:v>
                </c:pt>
                <c:pt idx="1571">
                  <c:v>42115</c:v>
                </c:pt>
                <c:pt idx="1572">
                  <c:v>42116</c:v>
                </c:pt>
                <c:pt idx="1573">
                  <c:v>42117</c:v>
                </c:pt>
                <c:pt idx="1574">
                  <c:v>42118</c:v>
                </c:pt>
                <c:pt idx="1575">
                  <c:v>42119</c:v>
                </c:pt>
                <c:pt idx="1576">
                  <c:v>42120</c:v>
                </c:pt>
                <c:pt idx="1577">
                  <c:v>42121</c:v>
                </c:pt>
                <c:pt idx="1578">
                  <c:v>42122</c:v>
                </c:pt>
                <c:pt idx="1579">
                  <c:v>42123</c:v>
                </c:pt>
                <c:pt idx="1580">
                  <c:v>42124</c:v>
                </c:pt>
                <c:pt idx="1581">
                  <c:v>42125</c:v>
                </c:pt>
                <c:pt idx="1582">
                  <c:v>42126</c:v>
                </c:pt>
                <c:pt idx="1583">
                  <c:v>42127</c:v>
                </c:pt>
                <c:pt idx="1584">
                  <c:v>42128</c:v>
                </c:pt>
                <c:pt idx="1585">
                  <c:v>42129</c:v>
                </c:pt>
                <c:pt idx="1586">
                  <c:v>42130</c:v>
                </c:pt>
                <c:pt idx="1587">
                  <c:v>42131</c:v>
                </c:pt>
                <c:pt idx="1588">
                  <c:v>42132</c:v>
                </c:pt>
                <c:pt idx="1589">
                  <c:v>42133</c:v>
                </c:pt>
                <c:pt idx="1590">
                  <c:v>42134</c:v>
                </c:pt>
                <c:pt idx="1591">
                  <c:v>42135</c:v>
                </c:pt>
                <c:pt idx="1592">
                  <c:v>42136</c:v>
                </c:pt>
                <c:pt idx="1593">
                  <c:v>42137</c:v>
                </c:pt>
                <c:pt idx="1594">
                  <c:v>42138</c:v>
                </c:pt>
                <c:pt idx="1595">
                  <c:v>42139</c:v>
                </c:pt>
                <c:pt idx="1596">
                  <c:v>42140</c:v>
                </c:pt>
                <c:pt idx="1597">
                  <c:v>42141</c:v>
                </c:pt>
                <c:pt idx="1598">
                  <c:v>42142</c:v>
                </c:pt>
                <c:pt idx="1599">
                  <c:v>42143</c:v>
                </c:pt>
                <c:pt idx="1600">
                  <c:v>42144</c:v>
                </c:pt>
                <c:pt idx="1601">
                  <c:v>42145</c:v>
                </c:pt>
                <c:pt idx="1602">
                  <c:v>42146</c:v>
                </c:pt>
                <c:pt idx="1603">
                  <c:v>42147</c:v>
                </c:pt>
                <c:pt idx="1604">
                  <c:v>42148</c:v>
                </c:pt>
                <c:pt idx="1605">
                  <c:v>42149</c:v>
                </c:pt>
                <c:pt idx="1606">
                  <c:v>42150</c:v>
                </c:pt>
                <c:pt idx="1607">
                  <c:v>42151</c:v>
                </c:pt>
                <c:pt idx="1608">
                  <c:v>42152</c:v>
                </c:pt>
                <c:pt idx="1609">
                  <c:v>42153</c:v>
                </c:pt>
                <c:pt idx="1610">
                  <c:v>42154</c:v>
                </c:pt>
                <c:pt idx="1611">
                  <c:v>42155</c:v>
                </c:pt>
                <c:pt idx="1612">
                  <c:v>42156</c:v>
                </c:pt>
                <c:pt idx="1613">
                  <c:v>42157</c:v>
                </c:pt>
                <c:pt idx="1614">
                  <c:v>42158</c:v>
                </c:pt>
                <c:pt idx="1615">
                  <c:v>42159</c:v>
                </c:pt>
                <c:pt idx="1616">
                  <c:v>42160</c:v>
                </c:pt>
                <c:pt idx="1617">
                  <c:v>42161</c:v>
                </c:pt>
                <c:pt idx="1618">
                  <c:v>42162</c:v>
                </c:pt>
                <c:pt idx="1619">
                  <c:v>42163</c:v>
                </c:pt>
                <c:pt idx="1620">
                  <c:v>42164</c:v>
                </c:pt>
                <c:pt idx="1621">
                  <c:v>42165</c:v>
                </c:pt>
                <c:pt idx="1622">
                  <c:v>42166</c:v>
                </c:pt>
                <c:pt idx="1623">
                  <c:v>42167</c:v>
                </c:pt>
                <c:pt idx="1624">
                  <c:v>42168</c:v>
                </c:pt>
                <c:pt idx="1625">
                  <c:v>42169</c:v>
                </c:pt>
                <c:pt idx="1626">
                  <c:v>42170</c:v>
                </c:pt>
                <c:pt idx="1627">
                  <c:v>42171</c:v>
                </c:pt>
                <c:pt idx="1628">
                  <c:v>42172</c:v>
                </c:pt>
                <c:pt idx="1629">
                  <c:v>42173</c:v>
                </c:pt>
                <c:pt idx="1630">
                  <c:v>42174</c:v>
                </c:pt>
                <c:pt idx="1631">
                  <c:v>42175</c:v>
                </c:pt>
                <c:pt idx="1632">
                  <c:v>42176</c:v>
                </c:pt>
                <c:pt idx="1633">
                  <c:v>42177</c:v>
                </c:pt>
                <c:pt idx="1634">
                  <c:v>42178</c:v>
                </c:pt>
                <c:pt idx="1635">
                  <c:v>42179</c:v>
                </c:pt>
                <c:pt idx="1636">
                  <c:v>42180</c:v>
                </c:pt>
                <c:pt idx="1637">
                  <c:v>42181</c:v>
                </c:pt>
                <c:pt idx="1638">
                  <c:v>42182</c:v>
                </c:pt>
                <c:pt idx="1639">
                  <c:v>42183</c:v>
                </c:pt>
                <c:pt idx="1640">
                  <c:v>42184</c:v>
                </c:pt>
                <c:pt idx="1641">
                  <c:v>42185</c:v>
                </c:pt>
                <c:pt idx="1642">
                  <c:v>42186</c:v>
                </c:pt>
                <c:pt idx="1643">
                  <c:v>42187</c:v>
                </c:pt>
                <c:pt idx="1644">
                  <c:v>42188</c:v>
                </c:pt>
                <c:pt idx="1645">
                  <c:v>42189</c:v>
                </c:pt>
                <c:pt idx="1646">
                  <c:v>42190</c:v>
                </c:pt>
                <c:pt idx="1647">
                  <c:v>42191</c:v>
                </c:pt>
                <c:pt idx="1648">
                  <c:v>42192</c:v>
                </c:pt>
                <c:pt idx="1649">
                  <c:v>42193</c:v>
                </c:pt>
                <c:pt idx="1650">
                  <c:v>42194</c:v>
                </c:pt>
                <c:pt idx="1651">
                  <c:v>42195</c:v>
                </c:pt>
                <c:pt idx="1652">
                  <c:v>42196</c:v>
                </c:pt>
                <c:pt idx="1653">
                  <c:v>42197</c:v>
                </c:pt>
                <c:pt idx="1654">
                  <c:v>42198</c:v>
                </c:pt>
                <c:pt idx="1655">
                  <c:v>42199</c:v>
                </c:pt>
                <c:pt idx="1656">
                  <c:v>42200</c:v>
                </c:pt>
                <c:pt idx="1657">
                  <c:v>42201</c:v>
                </c:pt>
                <c:pt idx="1658">
                  <c:v>42202</c:v>
                </c:pt>
                <c:pt idx="1659">
                  <c:v>42203</c:v>
                </c:pt>
                <c:pt idx="1660">
                  <c:v>42204</c:v>
                </c:pt>
                <c:pt idx="1661">
                  <c:v>42205</c:v>
                </c:pt>
                <c:pt idx="1662">
                  <c:v>42206</c:v>
                </c:pt>
                <c:pt idx="1663">
                  <c:v>42207</c:v>
                </c:pt>
                <c:pt idx="1664">
                  <c:v>42208</c:v>
                </c:pt>
                <c:pt idx="1665">
                  <c:v>42209</c:v>
                </c:pt>
                <c:pt idx="1666">
                  <c:v>42210</c:v>
                </c:pt>
                <c:pt idx="1667">
                  <c:v>42211</c:v>
                </c:pt>
                <c:pt idx="1668">
                  <c:v>42212</c:v>
                </c:pt>
                <c:pt idx="1669">
                  <c:v>42213</c:v>
                </c:pt>
                <c:pt idx="1670">
                  <c:v>42214</c:v>
                </c:pt>
                <c:pt idx="1671">
                  <c:v>42215</c:v>
                </c:pt>
                <c:pt idx="1672">
                  <c:v>42216</c:v>
                </c:pt>
                <c:pt idx="1673">
                  <c:v>42217</c:v>
                </c:pt>
                <c:pt idx="1674">
                  <c:v>42218</c:v>
                </c:pt>
                <c:pt idx="1675">
                  <c:v>42219</c:v>
                </c:pt>
                <c:pt idx="1676">
                  <c:v>42220</c:v>
                </c:pt>
                <c:pt idx="1677">
                  <c:v>42221</c:v>
                </c:pt>
                <c:pt idx="1678">
                  <c:v>42222</c:v>
                </c:pt>
                <c:pt idx="1679">
                  <c:v>42223</c:v>
                </c:pt>
                <c:pt idx="1680">
                  <c:v>42224</c:v>
                </c:pt>
                <c:pt idx="1681">
                  <c:v>42225</c:v>
                </c:pt>
                <c:pt idx="1682">
                  <c:v>42226</c:v>
                </c:pt>
                <c:pt idx="1683">
                  <c:v>42227</c:v>
                </c:pt>
                <c:pt idx="1684">
                  <c:v>42228</c:v>
                </c:pt>
                <c:pt idx="1685">
                  <c:v>42229</c:v>
                </c:pt>
                <c:pt idx="1686">
                  <c:v>42230</c:v>
                </c:pt>
                <c:pt idx="1687">
                  <c:v>42231</c:v>
                </c:pt>
                <c:pt idx="1688">
                  <c:v>42232</c:v>
                </c:pt>
                <c:pt idx="1689">
                  <c:v>42233</c:v>
                </c:pt>
                <c:pt idx="1690">
                  <c:v>42234</c:v>
                </c:pt>
                <c:pt idx="1691">
                  <c:v>42235</c:v>
                </c:pt>
                <c:pt idx="1692">
                  <c:v>42236</c:v>
                </c:pt>
                <c:pt idx="1693">
                  <c:v>42237</c:v>
                </c:pt>
                <c:pt idx="1694">
                  <c:v>42238</c:v>
                </c:pt>
                <c:pt idx="1695">
                  <c:v>42239</c:v>
                </c:pt>
                <c:pt idx="1696">
                  <c:v>42240</c:v>
                </c:pt>
                <c:pt idx="1697">
                  <c:v>42241</c:v>
                </c:pt>
                <c:pt idx="1698">
                  <c:v>42242</c:v>
                </c:pt>
                <c:pt idx="1699">
                  <c:v>42243</c:v>
                </c:pt>
                <c:pt idx="1700">
                  <c:v>42244</c:v>
                </c:pt>
                <c:pt idx="1701">
                  <c:v>42245</c:v>
                </c:pt>
                <c:pt idx="1702">
                  <c:v>42246</c:v>
                </c:pt>
                <c:pt idx="1703">
                  <c:v>42247</c:v>
                </c:pt>
                <c:pt idx="1704">
                  <c:v>42248</c:v>
                </c:pt>
                <c:pt idx="1705">
                  <c:v>42249</c:v>
                </c:pt>
                <c:pt idx="1706">
                  <c:v>42250</c:v>
                </c:pt>
                <c:pt idx="1707">
                  <c:v>42251</c:v>
                </c:pt>
                <c:pt idx="1708">
                  <c:v>42252</c:v>
                </c:pt>
                <c:pt idx="1709">
                  <c:v>42253</c:v>
                </c:pt>
                <c:pt idx="1710">
                  <c:v>42254</c:v>
                </c:pt>
                <c:pt idx="1711">
                  <c:v>42255</c:v>
                </c:pt>
                <c:pt idx="1712">
                  <c:v>42256</c:v>
                </c:pt>
                <c:pt idx="1713">
                  <c:v>42257</c:v>
                </c:pt>
                <c:pt idx="1714">
                  <c:v>42258</c:v>
                </c:pt>
                <c:pt idx="1715">
                  <c:v>42259</c:v>
                </c:pt>
                <c:pt idx="1716">
                  <c:v>42260</c:v>
                </c:pt>
                <c:pt idx="1717">
                  <c:v>42261</c:v>
                </c:pt>
                <c:pt idx="1718">
                  <c:v>42262</c:v>
                </c:pt>
                <c:pt idx="1719">
                  <c:v>42263</c:v>
                </c:pt>
                <c:pt idx="1720">
                  <c:v>42264</c:v>
                </c:pt>
                <c:pt idx="1721">
                  <c:v>42265</c:v>
                </c:pt>
                <c:pt idx="1722">
                  <c:v>42266</c:v>
                </c:pt>
                <c:pt idx="1723">
                  <c:v>42267</c:v>
                </c:pt>
                <c:pt idx="1724">
                  <c:v>42268</c:v>
                </c:pt>
                <c:pt idx="1725">
                  <c:v>42269</c:v>
                </c:pt>
                <c:pt idx="1726">
                  <c:v>42270</c:v>
                </c:pt>
                <c:pt idx="1727">
                  <c:v>42271</c:v>
                </c:pt>
                <c:pt idx="1728">
                  <c:v>42272</c:v>
                </c:pt>
                <c:pt idx="1729">
                  <c:v>42273</c:v>
                </c:pt>
                <c:pt idx="1730">
                  <c:v>42274</c:v>
                </c:pt>
                <c:pt idx="1731">
                  <c:v>42275</c:v>
                </c:pt>
                <c:pt idx="1732">
                  <c:v>42276</c:v>
                </c:pt>
                <c:pt idx="1733">
                  <c:v>42277</c:v>
                </c:pt>
                <c:pt idx="1734">
                  <c:v>42278</c:v>
                </c:pt>
                <c:pt idx="1735">
                  <c:v>42279</c:v>
                </c:pt>
                <c:pt idx="1736">
                  <c:v>42280</c:v>
                </c:pt>
                <c:pt idx="1737">
                  <c:v>42281</c:v>
                </c:pt>
                <c:pt idx="1738">
                  <c:v>42282</c:v>
                </c:pt>
                <c:pt idx="1739">
                  <c:v>42283</c:v>
                </c:pt>
                <c:pt idx="1740">
                  <c:v>42284</c:v>
                </c:pt>
                <c:pt idx="1741">
                  <c:v>42285</c:v>
                </c:pt>
                <c:pt idx="1742">
                  <c:v>42286</c:v>
                </c:pt>
                <c:pt idx="1743">
                  <c:v>42287</c:v>
                </c:pt>
                <c:pt idx="1744">
                  <c:v>42288</c:v>
                </c:pt>
                <c:pt idx="1745">
                  <c:v>42289</c:v>
                </c:pt>
                <c:pt idx="1746">
                  <c:v>42290</c:v>
                </c:pt>
                <c:pt idx="1747">
                  <c:v>42291</c:v>
                </c:pt>
                <c:pt idx="1748">
                  <c:v>42292</c:v>
                </c:pt>
                <c:pt idx="1749">
                  <c:v>42293</c:v>
                </c:pt>
                <c:pt idx="1750">
                  <c:v>42294</c:v>
                </c:pt>
                <c:pt idx="1751">
                  <c:v>42295</c:v>
                </c:pt>
                <c:pt idx="1752">
                  <c:v>42296</c:v>
                </c:pt>
                <c:pt idx="1753">
                  <c:v>42297</c:v>
                </c:pt>
                <c:pt idx="1754">
                  <c:v>42298</c:v>
                </c:pt>
                <c:pt idx="1755">
                  <c:v>42299</c:v>
                </c:pt>
                <c:pt idx="1756">
                  <c:v>42300</c:v>
                </c:pt>
                <c:pt idx="1757">
                  <c:v>42301</c:v>
                </c:pt>
                <c:pt idx="1758">
                  <c:v>42302</c:v>
                </c:pt>
                <c:pt idx="1759">
                  <c:v>42303</c:v>
                </c:pt>
                <c:pt idx="1760">
                  <c:v>42304</c:v>
                </c:pt>
                <c:pt idx="1761">
                  <c:v>42305</c:v>
                </c:pt>
                <c:pt idx="1762">
                  <c:v>42306</c:v>
                </c:pt>
                <c:pt idx="1763">
                  <c:v>42307</c:v>
                </c:pt>
                <c:pt idx="1764">
                  <c:v>42308</c:v>
                </c:pt>
                <c:pt idx="1765">
                  <c:v>42309</c:v>
                </c:pt>
                <c:pt idx="1766">
                  <c:v>42310</c:v>
                </c:pt>
                <c:pt idx="1767">
                  <c:v>42311</c:v>
                </c:pt>
                <c:pt idx="1768">
                  <c:v>42312</c:v>
                </c:pt>
                <c:pt idx="1769">
                  <c:v>42313</c:v>
                </c:pt>
                <c:pt idx="1770">
                  <c:v>42314</c:v>
                </c:pt>
                <c:pt idx="1771">
                  <c:v>42315</c:v>
                </c:pt>
                <c:pt idx="1772">
                  <c:v>42316</c:v>
                </c:pt>
                <c:pt idx="1773">
                  <c:v>42317</c:v>
                </c:pt>
                <c:pt idx="1774">
                  <c:v>42318</c:v>
                </c:pt>
                <c:pt idx="1775">
                  <c:v>42319</c:v>
                </c:pt>
                <c:pt idx="1776">
                  <c:v>42320</c:v>
                </c:pt>
                <c:pt idx="1777">
                  <c:v>42321</c:v>
                </c:pt>
                <c:pt idx="1778">
                  <c:v>42322</c:v>
                </c:pt>
                <c:pt idx="1779">
                  <c:v>42323</c:v>
                </c:pt>
                <c:pt idx="1780">
                  <c:v>42324</c:v>
                </c:pt>
                <c:pt idx="1781">
                  <c:v>42325</c:v>
                </c:pt>
                <c:pt idx="1782">
                  <c:v>42326</c:v>
                </c:pt>
                <c:pt idx="1783">
                  <c:v>42327</c:v>
                </c:pt>
                <c:pt idx="1784">
                  <c:v>42328</c:v>
                </c:pt>
                <c:pt idx="1785">
                  <c:v>42329</c:v>
                </c:pt>
                <c:pt idx="1786">
                  <c:v>42330</c:v>
                </c:pt>
                <c:pt idx="1787">
                  <c:v>42331</c:v>
                </c:pt>
                <c:pt idx="1788">
                  <c:v>42332</c:v>
                </c:pt>
                <c:pt idx="1789">
                  <c:v>42333</c:v>
                </c:pt>
                <c:pt idx="1790">
                  <c:v>42334</c:v>
                </c:pt>
                <c:pt idx="1791">
                  <c:v>42335</c:v>
                </c:pt>
                <c:pt idx="1792">
                  <c:v>42336</c:v>
                </c:pt>
                <c:pt idx="1793">
                  <c:v>42337</c:v>
                </c:pt>
                <c:pt idx="1794">
                  <c:v>42338</c:v>
                </c:pt>
                <c:pt idx="1795">
                  <c:v>42339</c:v>
                </c:pt>
                <c:pt idx="1796">
                  <c:v>42340</c:v>
                </c:pt>
                <c:pt idx="1797">
                  <c:v>42341</c:v>
                </c:pt>
                <c:pt idx="1798">
                  <c:v>42342</c:v>
                </c:pt>
                <c:pt idx="1799">
                  <c:v>42343</c:v>
                </c:pt>
                <c:pt idx="1800">
                  <c:v>42344</c:v>
                </c:pt>
                <c:pt idx="1801">
                  <c:v>42345</c:v>
                </c:pt>
                <c:pt idx="1802">
                  <c:v>42346</c:v>
                </c:pt>
                <c:pt idx="1803">
                  <c:v>42347</c:v>
                </c:pt>
                <c:pt idx="1804">
                  <c:v>42348</c:v>
                </c:pt>
                <c:pt idx="1805">
                  <c:v>42349</c:v>
                </c:pt>
                <c:pt idx="1806">
                  <c:v>42350</c:v>
                </c:pt>
                <c:pt idx="1807">
                  <c:v>42351</c:v>
                </c:pt>
                <c:pt idx="1808">
                  <c:v>42352</c:v>
                </c:pt>
                <c:pt idx="1809">
                  <c:v>42353</c:v>
                </c:pt>
                <c:pt idx="1810">
                  <c:v>42354</c:v>
                </c:pt>
                <c:pt idx="1811">
                  <c:v>42355</c:v>
                </c:pt>
                <c:pt idx="1812">
                  <c:v>42356</c:v>
                </c:pt>
                <c:pt idx="1813">
                  <c:v>42357</c:v>
                </c:pt>
                <c:pt idx="1814">
                  <c:v>42358</c:v>
                </c:pt>
                <c:pt idx="1815">
                  <c:v>42359</c:v>
                </c:pt>
                <c:pt idx="1816">
                  <c:v>42360</c:v>
                </c:pt>
                <c:pt idx="1817">
                  <c:v>42361</c:v>
                </c:pt>
                <c:pt idx="1818">
                  <c:v>42362</c:v>
                </c:pt>
                <c:pt idx="1819">
                  <c:v>42363</c:v>
                </c:pt>
                <c:pt idx="1820">
                  <c:v>42364</c:v>
                </c:pt>
                <c:pt idx="1821">
                  <c:v>42365</c:v>
                </c:pt>
                <c:pt idx="1822">
                  <c:v>42366</c:v>
                </c:pt>
                <c:pt idx="1823">
                  <c:v>42367</c:v>
                </c:pt>
                <c:pt idx="1824">
                  <c:v>42368</c:v>
                </c:pt>
                <c:pt idx="1825">
                  <c:v>42369</c:v>
                </c:pt>
                <c:pt idx="1826">
                  <c:v>42370</c:v>
                </c:pt>
                <c:pt idx="1827">
                  <c:v>42371</c:v>
                </c:pt>
                <c:pt idx="1828">
                  <c:v>42372</c:v>
                </c:pt>
                <c:pt idx="1829">
                  <c:v>42373</c:v>
                </c:pt>
                <c:pt idx="1830">
                  <c:v>42374</c:v>
                </c:pt>
                <c:pt idx="1831">
                  <c:v>42375</c:v>
                </c:pt>
                <c:pt idx="1832">
                  <c:v>42376</c:v>
                </c:pt>
                <c:pt idx="1833">
                  <c:v>42377</c:v>
                </c:pt>
                <c:pt idx="1834">
                  <c:v>42378</c:v>
                </c:pt>
                <c:pt idx="1835">
                  <c:v>42379</c:v>
                </c:pt>
                <c:pt idx="1836">
                  <c:v>42380</c:v>
                </c:pt>
                <c:pt idx="1837">
                  <c:v>42381</c:v>
                </c:pt>
                <c:pt idx="1838">
                  <c:v>42382</c:v>
                </c:pt>
                <c:pt idx="1839">
                  <c:v>42383</c:v>
                </c:pt>
                <c:pt idx="1840">
                  <c:v>42384</c:v>
                </c:pt>
                <c:pt idx="1841">
                  <c:v>42385</c:v>
                </c:pt>
                <c:pt idx="1842">
                  <c:v>42386</c:v>
                </c:pt>
                <c:pt idx="1843">
                  <c:v>42387</c:v>
                </c:pt>
                <c:pt idx="1844">
                  <c:v>42388</c:v>
                </c:pt>
                <c:pt idx="1845">
                  <c:v>42389</c:v>
                </c:pt>
                <c:pt idx="1846">
                  <c:v>42390</c:v>
                </c:pt>
                <c:pt idx="1847">
                  <c:v>42391</c:v>
                </c:pt>
                <c:pt idx="1848">
                  <c:v>42392</c:v>
                </c:pt>
                <c:pt idx="1849">
                  <c:v>42393</c:v>
                </c:pt>
                <c:pt idx="1850">
                  <c:v>42394</c:v>
                </c:pt>
                <c:pt idx="1851">
                  <c:v>42395</c:v>
                </c:pt>
                <c:pt idx="1852">
                  <c:v>42396</c:v>
                </c:pt>
                <c:pt idx="1853">
                  <c:v>42397</c:v>
                </c:pt>
                <c:pt idx="1854">
                  <c:v>42398</c:v>
                </c:pt>
                <c:pt idx="1855">
                  <c:v>42399</c:v>
                </c:pt>
                <c:pt idx="1856">
                  <c:v>42400</c:v>
                </c:pt>
                <c:pt idx="1857">
                  <c:v>42401</c:v>
                </c:pt>
                <c:pt idx="1858">
                  <c:v>42402</c:v>
                </c:pt>
                <c:pt idx="1859">
                  <c:v>42403</c:v>
                </c:pt>
                <c:pt idx="1860">
                  <c:v>42404</c:v>
                </c:pt>
                <c:pt idx="1861">
                  <c:v>42405</c:v>
                </c:pt>
                <c:pt idx="1862">
                  <c:v>42406</c:v>
                </c:pt>
                <c:pt idx="1863">
                  <c:v>42407</c:v>
                </c:pt>
                <c:pt idx="1864">
                  <c:v>42408</c:v>
                </c:pt>
                <c:pt idx="1865">
                  <c:v>42409</c:v>
                </c:pt>
                <c:pt idx="1866">
                  <c:v>42410</c:v>
                </c:pt>
                <c:pt idx="1867">
                  <c:v>42411</c:v>
                </c:pt>
                <c:pt idx="1868">
                  <c:v>42412</c:v>
                </c:pt>
                <c:pt idx="1869">
                  <c:v>42413</c:v>
                </c:pt>
                <c:pt idx="1870">
                  <c:v>42414</c:v>
                </c:pt>
                <c:pt idx="1871">
                  <c:v>42415</c:v>
                </c:pt>
                <c:pt idx="1872">
                  <c:v>42416</c:v>
                </c:pt>
                <c:pt idx="1873">
                  <c:v>42417</c:v>
                </c:pt>
                <c:pt idx="1874">
                  <c:v>42418</c:v>
                </c:pt>
                <c:pt idx="1875">
                  <c:v>42419</c:v>
                </c:pt>
                <c:pt idx="1876">
                  <c:v>42420</c:v>
                </c:pt>
                <c:pt idx="1877">
                  <c:v>42421</c:v>
                </c:pt>
                <c:pt idx="1878">
                  <c:v>42422</c:v>
                </c:pt>
                <c:pt idx="1879">
                  <c:v>42423</c:v>
                </c:pt>
                <c:pt idx="1880">
                  <c:v>42424</c:v>
                </c:pt>
                <c:pt idx="1881">
                  <c:v>42425</c:v>
                </c:pt>
                <c:pt idx="1882">
                  <c:v>42426</c:v>
                </c:pt>
                <c:pt idx="1883">
                  <c:v>42427</c:v>
                </c:pt>
                <c:pt idx="1884">
                  <c:v>42428</c:v>
                </c:pt>
                <c:pt idx="1885">
                  <c:v>42429</c:v>
                </c:pt>
                <c:pt idx="1886">
                  <c:v>42430</c:v>
                </c:pt>
                <c:pt idx="1887">
                  <c:v>42431</c:v>
                </c:pt>
                <c:pt idx="1888">
                  <c:v>42432</c:v>
                </c:pt>
                <c:pt idx="1889">
                  <c:v>42433</c:v>
                </c:pt>
                <c:pt idx="1890">
                  <c:v>42434</c:v>
                </c:pt>
                <c:pt idx="1891">
                  <c:v>42435</c:v>
                </c:pt>
                <c:pt idx="1892">
                  <c:v>42436</c:v>
                </c:pt>
                <c:pt idx="1893">
                  <c:v>42437</c:v>
                </c:pt>
                <c:pt idx="1894">
                  <c:v>42438</c:v>
                </c:pt>
                <c:pt idx="1895">
                  <c:v>42439</c:v>
                </c:pt>
                <c:pt idx="1896">
                  <c:v>42440</c:v>
                </c:pt>
                <c:pt idx="1897">
                  <c:v>42441</c:v>
                </c:pt>
                <c:pt idx="1898">
                  <c:v>42442</c:v>
                </c:pt>
                <c:pt idx="1899">
                  <c:v>42443</c:v>
                </c:pt>
                <c:pt idx="1900">
                  <c:v>42444</c:v>
                </c:pt>
                <c:pt idx="1901">
                  <c:v>42445</c:v>
                </c:pt>
                <c:pt idx="1902">
                  <c:v>42446</c:v>
                </c:pt>
                <c:pt idx="1903">
                  <c:v>42447</c:v>
                </c:pt>
                <c:pt idx="1904">
                  <c:v>42448</c:v>
                </c:pt>
                <c:pt idx="1905">
                  <c:v>42449</c:v>
                </c:pt>
                <c:pt idx="1906">
                  <c:v>42450</c:v>
                </c:pt>
                <c:pt idx="1907">
                  <c:v>42451</c:v>
                </c:pt>
                <c:pt idx="1908">
                  <c:v>42452</c:v>
                </c:pt>
                <c:pt idx="1909">
                  <c:v>42453</c:v>
                </c:pt>
                <c:pt idx="1910">
                  <c:v>42454</c:v>
                </c:pt>
                <c:pt idx="1911">
                  <c:v>42455</c:v>
                </c:pt>
                <c:pt idx="1912">
                  <c:v>42456</c:v>
                </c:pt>
                <c:pt idx="1913">
                  <c:v>42457</c:v>
                </c:pt>
                <c:pt idx="1914">
                  <c:v>42458</c:v>
                </c:pt>
                <c:pt idx="1915">
                  <c:v>42459</c:v>
                </c:pt>
                <c:pt idx="1916">
                  <c:v>42460</c:v>
                </c:pt>
                <c:pt idx="1917">
                  <c:v>42461</c:v>
                </c:pt>
                <c:pt idx="1918">
                  <c:v>42462</c:v>
                </c:pt>
                <c:pt idx="1919">
                  <c:v>42463</c:v>
                </c:pt>
                <c:pt idx="1920">
                  <c:v>42464</c:v>
                </c:pt>
                <c:pt idx="1921">
                  <c:v>42465</c:v>
                </c:pt>
                <c:pt idx="1922">
                  <c:v>42466</c:v>
                </c:pt>
                <c:pt idx="1923">
                  <c:v>42467</c:v>
                </c:pt>
                <c:pt idx="1924">
                  <c:v>42468</c:v>
                </c:pt>
                <c:pt idx="1925">
                  <c:v>42469</c:v>
                </c:pt>
                <c:pt idx="1926">
                  <c:v>42470</c:v>
                </c:pt>
                <c:pt idx="1927">
                  <c:v>42471</c:v>
                </c:pt>
                <c:pt idx="1928">
                  <c:v>42472</c:v>
                </c:pt>
                <c:pt idx="1929">
                  <c:v>42473</c:v>
                </c:pt>
                <c:pt idx="1930">
                  <c:v>42474</c:v>
                </c:pt>
                <c:pt idx="1931">
                  <c:v>42475</c:v>
                </c:pt>
                <c:pt idx="1932">
                  <c:v>42476</c:v>
                </c:pt>
                <c:pt idx="1933">
                  <c:v>42477</c:v>
                </c:pt>
                <c:pt idx="1934">
                  <c:v>42478</c:v>
                </c:pt>
                <c:pt idx="1935">
                  <c:v>42479</c:v>
                </c:pt>
                <c:pt idx="1936">
                  <c:v>42480</c:v>
                </c:pt>
                <c:pt idx="1937">
                  <c:v>42481</c:v>
                </c:pt>
                <c:pt idx="1938">
                  <c:v>42482</c:v>
                </c:pt>
                <c:pt idx="1939">
                  <c:v>42483</c:v>
                </c:pt>
                <c:pt idx="1940">
                  <c:v>42484</c:v>
                </c:pt>
                <c:pt idx="1941">
                  <c:v>42485</c:v>
                </c:pt>
                <c:pt idx="1942">
                  <c:v>42486</c:v>
                </c:pt>
                <c:pt idx="1943">
                  <c:v>42487</c:v>
                </c:pt>
                <c:pt idx="1944">
                  <c:v>42488</c:v>
                </c:pt>
                <c:pt idx="1945">
                  <c:v>42489</c:v>
                </c:pt>
                <c:pt idx="1946">
                  <c:v>42490</c:v>
                </c:pt>
                <c:pt idx="1947">
                  <c:v>42491</c:v>
                </c:pt>
                <c:pt idx="1948">
                  <c:v>42492</c:v>
                </c:pt>
                <c:pt idx="1949">
                  <c:v>42493</c:v>
                </c:pt>
                <c:pt idx="1950">
                  <c:v>42494</c:v>
                </c:pt>
                <c:pt idx="1951">
                  <c:v>42495</c:v>
                </c:pt>
                <c:pt idx="1952">
                  <c:v>42496</c:v>
                </c:pt>
                <c:pt idx="1953">
                  <c:v>42497</c:v>
                </c:pt>
                <c:pt idx="1954">
                  <c:v>42498</c:v>
                </c:pt>
                <c:pt idx="1955">
                  <c:v>42499</c:v>
                </c:pt>
                <c:pt idx="1956">
                  <c:v>42500</c:v>
                </c:pt>
                <c:pt idx="1957">
                  <c:v>42501</c:v>
                </c:pt>
                <c:pt idx="1958">
                  <c:v>42502</c:v>
                </c:pt>
                <c:pt idx="1959">
                  <c:v>42503</c:v>
                </c:pt>
                <c:pt idx="1960">
                  <c:v>42504</c:v>
                </c:pt>
                <c:pt idx="1961">
                  <c:v>42505</c:v>
                </c:pt>
                <c:pt idx="1962">
                  <c:v>42506</c:v>
                </c:pt>
                <c:pt idx="1963">
                  <c:v>42507</c:v>
                </c:pt>
                <c:pt idx="1964">
                  <c:v>42508</c:v>
                </c:pt>
                <c:pt idx="1965">
                  <c:v>42509</c:v>
                </c:pt>
                <c:pt idx="1966">
                  <c:v>42510</c:v>
                </c:pt>
                <c:pt idx="1967">
                  <c:v>42511</c:v>
                </c:pt>
                <c:pt idx="1968">
                  <c:v>42512</c:v>
                </c:pt>
                <c:pt idx="1969">
                  <c:v>42513</c:v>
                </c:pt>
                <c:pt idx="1970">
                  <c:v>42514</c:v>
                </c:pt>
                <c:pt idx="1971">
                  <c:v>42515</c:v>
                </c:pt>
                <c:pt idx="1972">
                  <c:v>42516</c:v>
                </c:pt>
                <c:pt idx="1973">
                  <c:v>42517</c:v>
                </c:pt>
                <c:pt idx="1974">
                  <c:v>42518</c:v>
                </c:pt>
                <c:pt idx="1975">
                  <c:v>42519</c:v>
                </c:pt>
                <c:pt idx="1976">
                  <c:v>42520</c:v>
                </c:pt>
                <c:pt idx="1977">
                  <c:v>42521</c:v>
                </c:pt>
                <c:pt idx="1978">
                  <c:v>42522</c:v>
                </c:pt>
                <c:pt idx="1979">
                  <c:v>42523</c:v>
                </c:pt>
                <c:pt idx="1980">
                  <c:v>42524</c:v>
                </c:pt>
                <c:pt idx="1981">
                  <c:v>42525</c:v>
                </c:pt>
                <c:pt idx="1982">
                  <c:v>42526</c:v>
                </c:pt>
                <c:pt idx="1983">
                  <c:v>42527</c:v>
                </c:pt>
                <c:pt idx="1984">
                  <c:v>42528</c:v>
                </c:pt>
                <c:pt idx="1985">
                  <c:v>42529</c:v>
                </c:pt>
                <c:pt idx="1986">
                  <c:v>42530</c:v>
                </c:pt>
                <c:pt idx="1987">
                  <c:v>42531</c:v>
                </c:pt>
                <c:pt idx="1988">
                  <c:v>42532</c:v>
                </c:pt>
                <c:pt idx="1989">
                  <c:v>42533</c:v>
                </c:pt>
                <c:pt idx="1990">
                  <c:v>42534</c:v>
                </c:pt>
                <c:pt idx="1991">
                  <c:v>42535</c:v>
                </c:pt>
                <c:pt idx="1992">
                  <c:v>42536</c:v>
                </c:pt>
                <c:pt idx="1993">
                  <c:v>42537</c:v>
                </c:pt>
                <c:pt idx="1994">
                  <c:v>42538</c:v>
                </c:pt>
                <c:pt idx="1995">
                  <c:v>42539</c:v>
                </c:pt>
                <c:pt idx="1996">
                  <c:v>42540</c:v>
                </c:pt>
                <c:pt idx="1997">
                  <c:v>42541</c:v>
                </c:pt>
                <c:pt idx="1998">
                  <c:v>42542</c:v>
                </c:pt>
                <c:pt idx="1999">
                  <c:v>42543</c:v>
                </c:pt>
                <c:pt idx="2000">
                  <c:v>42544</c:v>
                </c:pt>
                <c:pt idx="2001">
                  <c:v>42545</c:v>
                </c:pt>
                <c:pt idx="2002">
                  <c:v>42546</c:v>
                </c:pt>
                <c:pt idx="2003">
                  <c:v>42547</c:v>
                </c:pt>
                <c:pt idx="2004">
                  <c:v>42548</c:v>
                </c:pt>
                <c:pt idx="2005">
                  <c:v>42549</c:v>
                </c:pt>
                <c:pt idx="2006">
                  <c:v>42550</c:v>
                </c:pt>
                <c:pt idx="2007">
                  <c:v>42551</c:v>
                </c:pt>
                <c:pt idx="2008">
                  <c:v>42552</c:v>
                </c:pt>
                <c:pt idx="2009">
                  <c:v>42553</c:v>
                </c:pt>
                <c:pt idx="2010">
                  <c:v>42554</c:v>
                </c:pt>
                <c:pt idx="2011">
                  <c:v>42555</c:v>
                </c:pt>
                <c:pt idx="2012">
                  <c:v>42556</c:v>
                </c:pt>
                <c:pt idx="2013">
                  <c:v>42557</c:v>
                </c:pt>
                <c:pt idx="2014">
                  <c:v>42558</c:v>
                </c:pt>
                <c:pt idx="2015">
                  <c:v>42559</c:v>
                </c:pt>
                <c:pt idx="2016">
                  <c:v>42560</c:v>
                </c:pt>
                <c:pt idx="2017">
                  <c:v>42561</c:v>
                </c:pt>
                <c:pt idx="2018">
                  <c:v>42562</c:v>
                </c:pt>
                <c:pt idx="2019">
                  <c:v>42563</c:v>
                </c:pt>
                <c:pt idx="2020">
                  <c:v>42564</c:v>
                </c:pt>
                <c:pt idx="2021">
                  <c:v>42565</c:v>
                </c:pt>
                <c:pt idx="2022">
                  <c:v>42566</c:v>
                </c:pt>
                <c:pt idx="2023">
                  <c:v>42567</c:v>
                </c:pt>
                <c:pt idx="2024">
                  <c:v>42568</c:v>
                </c:pt>
                <c:pt idx="2025">
                  <c:v>42569</c:v>
                </c:pt>
                <c:pt idx="2026">
                  <c:v>42570</c:v>
                </c:pt>
                <c:pt idx="2027">
                  <c:v>42571</c:v>
                </c:pt>
                <c:pt idx="2028">
                  <c:v>42572</c:v>
                </c:pt>
                <c:pt idx="2029">
                  <c:v>42573</c:v>
                </c:pt>
                <c:pt idx="2030">
                  <c:v>42574</c:v>
                </c:pt>
                <c:pt idx="2031">
                  <c:v>42575</c:v>
                </c:pt>
                <c:pt idx="2032">
                  <c:v>42576</c:v>
                </c:pt>
                <c:pt idx="2033">
                  <c:v>42577</c:v>
                </c:pt>
                <c:pt idx="2034">
                  <c:v>42578</c:v>
                </c:pt>
                <c:pt idx="2035">
                  <c:v>42579</c:v>
                </c:pt>
                <c:pt idx="2036">
                  <c:v>42580</c:v>
                </c:pt>
                <c:pt idx="2037">
                  <c:v>42581</c:v>
                </c:pt>
                <c:pt idx="2038">
                  <c:v>42582</c:v>
                </c:pt>
                <c:pt idx="2039">
                  <c:v>42583</c:v>
                </c:pt>
                <c:pt idx="2040">
                  <c:v>42584</c:v>
                </c:pt>
                <c:pt idx="2041">
                  <c:v>42585</c:v>
                </c:pt>
                <c:pt idx="2042">
                  <c:v>42586</c:v>
                </c:pt>
                <c:pt idx="2043">
                  <c:v>42587</c:v>
                </c:pt>
                <c:pt idx="2044">
                  <c:v>42588</c:v>
                </c:pt>
                <c:pt idx="2045">
                  <c:v>42589</c:v>
                </c:pt>
                <c:pt idx="2046">
                  <c:v>42590</c:v>
                </c:pt>
                <c:pt idx="2047">
                  <c:v>42591</c:v>
                </c:pt>
                <c:pt idx="2048">
                  <c:v>42592</c:v>
                </c:pt>
                <c:pt idx="2049">
                  <c:v>42593</c:v>
                </c:pt>
                <c:pt idx="2050">
                  <c:v>42594</c:v>
                </c:pt>
                <c:pt idx="2051">
                  <c:v>42595</c:v>
                </c:pt>
                <c:pt idx="2052">
                  <c:v>42596</c:v>
                </c:pt>
                <c:pt idx="2053">
                  <c:v>42597</c:v>
                </c:pt>
                <c:pt idx="2054">
                  <c:v>42598</c:v>
                </c:pt>
                <c:pt idx="2055">
                  <c:v>42599</c:v>
                </c:pt>
                <c:pt idx="2056">
                  <c:v>42600</c:v>
                </c:pt>
                <c:pt idx="2057">
                  <c:v>42601</c:v>
                </c:pt>
                <c:pt idx="2058">
                  <c:v>42602</c:v>
                </c:pt>
                <c:pt idx="2059">
                  <c:v>42603</c:v>
                </c:pt>
                <c:pt idx="2060">
                  <c:v>42604</c:v>
                </c:pt>
                <c:pt idx="2061">
                  <c:v>42605</c:v>
                </c:pt>
                <c:pt idx="2062">
                  <c:v>42606</c:v>
                </c:pt>
                <c:pt idx="2063">
                  <c:v>42607</c:v>
                </c:pt>
                <c:pt idx="2064">
                  <c:v>42608</c:v>
                </c:pt>
                <c:pt idx="2065">
                  <c:v>42609</c:v>
                </c:pt>
                <c:pt idx="2066">
                  <c:v>42610</c:v>
                </c:pt>
                <c:pt idx="2067">
                  <c:v>42611</c:v>
                </c:pt>
                <c:pt idx="2068">
                  <c:v>42612</c:v>
                </c:pt>
                <c:pt idx="2069">
                  <c:v>42613</c:v>
                </c:pt>
                <c:pt idx="2070">
                  <c:v>42614</c:v>
                </c:pt>
                <c:pt idx="2071">
                  <c:v>42615</c:v>
                </c:pt>
                <c:pt idx="2072">
                  <c:v>42616</c:v>
                </c:pt>
                <c:pt idx="2073">
                  <c:v>42617</c:v>
                </c:pt>
                <c:pt idx="2074">
                  <c:v>42618</c:v>
                </c:pt>
                <c:pt idx="2075">
                  <c:v>42619</c:v>
                </c:pt>
                <c:pt idx="2076">
                  <c:v>42620</c:v>
                </c:pt>
                <c:pt idx="2077">
                  <c:v>42621</c:v>
                </c:pt>
                <c:pt idx="2078">
                  <c:v>42622</c:v>
                </c:pt>
                <c:pt idx="2079">
                  <c:v>42623</c:v>
                </c:pt>
                <c:pt idx="2080">
                  <c:v>42624</c:v>
                </c:pt>
                <c:pt idx="2081">
                  <c:v>42625</c:v>
                </c:pt>
                <c:pt idx="2082">
                  <c:v>42626</c:v>
                </c:pt>
                <c:pt idx="2083">
                  <c:v>42627</c:v>
                </c:pt>
                <c:pt idx="2084">
                  <c:v>42628</c:v>
                </c:pt>
                <c:pt idx="2085">
                  <c:v>42629</c:v>
                </c:pt>
                <c:pt idx="2086">
                  <c:v>42630</c:v>
                </c:pt>
                <c:pt idx="2087">
                  <c:v>42631</c:v>
                </c:pt>
                <c:pt idx="2088">
                  <c:v>42632</c:v>
                </c:pt>
                <c:pt idx="2089">
                  <c:v>42633</c:v>
                </c:pt>
                <c:pt idx="2090">
                  <c:v>42634</c:v>
                </c:pt>
                <c:pt idx="2091">
                  <c:v>42635</c:v>
                </c:pt>
                <c:pt idx="2092">
                  <c:v>42636</c:v>
                </c:pt>
                <c:pt idx="2093">
                  <c:v>42637</c:v>
                </c:pt>
                <c:pt idx="2094">
                  <c:v>42638</c:v>
                </c:pt>
                <c:pt idx="2095">
                  <c:v>42639</c:v>
                </c:pt>
                <c:pt idx="2096">
                  <c:v>42640</c:v>
                </c:pt>
                <c:pt idx="2097">
                  <c:v>42641</c:v>
                </c:pt>
                <c:pt idx="2098">
                  <c:v>42642</c:v>
                </c:pt>
                <c:pt idx="2099">
                  <c:v>42643</c:v>
                </c:pt>
                <c:pt idx="2100">
                  <c:v>42644</c:v>
                </c:pt>
                <c:pt idx="2101">
                  <c:v>42645</c:v>
                </c:pt>
                <c:pt idx="2102">
                  <c:v>42646</c:v>
                </c:pt>
                <c:pt idx="2103">
                  <c:v>42647</c:v>
                </c:pt>
                <c:pt idx="2104">
                  <c:v>42648</c:v>
                </c:pt>
                <c:pt idx="2105">
                  <c:v>42649</c:v>
                </c:pt>
                <c:pt idx="2106">
                  <c:v>42650</c:v>
                </c:pt>
                <c:pt idx="2107">
                  <c:v>42651</c:v>
                </c:pt>
                <c:pt idx="2108">
                  <c:v>42652</c:v>
                </c:pt>
                <c:pt idx="2109">
                  <c:v>42653</c:v>
                </c:pt>
                <c:pt idx="2110">
                  <c:v>42654</c:v>
                </c:pt>
                <c:pt idx="2111">
                  <c:v>42655</c:v>
                </c:pt>
                <c:pt idx="2112">
                  <c:v>42656</c:v>
                </c:pt>
                <c:pt idx="2113">
                  <c:v>42657</c:v>
                </c:pt>
                <c:pt idx="2114">
                  <c:v>42658</c:v>
                </c:pt>
                <c:pt idx="2115">
                  <c:v>42659</c:v>
                </c:pt>
                <c:pt idx="2116">
                  <c:v>42660</c:v>
                </c:pt>
                <c:pt idx="2117">
                  <c:v>42661</c:v>
                </c:pt>
                <c:pt idx="2118">
                  <c:v>42662</c:v>
                </c:pt>
                <c:pt idx="2119">
                  <c:v>42663</c:v>
                </c:pt>
                <c:pt idx="2120">
                  <c:v>42664</c:v>
                </c:pt>
                <c:pt idx="2121">
                  <c:v>42665</c:v>
                </c:pt>
                <c:pt idx="2122">
                  <c:v>42666</c:v>
                </c:pt>
                <c:pt idx="2123">
                  <c:v>42667</c:v>
                </c:pt>
                <c:pt idx="2124">
                  <c:v>42668</c:v>
                </c:pt>
                <c:pt idx="2125">
                  <c:v>42669</c:v>
                </c:pt>
                <c:pt idx="2126">
                  <c:v>42670</c:v>
                </c:pt>
                <c:pt idx="2127">
                  <c:v>42671</c:v>
                </c:pt>
                <c:pt idx="2128">
                  <c:v>42672</c:v>
                </c:pt>
                <c:pt idx="2129">
                  <c:v>42673</c:v>
                </c:pt>
                <c:pt idx="2130">
                  <c:v>42674</c:v>
                </c:pt>
                <c:pt idx="2131">
                  <c:v>42675</c:v>
                </c:pt>
                <c:pt idx="2132">
                  <c:v>42676</c:v>
                </c:pt>
                <c:pt idx="2133">
                  <c:v>42677</c:v>
                </c:pt>
                <c:pt idx="2134">
                  <c:v>42678</c:v>
                </c:pt>
                <c:pt idx="2135">
                  <c:v>42679</c:v>
                </c:pt>
                <c:pt idx="2136">
                  <c:v>42680</c:v>
                </c:pt>
                <c:pt idx="2137">
                  <c:v>42681</c:v>
                </c:pt>
                <c:pt idx="2138">
                  <c:v>42682</c:v>
                </c:pt>
                <c:pt idx="2139">
                  <c:v>42683</c:v>
                </c:pt>
                <c:pt idx="2140">
                  <c:v>42684</c:v>
                </c:pt>
                <c:pt idx="2141">
                  <c:v>42685</c:v>
                </c:pt>
                <c:pt idx="2142">
                  <c:v>42686</c:v>
                </c:pt>
                <c:pt idx="2143">
                  <c:v>42687</c:v>
                </c:pt>
                <c:pt idx="2144">
                  <c:v>42688</c:v>
                </c:pt>
                <c:pt idx="2145">
                  <c:v>42689</c:v>
                </c:pt>
                <c:pt idx="2146">
                  <c:v>42690</c:v>
                </c:pt>
                <c:pt idx="2147">
                  <c:v>42691</c:v>
                </c:pt>
                <c:pt idx="2148">
                  <c:v>42692</c:v>
                </c:pt>
                <c:pt idx="2149">
                  <c:v>42693</c:v>
                </c:pt>
                <c:pt idx="2150">
                  <c:v>42694</c:v>
                </c:pt>
                <c:pt idx="2151">
                  <c:v>42695</c:v>
                </c:pt>
                <c:pt idx="2152">
                  <c:v>42696</c:v>
                </c:pt>
                <c:pt idx="2153">
                  <c:v>42697</c:v>
                </c:pt>
                <c:pt idx="2154">
                  <c:v>42698</c:v>
                </c:pt>
                <c:pt idx="2155">
                  <c:v>42699</c:v>
                </c:pt>
                <c:pt idx="2156">
                  <c:v>42700</c:v>
                </c:pt>
                <c:pt idx="2157">
                  <c:v>42701</c:v>
                </c:pt>
                <c:pt idx="2158">
                  <c:v>42702</c:v>
                </c:pt>
                <c:pt idx="2159">
                  <c:v>42703</c:v>
                </c:pt>
                <c:pt idx="2160">
                  <c:v>42704</c:v>
                </c:pt>
                <c:pt idx="2161">
                  <c:v>42705</c:v>
                </c:pt>
                <c:pt idx="2162">
                  <c:v>42706</c:v>
                </c:pt>
                <c:pt idx="2163">
                  <c:v>42707</c:v>
                </c:pt>
                <c:pt idx="2164">
                  <c:v>42708</c:v>
                </c:pt>
                <c:pt idx="2165">
                  <c:v>42709</c:v>
                </c:pt>
                <c:pt idx="2166">
                  <c:v>42710</c:v>
                </c:pt>
                <c:pt idx="2167">
                  <c:v>42711</c:v>
                </c:pt>
                <c:pt idx="2168">
                  <c:v>42712</c:v>
                </c:pt>
                <c:pt idx="2169">
                  <c:v>42713</c:v>
                </c:pt>
                <c:pt idx="2170">
                  <c:v>42714</c:v>
                </c:pt>
                <c:pt idx="2171">
                  <c:v>42715</c:v>
                </c:pt>
                <c:pt idx="2172">
                  <c:v>42716</c:v>
                </c:pt>
                <c:pt idx="2173">
                  <c:v>42717</c:v>
                </c:pt>
                <c:pt idx="2174">
                  <c:v>42718</c:v>
                </c:pt>
                <c:pt idx="2175">
                  <c:v>42719</c:v>
                </c:pt>
                <c:pt idx="2176">
                  <c:v>42720</c:v>
                </c:pt>
                <c:pt idx="2177">
                  <c:v>42721</c:v>
                </c:pt>
                <c:pt idx="2178">
                  <c:v>42722</c:v>
                </c:pt>
                <c:pt idx="2179">
                  <c:v>42723</c:v>
                </c:pt>
                <c:pt idx="2180">
                  <c:v>42724</c:v>
                </c:pt>
                <c:pt idx="2181">
                  <c:v>42725</c:v>
                </c:pt>
                <c:pt idx="2182">
                  <c:v>42726</c:v>
                </c:pt>
                <c:pt idx="2183">
                  <c:v>42727</c:v>
                </c:pt>
                <c:pt idx="2184">
                  <c:v>42728</c:v>
                </c:pt>
                <c:pt idx="2185">
                  <c:v>42729</c:v>
                </c:pt>
                <c:pt idx="2186">
                  <c:v>42730</c:v>
                </c:pt>
                <c:pt idx="2187">
                  <c:v>42731</c:v>
                </c:pt>
                <c:pt idx="2188">
                  <c:v>42732</c:v>
                </c:pt>
                <c:pt idx="2189">
                  <c:v>42733</c:v>
                </c:pt>
                <c:pt idx="2190">
                  <c:v>42734</c:v>
                </c:pt>
                <c:pt idx="2191">
                  <c:v>42735</c:v>
                </c:pt>
                <c:pt idx="2192">
                  <c:v>42736</c:v>
                </c:pt>
                <c:pt idx="2193">
                  <c:v>42737</c:v>
                </c:pt>
                <c:pt idx="2194">
                  <c:v>42738</c:v>
                </c:pt>
                <c:pt idx="2195">
                  <c:v>42739</c:v>
                </c:pt>
                <c:pt idx="2196">
                  <c:v>42740</c:v>
                </c:pt>
                <c:pt idx="2197">
                  <c:v>42741</c:v>
                </c:pt>
                <c:pt idx="2198">
                  <c:v>42742</c:v>
                </c:pt>
                <c:pt idx="2199">
                  <c:v>42743</c:v>
                </c:pt>
                <c:pt idx="2200">
                  <c:v>42744</c:v>
                </c:pt>
                <c:pt idx="2201">
                  <c:v>42745</c:v>
                </c:pt>
                <c:pt idx="2202">
                  <c:v>42746</c:v>
                </c:pt>
                <c:pt idx="2203">
                  <c:v>42747</c:v>
                </c:pt>
                <c:pt idx="2204">
                  <c:v>42748</c:v>
                </c:pt>
                <c:pt idx="2205">
                  <c:v>42749</c:v>
                </c:pt>
                <c:pt idx="2206">
                  <c:v>42750</c:v>
                </c:pt>
                <c:pt idx="2207">
                  <c:v>42751</c:v>
                </c:pt>
                <c:pt idx="2208">
                  <c:v>42752</c:v>
                </c:pt>
                <c:pt idx="2209">
                  <c:v>42753</c:v>
                </c:pt>
                <c:pt idx="2210">
                  <c:v>42754</c:v>
                </c:pt>
                <c:pt idx="2211">
                  <c:v>42755</c:v>
                </c:pt>
                <c:pt idx="2212">
                  <c:v>42756</c:v>
                </c:pt>
                <c:pt idx="2213">
                  <c:v>42757</c:v>
                </c:pt>
                <c:pt idx="2214">
                  <c:v>42758</c:v>
                </c:pt>
                <c:pt idx="2215">
                  <c:v>42759</c:v>
                </c:pt>
                <c:pt idx="2216">
                  <c:v>42760</c:v>
                </c:pt>
                <c:pt idx="2217">
                  <c:v>42761</c:v>
                </c:pt>
                <c:pt idx="2218">
                  <c:v>42762</c:v>
                </c:pt>
                <c:pt idx="2219">
                  <c:v>42763</c:v>
                </c:pt>
                <c:pt idx="2220">
                  <c:v>42764</c:v>
                </c:pt>
                <c:pt idx="2221">
                  <c:v>42765</c:v>
                </c:pt>
                <c:pt idx="2222">
                  <c:v>42766</c:v>
                </c:pt>
                <c:pt idx="2223">
                  <c:v>42767</c:v>
                </c:pt>
                <c:pt idx="2224">
                  <c:v>42768</c:v>
                </c:pt>
                <c:pt idx="2225">
                  <c:v>42769</c:v>
                </c:pt>
                <c:pt idx="2226">
                  <c:v>42770</c:v>
                </c:pt>
                <c:pt idx="2227">
                  <c:v>42771</c:v>
                </c:pt>
                <c:pt idx="2228">
                  <c:v>42772</c:v>
                </c:pt>
                <c:pt idx="2229">
                  <c:v>42773</c:v>
                </c:pt>
                <c:pt idx="2230">
                  <c:v>42774</c:v>
                </c:pt>
                <c:pt idx="2231">
                  <c:v>42775</c:v>
                </c:pt>
                <c:pt idx="2232">
                  <c:v>42776</c:v>
                </c:pt>
                <c:pt idx="2233">
                  <c:v>42777</c:v>
                </c:pt>
                <c:pt idx="2234">
                  <c:v>42778</c:v>
                </c:pt>
                <c:pt idx="2235">
                  <c:v>42779</c:v>
                </c:pt>
                <c:pt idx="2236">
                  <c:v>42780</c:v>
                </c:pt>
                <c:pt idx="2237">
                  <c:v>42781</c:v>
                </c:pt>
                <c:pt idx="2238">
                  <c:v>42782</c:v>
                </c:pt>
                <c:pt idx="2239">
                  <c:v>42783</c:v>
                </c:pt>
                <c:pt idx="2240">
                  <c:v>42784</c:v>
                </c:pt>
                <c:pt idx="2241">
                  <c:v>42785</c:v>
                </c:pt>
                <c:pt idx="2242">
                  <c:v>42786</c:v>
                </c:pt>
                <c:pt idx="2243">
                  <c:v>42787</c:v>
                </c:pt>
                <c:pt idx="2244">
                  <c:v>42788</c:v>
                </c:pt>
                <c:pt idx="2245">
                  <c:v>42789</c:v>
                </c:pt>
                <c:pt idx="2246">
                  <c:v>42790</c:v>
                </c:pt>
                <c:pt idx="2247">
                  <c:v>42791</c:v>
                </c:pt>
                <c:pt idx="2248">
                  <c:v>42792</c:v>
                </c:pt>
                <c:pt idx="2249">
                  <c:v>42793</c:v>
                </c:pt>
                <c:pt idx="2250">
                  <c:v>42794</c:v>
                </c:pt>
                <c:pt idx="2251">
                  <c:v>42795</c:v>
                </c:pt>
                <c:pt idx="2252">
                  <c:v>42796</c:v>
                </c:pt>
                <c:pt idx="2253">
                  <c:v>42797</c:v>
                </c:pt>
                <c:pt idx="2254">
                  <c:v>42798</c:v>
                </c:pt>
                <c:pt idx="2255">
                  <c:v>42799</c:v>
                </c:pt>
                <c:pt idx="2256">
                  <c:v>42800</c:v>
                </c:pt>
                <c:pt idx="2257">
                  <c:v>42801</c:v>
                </c:pt>
                <c:pt idx="2258">
                  <c:v>42802</c:v>
                </c:pt>
                <c:pt idx="2259">
                  <c:v>42803</c:v>
                </c:pt>
                <c:pt idx="2260">
                  <c:v>42804</c:v>
                </c:pt>
                <c:pt idx="2261">
                  <c:v>42805</c:v>
                </c:pt>
                <c:pt idx="2262">
                  <c:v>42806</c:v>
                </c:pt>
                <c:pt idx="2263">
                  <c:v>42807</c:v>
                </c:pt>
                <c:pt idx="2264">
                  <c:v>42808</c:v>
                </c:pt>
                <c:pt idx="2265">
                  <c:v>42809</c:v>
                </c:pt>
                <c:pt idx="2266">
                  <c:v>42810</c:v>
                </c:pt>
                <c:pt idx="2267">
                  <c:v>42811</c:v>
                </c:pt>
                <c:pt idx="2268">
                  <c:v>42812</c:v>
                </c:pt>
                <c:pt idx="2269">
                  <c:v>42813</c:v>
                </c:pt>
                <c:pt idx="2270">
                  <c:v>42814</c:v>
                </c:pt>
                <c:pt idx="2271">
                  <c:v>42815</c:v>
                </c:pt>
                <c:pt idx="2272">
                  <c:v>42816</c:v>
                </c:pt>
                <c:pt idx="2273">
                  <c:v>42817</c:v>
                </c:pt>
                <c:pt idx="2274">
                  <c:v>42818</c:v>
                </c:pt>
                <c:pt idx="2275">
                  <c:v>42819</c:v>
                </c:pt>
                <c:pt idx="2276">
                  <c:v>42820</c:v>
                </c:pt>
                <c:pt idx="2277">
                  <c:v>42821</c:v>
                </c:pt>
                <c:pt idx="2278">
                  <c:v>42822</c:v>
                </c:pt>
                <c:pt idx="2279">
                  <c:v>42823</c:v>
                </c:pt>
                <c:pt idx="2280">
                  <c:v>42824</c:v>
                </c:pt>
                <c:pt idx="2281">
                  <c:v>42825</c:v>
                </c:pt>
                <c:pt idx="2282">
                  <c:v>42826</c:v>
                </c:pt>
                <c:pt idx="2283">
                  <c:v>42827</c:v>
                </c:pt>
                <c:pt idx="2284">
                  <c:v>42828</c:v>
                </c:pt>
                <c:pt idx="2285">
                  <c:v>42829</c:v>
                </c:pt>
                <c:pt idx="2286">
                  <c:v>42830</c:v>
                </c:pt>
                <c:pt idx="2287">
                  <c:v>42831</c:v>
                </c:pt>
                <c:pt idx="2288">
                  <c:v>42832</c:v>
                </c:pt>
                <c:pt idx="2289">
                  <c:v>42833</c:v>
                </c:pt>
                <c:pt idx="2290">
                  <c:v>42834</c:v>
                </c:pt>
                <c:pt idx="2291">
                  <c:v>42835</c:v>
                </c:pt>
                <c:pt idx="2292">
                  <c:v>42836</c:v>
                </c:pt>
                <c:pt idx="2293">
                  <c:v>42837</c:v>
                </c:pt>
                <c:pt idx="2294">
                  <c:v>42838</c:v>
                </c:pt>
                <c:pt idx="2295">
                  <c:v>42839</c:v>
                </c:pt>
                <c:pt idx="2296">
                  <c:v>42840</c:v>
                </c:pt>
                <c:pt idx="2297">
                  <c:v>42841</c:v>
                </c:pt>
                <c:pt idx="2298">
                  <c:v>42842</c:v>
                </c:pt>
                <c:pt idx="2299">
                  <c:v>42843</c:v>
                </c:pt>
                <c:pt idx="2300">
                  <c:v>42844</c:v>
                </c:pt>
                <c:pt idx="2301">
                  <c:v>42845</c:v>
                </c:pt>
                <c:pt idx="2302">
                  <c:v>42846</c:v>
                </c:pt>
                <c:pt idx="2303">
                  <c:v>42847</c:v>
                </c:pt>
                <c:pt idx="2304">
                  <c:v>42848</c:v>
                </c:pt>
                <c:pt idx="2305">
                  <c:v>42849</c:v>
                </c:pt>
                <c:pt idx="2306">
                  <c:v>42850</c:v>
                </c:pt>
                <c:pt idx="2307">
                  <c:v>42851</c:v>
                </c:pt>
                <c:pt idx="2308">
                  <c:v>42852</c:v>
                </c:pt>
                <c:pt idx="2309">
                  <c:v>42853</c:v>
                </c:pt>
                <c:pt idx="2310">
                  <c:v>42854</c:v>
                </c:pt>
                <c:pt idx="2311">
                  <c:v>42855</c:v>
                </c:pt>
                <c:pt idx="2312">
                  <c:v>42856</c:v>
                </c:pt>
                <c:pt idx="2313">
                  <c:v>42857</c:v>
                </c:pt>
                <c:pt idx="2314">
                  <c:v>42858</c:v>
                </c:pt>
                <c:pt idx="2315">
                  <c:v>42859</c:v>
                </c:pt>
                <c:pt idx="2316">
                  <c:v>42860</c:v>
                </c:pt>
                <c:pt idx="2317">
                  <c:v>42861</c:v>
                </c:pt>
                <c:pt idx="2318">
                  <c:v>42862</c:v>
                </c:pt>
                <c:pt idx="2319">
                  <c:v>42863</c:v>
                </c:pt>
                <c:pt idx="2320">
                  <c:v>42864</c:v>
                </c:pt>
                <c:pt idx="2321">
                  <c:v>42865</c:v>
                </c:pt>
                <c:pt idx="2322">
                  <c:v>42866</c:v>
                </c:pt>
                <c:pt idx="2323">
                  <c:v>42867</c:v>
                </c:pt>
                <c:pt idx="2324">
                  <c:v>42868</c:v>
                </c:pt>
                <c:pt idx="2325">
                  <c:v>42869</c:v>
                </c:pt>
                <c:pt idx="2326">
                  <c:v>42870</c:v>
                </c:pt>
                <c:pt idx="2327">
                  <c:v>42871</c:v>
                </c:pt>
                <c:pt idx="2328">
                  <c:v>42872</c:v>
                </c:pt>
                <c:pt idx="2329">
                  <c:v>42873</c:v>
                </c:pt>
                <c:pt idx="2330">
                  <c:v>42874</c:v>
                </c:pt>
                <c:pt idx="2331">
                  <c:v>42875</c:v>
                </c:pt>
                <c:pt idx="2332">
                  <c:v>42876</c:v>
                </c:pt>
                <c:pt idx="2333">
                  <c:v>42877</c:v>
                </c:pt>
                <c:pt idx="2334">
                  <c:v>42878</c:v>
                </c:pt>
                <c:pt idx="2335">
                  <c:v>42879</c:v>
                </c:pt>
                <c:pt idx="2336">
                  <c:v>42880</c:v>
                </c:pt>
                <c:pt idx="2337">
                  <c:v>42881</c:v>
                </c:pt>
                <c:pt idx="2338">
                  <c:v>42882</c:v>
                </c:pt>
                <c:pt idx="2339">
                  <c:v>42883</c:v>
                </c:pt>
                <c:pt idx="2340">
                  <c:v>42884</c:v>
                </c:pt>
                <c:pt idx="2341">
                  <c:v>42885</c:v>
                </c:pt>
                <c:pt idx="2342">
                  <c:v>42886</c:v>
                </c:pt>
                <c:pt idx="2343">
                  <c:v>42887</c:v>
                </c:pt>
                <c:pt idx="2344">
                  <c:v>42888</c:v>
                </c:pt>
                <c:pt idx="2345">
                  <c:v>42889</c:v>
                </c:pt>
                <c:pt idx="2346">
                  <c:v>42890</c:v>
                </c:pt>
                <c:pt idx="2347">
                  <c:v>42891</c:v>
                </c:pt>
                <c:pt idx="2348">
                  <c:v>42892</c:v>
                </c:pt>
                <c:pt idx="2349">
                  <c:v>42893</c:v>
                </c:pt>
                <c:pt idx="2350">
                  <c:v>42894</c:v>
                </c:pt>
                <c:pt idx="2351">
                  <c:v>42895</c:v>
                </c:pt>
                <c:pt idx="2352">
                  <c:v>42896</c:v>
                </c:pt>
                <c:pt idx="2353">
                  <c:v>42897</c:v>
                </c:pt>
                <c:pt idx="2354">
                  <c:v>42898</c:v>
                </c:pt>
                <c:pt idx="2355">
                  <c:v>42899</c:v>
                </c:pt>
                <c:pt idx="2356">
                  <c:v>42900</c:v>
                </c:pt>
                <c:pt idx="2357">
                  <c:v>42901</c:v>
                </c:pt>
                <c:pt idx="2358">
                  <c:v>42902</c:v>
                </c:pt>
                <c:pt idx="2359">
                  <c:v>42903</c:v>
                </c:pt>
                <c:pt idx="2360">
                  <c:v>42904</c:v>
                </c:pt>
                <c:pt idx="2361">
                  <c:v>42905</c:v>
                </c:pt>
                <c:pt idx="2362">
                  <c:v>42906</c:v>
                </c:pt>
                <c:pt idx="2363">
                  <c:v>42907</c:v>
                </c:pt>
                <c:pt idx="2364">
                  <c:v>42908</c:v>
                </c:pt>
                <c:pt idx="2365">
                  <c:v>42909</c:v>
                </c:pt>
                <c:pt idx="2366">
                  <c:v>42910</c:v>
                </c:pt>
                <c:pt idx="2367">
                  <c:v>42911</c:v>
                </c:pt>
                <c:pt idx="2368">
                  <c:v>42912</c:v>
                </c:pt>
                <c:pt idx="2369">
                  <c:v>42913</c:v>
                </c:pt>
                <c:pt idx="2370">
                  <c:v>42914</c:v>
                </c:pt>
                <c:pt idx="2371">
                  <c:v>42915</c:v>
                </c:pt>
                <c:pt idx="2372">
                  <c:v>42916</c:v>
                </c:pt>
                <c:pt idx="2373">
                  <c:v>42917</c:v>
                </c:pt>
                <c:pt idx="2374">
                  <c:v>42918</c:v>
                </c:pt>
                <c:pt idx="2375">
                  <c:v>42919</c:v>
                </c:pt>
                <c:pt idx="2376">
                  <c:v>42920</c:v>
                </c:pt>
                <c:pt idx="2377">
                  <c:v>42921</c:v>
                </c:pt>
                <c:pt idx="2378">
                  <c:v>42922</c:v>
                </c:pt>
                <c:pt idx="2379">
                  <c:v>42923</c:v>
                </c:pt>
                <c:pt idx="2380">
                  <c:v>42924</c:v>
                </c:pt>
                <c:pt idx="2381">
                  <c:v>42925</c:v>
                </c:pt>
                <c:pt idx="2382">
                  <c:v>42926</c:v>
                </c:pt>
                <c:pt idx="2383">
                  <c:v>42927</c:v>
                </c:pt>
                <c:pt idx="2384">
                  <c:v>42928</c:v>
                </c:pt>
                <c:pt idx="2385">
                  <c:v>42929</c:v>
                </c:pt>
                <c:pt idx="2386">
                  <c:v>42930</c:v>
                </c:pt>
                <c:pt idx="2387">
                  <c:v>42931</c:v>
                </c:pt>
                <c:pt idx="2388">
                  <c:v>42932</c:v>
                </c:pt>
                <c:pt idx="2389">
                  <c:v>42933</c:v>
                </c:pt>
                <c:pt idx="2390">
                  <c:v>42934</c:v>
                </c:pt>
                <c:pt idx="2391">
                  <c:v>42935</c:v>
                </c:pt>
                <c:pt idx="2392">
                  <c:v>42936</c:v>
                </c:pt>
                <c:pt idx="2393">
                  <c:v>42937</c:v>
                </c:pt>
                <c:pt idx="2394">
                  <c:v>42938</c:v>
                </c:pt>
                <c:pt idx="2395">
                  <c:v>42939</c:v>
                </c:pt>
                <c:pt idx="2396">
                  <c:v>42940</c:v>
                </c:pt>
                <c:pt idx="2397">
                  <c:v>42941</c:v>
                </c:pt>
                <c:pt idx="2398">
                  <c:v>42942</c:v>
                </c:pt>
                <c:pt idx="2399">
                  <c:v>42943</c:v>
                </c:pt>
                <c:pt idx="2400">
                  <c:v>42944</c:v>
                </c:pt>
                <c:pt idx="2401">
                  <c:v>42945</c:v>
                </c:pt>
                <c:pt idx="2402">
                  <c:v>42946</c:v>
                </c:pt>
                <c:pt idx="2403">
                  <c:v>42947</c:v>
                </c:pt>
                <c:pt idx="2404">
                  <c:v>42948</c:v>
                </c:pt>
                <c:pt idx="2405">
                  <c:v>42949</c:v>
                </c:pt>
                <c:pt idx="2406">
                  <c:v>42950</c:v>
                </c:pt>
                <c:pt idx="2407">
                  <c:v>42951</c:v>
                </c:pt>
                <c:pt idx="2408">
                  <c:v>42952</c:v>
                </c:pt>
                <c:pt idx="2409">
                  <c:v>42953</c:v>
                </c:pt>
                <c:pt idx="2410">
                  <c:v>42954</c:v>
                </c:pt>
                <c:pt idx="2411">
                  <c:v>42955</c:v>
                </c:pt>
                <c:pt idx="2412">
                  <c:v>42956</c:v>
                </c:pt>
                <c:pt idx="2413">
                  <c:v>42957</c:v>
                </c:pt>
                <c:pt idx="2414">
                  <c:v>42958</c:v>
                </c:pt>
                <c:pt idx="2415">
                  <c:v>42959</c:v>
                </c:pt>
                <c:pt idx="2416">
                  <c:v>42960</c:v>
                </c:pt>
                <c:pt idx="2417">
                  <c:v>42961</c:v>
                </c:pt>
                <c:pt idx="2418">
                  <c:v>42962</c:v>
                </c:pt>
                <c:pt idx="2419">
                  <c:v>42963</c:v>
                </c:pt>
                <c:pt idx="2420">
                  <c:v>42964</c:v>
                </c:pt>
                <c:pt idx="2421">
                  <c:v>42965</c:v>
                </c:pt>
                <c:pt idx="2422">
                  <c:v>42966</c:v>
                </c:pt>
                <c:pt idx="2423">
                  <c:v>42967</c:v>
                </c:pt>
                <c:pt idx="2424">
                  <c:v>42968</c:v>
                </c:pt>
                <c:pt idx="2425">
                  <c:v>42969</c:v>
                </c:pt>
                <c:pt idx="2426">
                  <c:v>42970</c:v>
                </c:pt>
                <c:pt idx="2427">
                  <c:v>42971</c:v>
                </c:pt>
                <c:pt idx="2428">
                  <c:v>42972</c:v>
                </c:pt>
                <c:pt idx="2429">
                  <c:v>42973</c:v>
                </c:pt>
                <c:pt idx="2430">
                  <c:v>42974</c:v>
                </c:pt>
                <c:pt idx="2431">
                  <c:v>42975</c:v>
                </c:pt>
                <c:pt idx="2432">
                  <c:v>42976</c:v>
                </c:pt>
                <c:pt idx="2433">
                  <c:v>42977</c:v>
                </c:pt>
                <c:pt idx="2434">
                  <c:v>42978</c:v>
                </c:pt>
                <c:pt idx="2435">
                  <c:v>42979</c:v>
                </c:pt>
                <c:pt idx="2436">
                  <c:v>42980</c:v>
                </c:pt>
                <c:pt idx="2437">
                  <c:v>42981</c:v>
                </c:pt>
                <c:pt idx="2438">
                  <c:v>42982</c:v>
                </c:pt>
                <c:pt idx="2439">
                  <c:v>42983</c:v>
                </c:pt>
                <c:pt idx="2440">
                  <c:v>42984</c:v>
                </c:pt>
                <c:pt idx="2441">
                  <c:v>42985</c:v>
                </c:pt>
                <c:pt idx="2442">
                  <c:v>42986</c:v>
                </c:pt>
                <c:pt idx="2443">
                  <c:v>42987</c:v>
                </c:pt>
                <c:pt idx="2444">
                  <c:v>42988</c:v>
                </c:pt>
                <c:pt idx="2445">
                  <c:v>42989</c:v>
                </c:pt>
                <c:pt idx="2446">
                  <c:v>42990</c:v>
                </c:pt>
                <c:pt idx="2447">
                  <c:v>42991</c:v>
                </c:pt>
                <c:pt idx="2448">
                  <c:v>42992</c:v>
                </c:pt>
                <c:pt idx="2449">
                  <c:v>42993</c:v>
                </c:pt>
                <c:pt idx="2450">
                  <c:v>42994</c:v>
                </c:pt>
                <c:pt idx="2451">
                  <c:v>42995</c:v>
                </c:pt>
                <c:pt idx="2452">
                  <c:v>42996</c:v>
                </c:pt>
                <c:pt idx="2453">
                  <c:v>42997</c:v>
                </c:pt>
                <c:pt idx="2454">
                  <c:v>42998</c:v>
                </c:pt>
                <c:pt idx="2455">
                  <c:v>42999</c:v>
                </c:pt>
                <c:pt idx="2456">
                  <c:v>43000</c:v>
                </c:pt>
                <c:pt idx="2457">
                  <c:v>43001</c:v>
                </c:pt>
                <c:pt idx="2458">
                  <c:v>43002</c:v>
                </c:pt>
                <c:pt idx="2459">
                  <c:v>43003</c:v>
                </c:pt>
                <c:pt idx="2460">
                  <c:v>43004</c:v>
                </c:pt>
                <c:pt idx="2461">
                  <c:v>43005</c:v>
                </c:pt>
                <c:pt idx="2462">
                  <c:v>43006</c:v>
                </c:pt>
                <c:pt idx="2463">
                  <c:v>43007</c:v>
                </c:pt>
                <c:pt idx="2464">
                  <c:v>43008</c:v>
                </c:pt>
                <c:pt idx="2465">
                  <c:v>43009</c:v>
                </c:pt>
                <c:pt idx="2466">
                  <c:v>43010</c:v>
                </c:pt>
                <c:pt idx="2467">
                  <c:v>43011</c:v>
                </c:pt>
                <c:pt idx="2468">
                  <c:v>43012</c:v>
                </c:pt>
                <c:pt idx="2469">
                  <c:v>43013</c:v>
                </c:pt>
                <c:pt idx="2470">
                  <c:v>43014</c:v>
                </c:pt>
                <c:pt idx="2471">
                  <c:v>43015</c:v>
                </c:pt>
                <c:pt idx="2472">
                  <c:v>43016</c:v>
                </c:pt>
                <c:pt idx="2473">
                  <c:v>43017</c:v>
                </c:pt>
                <c:pt idx="2474">
                  <c:v>43018</c:v>
                </c:pt>
                <c:pt idx="2475">
                  <c:v>43019</c:v>
                </c:pt>
                <c:pt idx="2476">
                  <c:v>43020</c:v>
                </c:pt>
                <c:pt idx="2477">
                  <c:v>43021</c:v>
                </c:pt>
                <c:pt idx="2478">
                  <c:v>43022</c:v>
                </c:pt>
                <c:pt idx="2479">
                  <c:v>43023</c:v>
                </c:pt>
                <c:pt idx="2480">
                  <c:v>43024</c:v>
                </c:pt>
                <c:pt idx="2481">
                  <c:v>43025</c:v>
                </c:pt>
                <c:pt idx="2482">
                  <c:v>43026</c:v>
                </c:pt>
                <c:pt idx="2483">
                  <c:v>43027</c:v>
                </c:pt>
                <c:pt idx="2484">
                  <c:v>43028</c:v>
                </c:pt>
                <c:pt idx="2485">
                  <c:v>43029</c:v>
                </c:pt>
                <c:pt idx="2486">
                  <c:v>43030</c:v>
                </c:pt>
                <c:pt idx="2487">
                  <c:v>43031</c:v>
                </c:pt>
                <c:pt idx="2488">
                  <c:v>43032</c:v>
                </c:pt>
                <c:pt idx="2489">
                  <c:v>43033</c:v>
                </c:pt>
                <c:pt idx="2490">
                  <c:v>43034</c:v>
                </c:pt>
                <c:pt idx="2491">
                  <c:v>43035</c:v>
                </c:pt>
                <c:pt idx="2492">
                  <c:v>43036</c:v>
                </c:pt>
                <c:pt idx="2493">
                  <c:v>43037</c:v>
                </c:pt>
                <c:pt idx="2494">
                  <c:v>43038</c:v>
                </c:pt>
                <c:pt idx="2495">
                  <c:v>43039</c:v>
                </c:pt>
                <c:pt idx="2496">
                  <c:v>43040</c:v>
                </c:pt>
                <c:pt idx="2497">
                  <c:v>43041</c:v>
                </c:pt>
                <c:pt idx="2498">
                  <c:v>43042</c:v>
                </c:pt>
                <c:pt idx="2499">
                  <c:v>43043</c:v>
                </c:pt>
                <c:pt idx="2500">
                  <c:v>43044</c:v>
                </c:pt>
                <c:pt idx="2501">
                  <c:v>43045</c:v>
                </c:pt>
                <c:pt idx="2502">
                  <c:v>43046</c:v>
                </c:pt>
                <c:pt idx="2503">
                  <c:v>43047</c:v>
                </c:pt>
                <c:pt idx="2504">
                  <c:v>43048</c:v>
                </c:pt>
                <c:pt idx="2505">
                  <c:v>43049</c:v>
                </c:pt>
                <c:pt idx="2506">
                  <c:v>43050</c:v>
                </c:pt>
                <c:pt idx="2507">
                  <c:v>43051</c:v>
                </c:pt>
                <c:pt idx="2508">
                  <c:v>43052</c:v>
                </c:pt>
                <c:pt idx="2509">
                  <c:v>43053</c:v>
                </c:pt>
                <c:pt idx="2510">
                  <c:v>43054</c:v>
                </c:pt>
                <c:pt idx="2511">
                  <c:v>43055</c:v>
                </c:pt>
                <c:pt idx="2512">
                  <c:v>43056</c:v>
                </c:pt>
                <c:pt idx="2513">
                  <c:v>43057</c:v>
                </c:pt>
                <c:pt idx="2514">
                  <c:v>43058</c:v>
                </c:pt>
                <c:pt idx="2515">
                  <c:v>43059</c:v>
                </c:pt>
                <c:pt idx="2516">
                  <c:v>43060</c:v>
                </c:pt>
                <c:pt idx="2517">
                  <c:v>43061</c:v>
                </c:pt>
                <c:pt idx="2518">
                  <c:v>43062</c:v>
                </c:pt>
                <c:pt idx="2519">
                  <c:v>43063</c:v>
                </c:pt>
                <c:pt idx="2520">
                  <c:v>43064</c:v>
                </c:pt>
                <c:pt idx="2521">
                  <c:v>43065</c:v>
                </c:pt>
                <c:pt idx="2522">
                  <c:v>43066</c:v>
                </c:pt>
                <c:pt idx="2523">
                  <c:v>43067</c:v>
                </c:pt>
                <c:pt idx="2524">
                  <c:v>43068</c:v>
                </c:pt>
                <c:pt idx="2525">
                  <c:v>43069</c:v>
                </c:pt>
                <c:pt idx="2526">
                  <c:v>43070</c:v>
                </c:pt>
                <c:pt idx="2527">
                  <c:v>43071</c:v>
                </c:pt>
                <c:pt idx="2528">
                  <c:v>43072</c:v>
                </c:pt>
                <c:pt idx="2529">
                  <c:v>43073</c:v>
                </c:pt>
                <c:pt idx="2530">
                  <c:v>43074</c:v>
                </c:pt>
                <c:pt idx="2531">
                  <c:v>43075</c:v>
                </c:pt>
                <c:pt idx="2532">
                  <c:v>43076</c:v>
                </c:pt>
                <c:pt idx="2533">
                  <c:v>43077</c:v>
                </c:pt>
                <c:pt idx="2534">
                  <c:v>43078</c:v>
                </c:pt>
                <c:pt idx="2535">
                  <c:v>43079</c:v>
                </c:pt>
                <c:pt idx="2536">
                  <c:v>43080</c:v>
                </c:pt>
                <c:pt idx="2537">
                  <c:v>43081</c:v>
                </c:pt>
                <c:pt idx="2538">
                  <c:v>43082</c:v>
                </c:pt>
                <c:pt idx="2539">
                  <c:v>43083</c:v>
                </c:pt>
                <c:pt idx="2540">
                  <c:v>43084</c:v>
                </c:pt>
                <c:pt idx="2541">
                  <c:v>43085</c:v>
                </c:pt>
                <c:pt idx="2542">
                  <c:v>43086</c:v>
                </c:pt>
                <c:pt idx="2543">
                  <c:v>43087</c:v>
                </c:pt>
                <c:pt idx="2544">
                  <c:v>43088</c:v>
                </c:pt>
                <c:pt idx="2545">
                  <c:v>43089</c:v>
                </c:pt>
                <c:pt idx="2546">
                  <c:v>43090</c:v>
                </c:pt>
                <c:pt idx="2547">
                  <c:v>43091</c:v>
                </c:pt>
                <c:pt idx="2548">
                  <c:v>43092</c:v>
                </c:pt>
                <c:pt idx="2549">
                  <c:v>43093</c:v>
                </c:pt>
                <c:pt idx="2550">
                  <c:v>43094</c:v>
                </c:pt>
                <c:pt idx="2551">
                  <c:v>43095</c:v>
                </c:pt>
                <c:pt idx="2552">
                  <c:v>43096</c:v>
                </c:pt>
                <c:pt idx="2553">
                  <c:v>43097</c:v>
                </c:pt>
                <c:pt idx="2554">
                  <c:v>43098</c:v>
                </c:pt>
                <c:pt idx="2555">
                  <c:v>43099</c:v>
                </c:pt>
                <c:pt idx="2556">
                  <c:v>43100</c:v>
                </c:pt>
              </c:numCache>
            </c:numRef>
          </c:cat>
          <c:val>
            <c:numRef>
              <c:f>Sheet1!$X$2:$X$2558</c:f>
              <c:numCache>
                <c:formatCode>General</c:formatCode>
                <c:ptCount val="2557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72CB-4970-BDDF-83CB9039A0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911048"/>
        <c:axId val="274911376"/>
      </c:lineChart>
      <c:dateAx>
        <c:axId val="274911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11376"/>
        <c:crosses val="autoZero"/>
        <c:auto val="1"/>
        <c:lblOffset val="100"/>
        <c:baseTimeUnit val="days"/>
      </c:dateAx>
      <c:valAx>
        <c:axId val="274911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11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44A03-D074-4812-8D11-28ABF2E30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Total | Youtube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4408B7-2008-4710-99F8-5145C8EB3F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23516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EBFE8D-C50B-4C6E-AF19-85D42C8D58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01/01/2011 - 12/31/2017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A89EA1-2406-49C5-9205-E1DF9DC53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4626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Video Views Total | Youtube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 Views Total | Youtube</dc:title>
  <dc:creator>Administrator</dc:creator>
  <cp:lastModifiedBy>Administrator</cp:lastModifiedBy>
  <cp:revision>1</cp:revision>
  <dcterms:created xsi:type="dcterms:W3CDTF">2018-04-19T18:45:55Z</dcterms:created>
  <dcterms:modified xsi:type="dcterms:W3CDTF">2018-04-19T18:46:05Z</dcterms:modified>
</cp:coreProperties>
</file>