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Sheet1!$B$2:$B$2558</c:f>
            </c:numRef>
          </c:val>
          <c:smooth val="0"/>
          <c:extLst>
            <c:ext xmlns:c16="http://schemas.microsoft.com/office/drawing/2014/chart" uri="{C3380CC4-5D6E-409C-BE32-E72D297353CC}">
              <c16:uniqueId val="{00000000-5ECE-4621-AAD4-9C67AB7F527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Sheet1!$C$2:$C$2558</c:f>
            </c:numRef>
          </c:val>
          <c:smooth val="0"/>
          <c:extLst>
            <c:ext xmlns:c16="http://schemas.microsoft.com/office/drawing/2014/chart" uri="{C3380CC4-5D6E-409C-BE32-E72D297353CC}">
              <c16:uniqueId val="{00000001-5ECE-4621-AAD4-9C67AB7F527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Sheet1!$D$2:$D$2558</c:f>
            </c:numRef>
          </c:val>
          <c:smooth val="0"/>
          <c:extLst>
            <c:ext xmlns:c16="http://schemas.microsoft.com/office/drawing/2014/chart" uri="{C3380CC4-5D6E-409C-BE32-E72D297353CC}">
              <c16:uniqueId val="{00000002-5ECE-4621-AAD4-9C67AB7F527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Sheet1!$E$2:$E$2558</c:f>
            </c:numRef>
          </c:val>
          <c:smooth val="0"/>
          <c:extLst>
            <c:ext xmlns:c16="http://schemas.microsoft.com/office/drawing/2014/chart" uri="{C3380CC4-5D6E-409C-BE32-E72D297353CC}">
              <c16:uniqueId val="{00000003-5ECE-4621-AAD4-9C67AB7F527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Sheet1!$F$2:$F$2558</c:f>
            </c:numRef>
          </c:val>
          <c:smooth val="0"/>
          <c:extLst>
            <c:ext xmlns:c16="http://schemas.microsoft.com/office/drawing/2014/chart" uri="{C3380CC4-5D6E-409C-BE32-E72D297353CC}">
              <c16:uniqueId val="{00000004-5ECE-4621-AAD4-9C67AB7F527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Sheet1!$G$2:$G$2558</c:f>
            </c:numRef>
          </c:val>
          <c:smooth val="0"/>
          <c:extLst>
            <c:ext xmlns:c16="http://schemas.microsoft.com/office/drawing/2014/chart" uri="{C3380CC4-5D6E-409C-BE32-E72D297353CC}">
              <c16:uniqueId val="{00000005-5ECE-4621-AAD4-9C67AB7F527B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Sheet1!$H$2:$H$2558</c:f>
            </c:numRef>
          </c:val>
          <c:smooth val="0"/>
          <c:extLst>
            <c:ext xmlns:c16="http://schemas.microsoft.com/office/drawing/2014/chart" uri="{C3380CC4-5D6E-409C-BE32-E72D297353CC}">
              <c16:uniqueId val="{00000006-5ECE-4621-AAD4-9C67AB7F527B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Sheet1!$I$2:$I$2558</c:f>
            </c:numRef>
          </c:val>
          <c:smooth val="0"/>
          <c:extLst>
            <c:ext xmlns:c16="http://schemas.microsoft.com/office/drawing/2014/chart" uri="{C3380CC4-5D6E-409C-BE32-E72D297353CC}">
              <c16:uniqueId val="{00000007-5ECE-4621-AAD4-9C67AB7F527B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Sheet1!$J$2:$J$2558</c:f>
            </c:numRef>
          </c:val>
          <c:smooth val="0"/>
          <c:extLst>
            <c:ext xmlns:c16="http://schemas.microsoft.com/office/drawing/2014/chart" uri="{C3380CC4-5D6E-409C-BE32-E72D297353CC}">
              <c16:uniqueId val="{00000008-5ECE-4621-AAD4-9C67AB7F527B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Sheet1!$K$2:$K$2558</c:f>
            </c:numRef>
          </c:val>
          <c:smooth val="0"/>
          <c:extLst>
            <c:ext xmlns:c16="http://schemas.microsoft.com/office/drawing/2014/chart" uri="{C3380CC4-5D6E-409C-BE32-E72D297353CC}">
              <c16:uniqueId val="{00000009-5ECE-4621-AAD4-9C67AB7F527B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Sheet1!$L$2:$L$2558</c:f>
            </c:numRef>
          </c:val>
          <c:smooth val="0"/>
          <c:extLst>
            <c:ext xmlns:c16="http://schemas.microsoft.com/office/drawing/2014/chart" uri="{C3380CC4-5D6E-409C-BE32-E72D297353CC}">
              <c16:uniqueId val="{0000000A-5ECE-4621-AAD4-9C67AB7F527B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Sheet1!$M$2:$M$2558</c:f>
            </c:numRef>
          </c:val>
          <c:smooth val="0"/>
          <c:extLst>
            <c:ext xmlns:c16="http://schemas.microsoft.com/office/drawing/2014/chart" uri="{C3380CC4-5D6E-409C-BE32-E72D297353CC}">
              <c16:uniqueId val="{0000000B-5ECE-4621-AAD4-9C67AB7F527B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Sheet1!$N$2:$N$2558</c:f>
            </c:numRef>
          </c:val>
          <c:smooth val="0"/>
          <c:extLst>
            <c:ext xmlns:c16="http://schemas.microsoft.com/office/drawing/2014/chart" uri="{C3380CC4-5D6E-409C-BE32-E72D297353CC}">
              <c16:uniqueId val="{0000000C-5ECE-4621-AAD4-9C67AB7F527B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Sheet1!$O$2:$O$2558</c:f>
            </c:numRef>
          </c:val>
          <c:smooth val="0"/>
          <c:extLst>
            <c:ext xmlns:c16="http://schemas.microsoft.com/office/drawing/2014/chart" uri="{C3380CC4-5D6E-409C-BE32-E72D297353CC}">
              <c16:uniqueId val="{0000000D-5ECE-4621-AAD4-9C67AB7F527B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Sheet1!$P$2:$P$2558</c:f>
            </c:numRef>
          </c:val>
          <c:smooth val="0"/>
          <c:extLst>
            <c:ext xmlns:c16="http://schemas.microsoft.com/office/drawing/2014/chart" uri="{C3380CC4-5D6E-409C-BE32-E72D297353CC}">
              <c16:uniqueId val="{0000000E-5ECE-4621-AAD4-9C67AB7F527B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Sheet1!$Q$2:$Q$2558</c:f>
            </c:numRef>
          </c:val>
          <c:smooth val="0"/>
          <c:extLst>
            <c:ext xmlns:c16="http://schemas.microsoft.com/office/drawing/2014/chart" uri="{C3380CC4-5D6E-409C-BE32-E72D297353CC}">
              <c16:uniqueId val="{0000000F-5ECE-4621-AAD4-9C67AB7F527B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Sheet1!$R$2:$R$2558</c:f>
            </c:numRef>
          </c:val>
          <c:smooth val="0"/>
          <c:extLst>
            <c:ext xmlns:c16="http://schemas.microsoft.com/office/drawing/2014/chart" uri="{C3380CC4-5D6E-409C-BE32-E72D297353CC}">
              <c16:uniqueId val="{00000010-5ECE-4621-AAD4-9C67AB7F527B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Sheet1!$S$2:$S$2558</c:f>
            </c:numRef>
          </c:val>
          <c:smooth val="0"/>
          <c:extLst>
            <c:ext xmlns:c16="http://schemas.microsoft.com/office/drawing/2014/chart" uri="{C3380CC4-5D6E-409C-BE32-E72D297353CC}">
              <c16:uniqueId val="{00000011-5ECE-4621-AAD4-9C67AB7F527B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Sheet1!$T$2:$T$2558</c:f>
            </c:numRef>
          </c:val>
          <c:smooth val="0"/>
          <c:extLst>
            <c:ext xmlns:c16="http://schemas.microsoft.com/office/drawing/2014/chart" uri="{C3380CC4-5D6E-409C-BE32-E72D297353CC}">
              <c16:uniqueId val="{00000012-5ECE-4621-AAD4-9C67AB7F527B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Sheet1!$U$2:$U$2558</c:f>
            </c:numRef>
          </c:val>
          <c:smooth val="0"/>
          <c:extLst>
            <c:ext xmlns:c16="http://schemas.microsoft.com/office/drawing/2014/chart" uri="{C3380CC4-5D6E-409C-BE32-E72D297353CC}">
              <c16:uniqueId val="{00000013-5ECE-4621-AAD4-9C67AB7F527B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Sheet1!$V$2:$V$2558</c:f>
            </c:numRef>
          </c:val>
          <c:smooth val="0"/>
          <c:extLst>
            <c:ext xmlns:c16="http://schemas.microsoft.com/office/drawing/2014/chart" uri="{C3380CC4-5D6E-409C-BE32-E72D297353CC}">
              <c16:uniqueId val="{00000014-5ECE-4621-AAD4-9C67AB7F527B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Sheet1!$W$2:$W$2558</c:f>
            </c:numRef>
          </c:val>
          <c:smooth val="0"/>
          <c:extLst>
            <c:ext xmlns:c16="http://schemas.microsoft.com/office/drawing/2014/chart" uri="{C3380CC4-5D6E-409C-BE32-E72D297353CC}">
              <c16:uniqueId val="{00000015-5ECE-4621-AAD4-9C67AB7F527B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Sheet1!$X$2:$X$2558</c:f>
            </c:numRef>
          </c:val>
          <c:smooth val="0"/>
          <c:extLst>
            <c:ext xmlns:c16="http://schemas.microsoft.com/office/drawing/2014/chart" uri="{C3380CC4-5D6E-409C-BE32-E72D297353CC}">
              <c16:uniqueId val="{00000016-5ECE-4621-AAD4-9C67AB7F527B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Sheet1!$Y$2:$Y$2558</c:f>
            </c:numRef>
          </c:val>
          <c:smooth val="0"/>
          <c:extLst>
            <c:ext xmlns:c16="http://schemas.microsoft.com/office/drawing/2014/chart" uri="{C3380CC4-5D6E-409C-BE32-E72D297353CC}">
              <c16:uniqueId val="{00000017-5ECE-4621-AAD4-9C67AB7F527B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Sheet1!$A$2:$A$2558</c:f>
            </c:multiLvlStrRef>
          </c:cat>
          <c:val>
            <c:numRef>
              <c:f>Sheet1!$Z$2:$Z$2558</c:f>
            </c:numRef>
          </c:val>
          <c:smooth val="0"/>
          <c:extLst>
            <c:ext xmlns:c16="http://schemas.microsoft.com/office/drawing/2014/chart" uri="{C3380CC4-5D6E-409C-BE32-E72D297353CC}">
              <c16:uniqueId val="{00000018-5ECE-4621-AAD4-9C67AB7F5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49096"/>
        <c:axId val="274948440"/>
      </c:lineChart>
      <c:catAx>
        <c:axId val="27494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48440"/>
        <c:crosses val="autoZero"/>
        <c:auto val="1"/>
        <c:lblAlgn val="ctr"/>
        <c:lblOffset val="100"/>
        <c:noMultiLvlLbl val="0"/>
      </c:catAx>
      <c:valAx>
        <c:axId val="27494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4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55F74-3C08-4E6E-B6B8-BF2B0233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| twitter_new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0D135-2363-466A-85AF-DF0BD3D432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4488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90FB6-D69F-4234-A3F3-F7C787690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01/01/2011 - 12/31/2017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7B227-A052-4B34-A845-CEABAF65D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962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User Questions | twitter_new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User Questions | twitter_new</dc:title>
  <dc:creator>Administrator</dc:creator>
  <cp:lastModifiedBy>Administrator</cp:lastModifiedBy>
  <cp:revision>1</cp:revision>
  <dcterms:created xsi:type="dcterms:W3CDTF">2018-04-19T17:32:56Z</dcterms:created>
  <dcterms:modified xsi:type="dcterms:W3CDTF">2018-04-19T17:33:00Z</dcterms:modified>
</cp:coreProperties>
</file>