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28FA-4E7A-9D7C-6D6FC21E1DE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Sheet1!$C$2:$C$367</c:f>
            </c:numRef>
          </c:val>
          <c:smooth val="0"/>
          <c:extLst>
            <c:ext xmlns:c16="http://schemas.microsoft.com/office/drawing/2014/chart" uri="{C3380CC4-5D6E-409C-BE32-E72D297353CC}">
              <c16:uniqueId val="{00000001-28FA-4E7A-9D7C-6D6FC21E1DE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Sheet1!$D$2:$D$367</c:f>
            </c:numRef>
          </c:val>
          <c:smooth val="0"/>
          <c:extLst>
            <c:ext xmlns:c16="http://schemas.microsoft.com/office/drawing/2014/chart" uri="{C3380CC4-5D6E-409C-BE32-E72D297353CC}">
              <c16:uniqueId val="{00000002-28FA-4E7A-9D7C-6D6FC21E1DE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Sheet1!$E$2:$E$367</c:f>
            </c:numRef>
          </c:val>
          <c:smooth val="0"/>
          <c:extLst>
            <c:ext xmlns:c16="http://schemas.microsoft.com/office/drawing/2014/chart" uri="{C3380CC4-5D6E-409C-BE32-E72D297353CC}">
              <c16:uniqueId val="{00000003-28FA-4E7A-9D7C-6D6FC21E1DE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Sheet1!$F$2:$F$367</c:f>
            </c:numRef>
          </c:val>
          <c:smooth val="0"/>
          <c:extLst>
            <c:ext xmlns:c16="http://schemas.microsoft.com/office/drawing/2014/chart" uri="{C3380CC4-5D6E-409C-BE32-E72D297353CC}">
              <c16:uniqueId val="{00000004-28FA-4E7A-9D7C-6D6FC21E1DE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Sheet1!$G$2:$G$367</c:f>
            </c:numRef>
          </c:val>
          <c:smooth val="0"/>
          <c:extLst>
            <c:ext xmlns:c16="http://schemas.microsoft.com/office/drawing/2014/chart" uri="{C3380CC4-5D6E-409C-BE32-E72D297353CC}">
              <c16:uniqueId val="{00000005-28FA-4E7A-9D7C-6D6FC21E1DE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Sheet1!$H$2:$H$367</c:f>
            </c:numRef>
          </c:val>
          <c:smooth val="0"/>
          <c:extLst>
            <c:ext xmlns:c16="http://schemas.microsoft.com/office/drawing/2014/chart" uri="{C3380CC4-5D6E-409C-BE32-E72D297353CC}">
              <c16:uniqueId val="{00000006-28FA-4E7A-9D7C-6D6FC21E1DE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Sheet1!$I$2:$I$367</c:f>
            </c:numRef>
          </c:val>
          <c:smooth val="0"/>
          <c:extLst>
            <c:ext xmlns:c16="http://schemas.microsoft.com/office/drawing/2014/chart" uri="{C3380CC4-5D6E-409C-BE32-E72D297353CC}">
              <c16:uniqueId val="{00000007-28FA-4E7A-9D7C-6D6FC21E1DE8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Sheet1!$J$2:$J$367</c:f>
            </c:numRef>
          </c:val>
          <c:smooth val="0"/>
          <c:extLst>
            <c:ext xmlns:c16="http://schemas.microsoft.com/office/drawing/2014/chart" uri="{C3380CC4-5D6E-409C-BE32-E72D297353CC}">
              <c16:uniqueId val="{00000008-28FA-4E7A-9D7C-6D6FC21E1DE8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Sheet1!$K$2:$K$367</c:f>
            </c:numRef>
          </c:val>
          <c:smooth val="0"/>
          <c:extLst>
            <c:ext xmlns:c16="http://schemas.microsoft.com/office/drawing/2014/chart" uri="{C3380CC4-5D6E-409C-BE32-E72D297353CC}">
              <c16:uniqueId val="{00000009-28FA-4E7A-9D7C-6D6FC21E1DE8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Sheet1!$L$2:$L$367</c:f>
            </c:numRef>
          </c:val>
          <c:smooth val="0"/>
          <c:extLst>
            <c:ext xmlns:c16="http://schemas.microsoft.com/office/drawing/2014/chart" uri="{C3380CC4-5D6E-409C-BE32-E72D297353CC}">
              <c16:uniqueId val="{0000000A-28FA-4E7A-9D7C-6D6FC21E1DE8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Sheet1!$M$2:$M$367</c:f>
            </c:numRef>
          </c:val>
          <c:smooth val="0"/>
          <c:extLst>
            <c:ext xmlns:c16="http://schemas.microsoft.com/office/drawing/2014/chart" uri="{C3380CC4-5D6E-409C-BE32-E72D297353CC}">
              <c16:uniqueId val="{0000000B-28FA-4E7A-9D7C-6D6FC21E1DE8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Sheet1!$N$2:$N$367</c:f>
            </c:numRef>
          </c:val>
          <c:smooth val="0"/>
          <c:extLst>
            <c:ext xmlns:c16="http://schemas.microsoft.com/office/drawing/2014/chart" uri="{C3380CC4-5D6E-409C-BE32-E72D297353CC}">
              <c16:uniqueId val="{0000000C-28FA-4E7A-9D7C-6D6FC21E1DE8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Sheet1!$O$2:$O$367</c:f>
            </c:numRef>
          </c:val>
          <c:smooth val="0"/>
          <c:extLst>
            <c:ext xmlns:c16="http://schemas.microsoft.com/office/drawing/2014/chart" uri="{C3380CC4-5D6E-409C-BE32-E72D297353CC}">
              <c16:uniqueId val="{0000000D-28FA-4E7A-9D7C-6D6FC21E1DE8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Sheet1!$P$2:$P$367</c:f>
            </c:numRef>
          </c:val>
          <c:smooth val="0"/>
          <c:extLst>
            <c:ext xmlns:c16="http://schemas.microsoft.com/office/drawing/2014/chart" uri="{C3380CC4-5D6E-409C-BE32-E72D297353CC}">
              <c16:uniqueId val="{0000000E-28FA-4E7A-9D7C-6D6FC21E1DE8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Sheet1!$Q$2:$Q$367</c:f>
            </c:numRef>
          </c:val>
          <c:smooth val="0"/>
          <c:extLst>
            <c:ext xmlns:c16="http://schemas.microsoft.com/office/drawing/2014/chart" uri="{C3380CC4-5D6E-409C-BE32-E72D297353CC}">
              <c16:uniqueId val="{0000000F-28FA-4E7A-9D7C-6D6FC21E1DE8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Sheet1!$R$2:$R$367</c:f>
            </c:numRef>
          </c:val>
          <c:smooth val="0"/>
          <c:extLst>
            <c:ext xmlns:c16="http://schemas.microsoft.com/office/drawing/2014/chart" uri="{C3380CC4-5D6E-409C-BE32-E72D297353CC}">
              <c16:uniqueId val="{00000010-28FA-4E7A-9D7C-6D6FC21E1DE8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Sheet1!$S$2:$S$367</c:f>
            </c:numRef>
          </c:val>
          <c:smooth val="0"/>
          <c:extLst>
            <c:ext xmlns:c16="http://schemas.microsoft.com/office/drawing/2014/chart" uri="{C3380CC4-5D6E-409C-BE32-E72D297353CC}">
              <c16:uniqueId val="{00000011-28FA-4E7A-9D7C-6D6FC21E1DE8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Sheet1!$T$2:$T$367</c:f>
            </c:numRef>
          </c:val>
          <c:smooth val="0"/>
          <c:extLst>
            <c:ext xmlns:c16="http://schemas.microsoft.com/office/drawing/2014/chart" uri="{C3380CC4-5D6E-409C-BE32-E72D297353CC}">
              <c16:uniqueId val="{00000012-28FA-4E7A-9D7C-6D6FC21E1DE8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Sheet1!$U$2:$U$367</c:f>
            </c:numRef>
          </c:val>
          <c:smooth val="0"/>
          <c:extLst>
            <c:ext xmlns:c16="http://schemas.microsoft.com/office/drawing/2014/chart" uri="{C3380CC4-5D6E-409C-BE32-E72D297353CC}">
              <c16:uniqueId val="{00000013-28FA-4E7A-9D7C-6D6FC21E1DE8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Sheet1!$V$2:$V$367</c:f>
            </c:numRef>
          </c:val>
          <c:smooth val="0"/>
          <c:extLst>
            <c:ext xmlns:c16="http://schemas.microsoft.com/office/drawing/2014/chart" uri="{C3380CC4-5D6E-409C-BE32-E72D297353CC}">
              <c16:uniqueId val="{00000014-28FA-4E7A-9D7C-6D6FC21E1DE8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Sheet1!$W$2:$W$367</c:f>
            </c:numRef>
          </c:val>
          <c:smooth val="0"/>
          <c:extLst>
            <c:ext xmlns:c16="http://schemas.microsoft.com/office/drawing/2014/chart" uri="{C3380CC4-5D6E-409C-BE32-E72D297353CC}">
              <c16:uniqueId val="{00000015-28FA-4E7A-9D7C-6D6FC21E1DE8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Sheet1!$X$2:$X$367</c:f>
            </c:numRef>
          </c:val>
          <c:smooth val="0"/>
          <c:extLst>
            <c:ext xmlns:c16="http://schemas.microsoft.com/office/drawing/2014/chart" uri="{C3380CC4-5D6E-409C-BE32-E72D297353CC}">
              <c16:uniqueId val="{00000016-28FA-4E7A-9D7C-6D6FC21E1DE8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Sheet1!$Y$2:$Y$367</c:f>
            </c:numRef>
          </c:val>
          <c:smooth val="0"/>
          <c:extLst>
            <c:ext xmlns:c16="http://schemas.microsoft.com/office/drawing/2014/chart" uri="{C3380CC4-5D6E-409C-BE32-E72D297353CC}">
              <c16:uniqueId val="{00000017-28FA-4E7A-9D7C-6D6FC21E1DE8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Sheet1!$Z$2:$Z$367</c:f>
            </c:numRef>
          </c:val>
          <c:smooth val="0"/>
          <c:extLst>
            <c:ext xmlns:c16="http://schemas.microsoft.com/office/drawing/2014/chart" uri="{C3380CC4-5D6E-409C-BE32-E72D297353CC}">
              <c16:uniqueId val="{00000018-28FA-4E7A-9D7C-6D6FC21E1DE8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Sheet1!$AA$2:$AA$367</c:f>
            </c:numRef>
          </c:val>
          <c:smooth val="0"/>
          <c:extLst>
            <c:ext xmlns:c16="http://schemas.microsoft.com/office/drawing/2014/chart" uri="{C3380CC4-5D6E-409C-BE32-E72D297353CC}">
              <c16:uniqueId val="{00000019-28FA-4E7A-9D7C-6D6FC21E1DE8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Sheet1!$AB$2:$AB$367</c:f>
            </c:numRef>
          </c:val>
          <c:smooth val="0"/>
          <c:extLst>
            <c:ext xmlns:c16="http://schemas.microsoft.com/office/drawing/2014/chart" uri="{C3380CC4-5D6E-409C-BE32-E72D297353CC}">
              <c16:uniqueId val="{0000001A-28FA-4E7A-9D7C-6D6FC21E1DE8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Sheet1!$AC$2:$AC$367</c:f>
            </c:numRef>
          </c:val>
          <c:smooth val="0"/>
          <c:extLst>
            <c:ext xmlns:c16="http://schemas.microsoft.com/office/drawing/2014/chart" uri="{C3380CC4-5D6E-409C-BE32-E72D297353CC}">
              <c16:uniqueId val="{0000001B-28FA-4E7A-9D7C-6D6FC21E1DE8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Sheet1!$AD$2:$AD$367</c:f>
            </c:numRef>
          </c:val>
          <c:smooth val="0"/>
          <c:extLst>
            <c:ext xmlns:c16="http://schemas.microsoft.com/office/drawing/2014/chart" uri="{C3380CC4-5D6E-409C-BE32-E72D297353CC}">
              <c16:uniqueId val="{0000001C-28FA-4E7A-9D7C-6D6FC21E1DE8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Sheet1!$AE$2:$AE$367</c:f>
            </c:numRef>
          </c:val>
          <c:smooth val="0"/>
          <c:extLst>
            <c:ext xmlns:c16="http://schemas.microsoft.com/office/drawing/2014/chart" uri="{C3380CC4-5D6E-409C-BE32-E72D297353CC}">
              <c16:uniqueId val="{0000001D-28FA-4E7A-9D7C-6D6FC21E1DE8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Sheet1!$AF$2:$AF$367</c:f>
            </c:numRef>
          </c:val>
          <c:smooth val="0"/>
          <c:extLst>
            <c:ext xmlns:c16="http://schemas.microsoft.com/office/drawing/2014/chart" uri="{C3380CC4-5D6E-409C-BE32-E72D297353CC}">
              <c16:uniqueId val="{0000001E-28FA-4E7A-9D7C-6D6FC21E1DE8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Sheet1!$AG$2:$AG$367</c:f>
            </c:numRef>
          </c:val>
          <c:smooth val="0"/>
          <c:extLst>
            <c:ext xmlns:c16="http://schemas.microsoft.com/office/drawing/2014/chart" uri="{C3380CC4-5D6E-409C-BE32-E72D297353CC}">
              <c16:uniqueId val="{0000001F-28FA-4E7A-9D7C-6D6FC21E1DE8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Sheet1!$AH$2:$AH$367</c:f>
            </c:numRef>
          </c:val>
          <c:smooth val="0"/>
          <c:extLst>
            <c:ext xmlns:c16="http://schemas.microsoft.com/office/drawing/2014/chart" uri="{C3380CC4-5D6E-409C-BE32-E72D297353CC}">
              <c16:uniqueId val="{00000020-28FA-4E7A-9D7C-6D6FC21E1DE8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Sheet1!$AI$2:$AI$367</c:f>
            </c:numRef>
          </c:val>
          <c:smooth val="0"/>
          <c:extLst>
            <c:ext xmlns:c16="http://schemas.microsoft.com/office/drawing/2014/chart" uri="{C3380CC4-5D6E-409C-BE32-E72D297353CC}">
              <c16:uniqueId val="{00000021-28FA-4E7A-9D7C-6D6FC21E1DE8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Sheet1!$AJ$2:$AJ$367</c:f>
            </c:numRef>
          </c:val>
          <c:smooth val="0"/>
          <c:extLst>
            <c:ext xmlns:c16="http://schemas.microsoft.com/office/drawing/2014/chart" uri="{C3380CC4-5D6E-409C-BE32-E72D297353CC}">
              <c16:uniqueId val="{00000022-28FA-4E7A-9D7C-6D6FC21E1DE8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Sheet1!$AK$2:$AK$367</c:f>
            </c:numRef>
          </c:val>
          <c:smooth val="0"/>
          <c:extLst>
            <c:ext xmlns:c16="http://schemas.microsoft.com/office/drawing/2014/chart" uri="{C3380CC4-5D6E-409C-BE32-E72D297353CC}">
              <c16:uniqueId val="{00000023-28FA-4E7A-9D7C-6D6FC21E1DE8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Sheet1!$AL$2:$AL$367</c:f>
            </c:numRef>
          </c:val>
          <c:smooth val="0"/>
          <c:extLst>
            <c:ext xmlns:c16="http://schemas.microsoft.com/office/drawing/2014/chart" uri="{C3380CC4-5D6E-409C-BE32-E72D297353CC}">
              <c16:uniqueId val="{00000024-28FA-4E7A-9D7C-6D6FC21E1DE8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Sheet1!$AM$2:$AM$367</c:f>
            </c:numRef>
          </c:val>
          <c:smooth val="0"/>
          <c:extLst>
            <c:ext xmlns:c16="http://schemas.microsoft.com/office/drawing/2014/chart" uri="{C3380CC4-5D6E-409C-BE32-E72D297353CC}">
              <c16:uniqueId val="{00000025-28FA-4E7A-9D7C-6D6FC21E1DE8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Sheet1!$AN$2:$AN$367</c:f>
            </c:numRef>
          </c:val>
          <c:smooth val="0"/>
          <c:extLst>
            <c:ext xmlns:c16="http://schemas.microsoft.com/office/drawing/2014/chart" uri="{C3380CC4-5D6E-409C-BE32-E72D297353CC}">
              <c16:uniqueId val="{00000026-28FA-4E7A-9D7C-6D6FC21E1DE8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Sheet1!$AO$2:$AO$367</c:f>
            </c:numRef>
          </c:val>
          <c:smooth val="0"/>
          <c:extLst>
            <c:ext xmlns:c16="http://schemas.microsoft.com/office/drawing/2014/chart" uri="{C3380CC4-5D6E-409C-BE32-E72D297353CC}">
              <c16:uniqueId val="{00000027-28FA-4E7A-9D7C-6D6FC21E1DE8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Sheet1!$AP$2:$AP$367</c:f>
            </c:numRef>
          </c:val>
          <c:smooth val="0"/>
          <c:extLst>
            <c:ext xmlns:c16="http://schemas.microsoft.com/office/drawing/2014/chart" uri="{C3380CC4-5D6E-409C-BE32-E72D297353CC}">
              <c16:uniqueId val="{00000028-28FA-4E7A-9D7C-6D6FC21E1DE8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Sheet1!$AQ$2:$AQ$367</c:f>
            </c:numRef>
          </c:val>
          <c:smooth val="0"/>
          <c:extLst>
            <c:ext xmlns:c16="http://schemas.microsoft.com/office/drawing/2014/chart" uri="{C3380CC4-5D6E-409C-BE32-E72D297353CC}">
              <c16:uniqueId val="{00000029-28FA-4E7A-9D7C-6D6FC21E1DE8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Sheet1!$AR$2:$AR$367</c:f>
            </c:numRef>
          </c:val>
          <c:smooth val="0"/>
          <c:extLst>
            <c:ext xmlns:c16="http://schemas.microsoft.com/office/drawing/2014/chart" uri="{C3380CC4-5D6E-409C-BE32-E72D297353CC}">
              <c16:uniqueId val="{0000002A-28FA-4E7A-9D7C-6D6FC21E1DE8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Sheet1!$AS$2:$AS$367</c:f>
            </c:numRef>
          </c:val>
          <c:smooth val="0"/>
          <c:extLst>
            <c:ext xmlns:c16="http://schemas.microsoft.com/office/drawing/2014/chart" uri="{C3380CC4-5D6E-409C-BE32-E72D297353CC}">
              <c16:uniqueId val="{0000002B-28FA-4E7A-9D7C-6D6FC21E1DE8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Sheet1!$AT$2:$AT$367</c:f>
            </c:numRef>
          </c:val>
          <c:smooth val="0"/>
          <c:extLst>
            <c:ext xmlns:c16="http://schemas.microsoft.com/office/drawing/2014/chart" uri="{C3380CC4-5D6E-409C-BE32-E72D297353CC}">
              <c16:uniqueId val="{0000002C-28FA-4E7A-9D7C-6D6FC21E1DE8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Sheet1!$AU$2:$AU$367</c:f>
            </c:numRef>
          </c:val>
          <c:smooth val="0"/>
          <c:extLst>
            <c:ext xmlns:c16="http://schemas.microsoft.com/office/drawing/2014/chart" uri="{C3380CC4-5D6E-409C-BE32-E72D297353CC}">
              <c16:uniqueId val="{0000002D-28FA-4E7A-9D7C-6D6FC21E1DE8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Sheet1!$AV$2:$AV$367</c:f>
            </c:numRef>
          </c:val>
          <c:smooth val="0"/>
          <c:extLst>
            <c:ext xmlns:c16="http://schemas.microsoft.com/office/drawing/2014/chart" uri="{C3380CC4-5D6E-409C-BE32-E72D297353CC}">
              <c16:uniqueId val="{0000002E-28FA-4E7A-9D7C-6D6FC21E1DE8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Sheet1!$AW$2:$AW$367</c:f>
            </c:numRef>
          </c:val>
          <c:smooth val="0"/>
          <c:extLst>
            <c:ext xmlns:c16="http://schemas.microsoft.com/office/drawing/2014/chart" uri="{C3380CC4-5D6E-409C-BE32-E72D297353CC}">
              <c16:uniqueId val="{0000002F-28FA-4E7A-9D7C-6D6FC21E1DE8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Sheet1!$AX$2:$AX$367</c:f>
            </c:numRef>
          </c:val>
          <c:smooth val="0"/>
          <c:extLst>
            <c:ext xmlns:c16="http://schemas.microsoft.com/office/drawing/2014/chart" uri="{C3380CC4-5D6E-409C-BE32-E72D297353CC}">
              <c16:uniqueId val="{00000030-28FA-4E7A-9D7C-6D6FC21E1DE8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Sheet1!$AY$2:$AY$367</c:f>
            </c:numRef>
          </c:val>
          <c:smooth val="0"/>
          <c:extLst>
            <c:ext xmlns:c16="http://schemas.microsoft.com/office/drawing/2014/chart" uri="{C3380CC4-5D6E-409C-BE32-E72D297353CC}">
              <c16:uniqueId val="{00000031-28FA-4E7A-9D7C-6D6FC21E1DE8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Sheet1!$AZ$2:$AZ$367</c:f>
            </c:numRef>
          </c:val>
          <c:smooth val="0"/>
          <c:extLst>
            <c:ext xmlns:c16="http://schemas.microsoft.com/office/drawing/2014/chart" uri="{C3380CC4-5D6E-409C-BE32-E72D297353CC}">
              <c16:uniqueId val="{00000032-28FA-4E7A-9D7C-6D6FC21E1DE8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Sheet1!$BA$2:$BA$367</c:f>
            </c:numRef>
          </c:val>
          <c:smooth val="0"/>
          <c:extLst>
            <c:ext xmlns:c16="http://schemas.microsoft.com/office/drawing/2014/chart" uri="{C3380CC4-5D6E-409C-BE32-E72D297353CC}">
              <c16:uniqueId val="{00000033-28FA-4E7A-9D7C-6D6FC21E1DE8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Sheet1!$BB$2:$BB$367</c:f>
            </c:numRef>
          </c:val>
          <c:smooth val="0"/>
          <c:extLst>
            <c:ext xmlns:c16="http://schemas.microsoft.com/office/drawing/2014/chart" uri="{C3380CC4-5D6E-409C-BE32-E72D297353CC}">
              <c16:uniqueId val="{00000034-28FA-4E7A-9D7C-6D6FC21E1DE8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Sheet1!$BC$2:$BC$367</c:f>
            </c:numRef>
          </c:val>
          <c:smooth val="0"/>
          <c:extLst>
            <c:ext xmlns:c16="http://schemas.microsoft.com/office/drawing/2014/chart" uri="{C3380CC4-5D6E-409C-BE32-E72D297353CC}">
              <c16:uniqueId val="{00000035-28FA-4E7A-9D7C-6D6FC21E1DE8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Sheet1!$BD$2:$BD$367</c:f>
            </c:numRef>
          </c:val>
          <c:smooth val="0"/>
          <c:extLst>
            <c:ext xmlns:c16="http://schemas.microsoft.com/office/drawing/2014/chart" uri="{C3380CC4-5D6E-409C-BE32-E72D297353CC}">
              <c16:uniqueId val="{00000036-28FA-4E7A-9D7C-6D6FC21E1DE8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Sheet1!$BE$2:$BE$367</c:f>
            </c:numRef>
          </c:val>
          <c:smooth val="0"/>
          <c:extLst>
            <c:ext xmlns:c16="http://schemas.microsoft.com/office/drawing/2014/chart" uri="{C3380CC4-5D6E-409C-BE32-E72D297353CC}">
              <c16:uniqueId val="{00000037-28FA-4E7A-9D7C-6D6FC21E1DE8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Sheet1!$BF$2:$BF$367</c:f>
            </c:numRef>
          </c:val>
          <c:smooth val="0"/>
          <c:extLst>
            <c:ext xmlns:c16="http://schemas.microsoft.com/office/drawing/2014/chart" uri="{C3380CC4-5D6E-409C-BE32-E72D297353CC}">
              <c16:uniqueId val="{00000038-28FA-4E7A-9D7C-6D6FC21E1DE8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Sheet1!$BG$2:$BG$367</c:f>
            </c:numRef>
          </c:val>
          <c:smooth val="0"/>
          <c:extLst>
            <c:ext xmlns:c16="http://schemas.microsoft.com/office/drawing/2014/chart" uri="{C3380CC4-5D6E-409C-BE32-E72D297353CC}">
              <c16:uniqueId val="{00000039-28FA-4E7A-9D7C-6D6FC21E1DE8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Sheet1!$BH$2:$BH$367</c:f>
            </c:numRef>
          </c:val>
          <c:smooth val="0"/>
          <c:extLst>
            <c:ext xmlns:c16="http://schemas.microsoft.com/office/drawing/2014/chart" uri="{C3380CC4-5D6E-409C-BE32-E72D297353CC}">
              <c16:uniqueId val="{0000003A-28FA-4E7A-9D7C-6D6FC21E1DE8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Sheet1!$BI$2:$BI$367</c:f>
            </c:numRef>
          </c:val>
          <c:smooth val="0"/>
          <c:extLst>
            <c:ext xmlns:c16="http://schemas.microsoft.com/office/drawing/2014/chart" uri="{C3380CC4-5D6E-409C-BE32-E72D297353CC}">
              <c16:uniqueId val="{0000003B-28FA-4E7A-9D7C-6D6FC21E1DE8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Sheet1!$BJ$2:$BJ$367</c:f>
            </c:numRef>
          </c:val>
          <c:smooth val="0"/>
          <c:extLst>
            <c:ext xmlns:c16="http://schemas.microsoft.com/office/drawing/2014/chart" uri="{C3380CC4-5D6E-409C-BE32-E72D297353CC}">
              <c16:uniqueId val="{0000003C-28FA-4E7A-9D7C-6D6FC21E1DE8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Sheet1!$BK$2:$BK$367</c:f>
            </c:numRef>
          </c:val>
          <c:smooth val="0"/>
          <c:extLst>
            <c:ext xmlns:c16="http://schemas.microsoft.com/office/drawing/2014/chart" uri="{C3380CC4-5D6E-409C-BE32-E72D297353CC}">
              <c16:uniqueId val="{0000003D-28FA-4E7A-9D7C-6D6FC21E1DE8}"/>
            </c:ext>
          </c:extLst>
        </c:ser>
        <c:ser>
          <c:idx val="62"/>
          <c:order val="62"/>
          <c:tx>
            <c:strRef>
              <c:f>Sheet1!$BL$1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Sheet1!$BL$2:$BL$367</c:f>
            </c:numRef>
          </c:val>
          <c:smooth val="0"/>
          <c:extLst>
            <c:ext xmlns:c16="http://schemas.microsoft.com/office/drawing/2014/chart" uri="{C3380CC4-5D6E-409C-BE32-E72D297353CC}">
              <c16:uniqueId val="{0000003E-28FA-4E7A-9D7C-6D6FC21E1DE8}"/>
            </c:ext>
          </c:extLst>
        </c:ser>
        <c:ser>
          <c:idx val="63"/>
          <c:order val="63"/>
          <c:tx>
            <c:strRef>
              <c:f>Sheet1!$BM$1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Sheet1!$BM$2:$BM$367</c:f>
            </c:numRef>
          </c:val>
          <c:smooth val="0"/>
          <c:extLst>
            <c:ext xmlns:c16="http://schemas.microsoft.com/office/drawing/2014/chart" uri="{C3380CC4-5D6E-409C-BE32-E72D297353CC}">
              <c16:uniqueId val="{0000003F-28FA-4E7A-9D7C-6D6FC21E1DE8}"/>
            </c:ext>
          </c:extLst>
        </c:ser>
        <c:ser>
          <c:idx val="64"/>
          <c:order val="64"/>
          <c:tx>
            <c:strRef>
              <c:f>Sheet1!$BN$1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Sheet1!$BN$2:$BN$367</c:f>
            </c:numRef>
          </c:val>
          <c:smooth val="0"/>
          <c:extLst>
            <c:ext xmlns:c16="http://schemas.microsoft.com/office/drawing/2014/chart" uri="{C3380CC4-5D6E-409C-BE32-E72D297353CC}">
              <c16:uniqueId val="{00000040-28FA-4E7A-9D7C-6D6FC21E1DE8}"/>
            </c:ext>
          </c:extLst>
        </c:ser>
        <c:ser>
          <c:idx val="65"/>
          <c:order val="65"/>
          <c:tx>
            <c:strRef>
              <c:f>Sheet1!$BO$1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Sheet1!$BO$2:$BO$367</c:f>
            </c:numRef>
          </c:val>
          <c:smooth val="0"/>
          <c:extLst>
            <c:ext xmlns:c16="http://schemas.microsoft.com/office/drawing/2014/chart" uri="{C3380CC4-5D6E-409C-BE32-E72D297353CC}">
              <c16:uniqueId val="{00000041-28FA-4E7A-9D7C-6D6FC21E1DE8}"/>
            </c:ext>
          </c:extLst>
        </c:ser>
        <c:ser>
          <c:idx val="66"/>
          <c:order val="66"/>
          <c:tx>
            <c:strRef>
              <c:f>Sheet1!$BP$1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Sheet1!$BP$2:$BP$367</c:f>
            </c:numRef>
          </c:val>
          <c:smooth val="0"/>
          <c:extLst>
            <c:ext xmlns:c16="http://schemas.microsoft.com/office/drawing/2014/chart" uri="{C3380CC4-5D6E-409C-BE32-E72D297353CC}">
              <c16:uniqueId val="{00000042-28FA-4E7A-9D7C-6D6FC21E1DE8}"/>
            </c:ext>
          </c:extLst>
        </c:ser>
        <c:ser>
          <c:idx val="67"/>
          <c:order val="67"/>
          <c:tx>
            <c:strRef>
              <c:f>Sheet1!$BQ$1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Sheet1!$BQ$2:$BQ$367</c:f>
            </c:numRef>
          </c:val>
          <c:smooth val="0"/>
          <c:extLst>
            <c:ext xmlns:c16="http://schemas.microsoft.com/office/drawing/2014/chart" uri="{C3380CC4-5D6E-409C-BE32-E72D297353CC}">
              <c16:uniqueId val="{00000043-28FA-4E7A-9D7C-6D6FC21E1DE8}"/>
            </c:ext>
          </c:extLst>
        </c:ser>
        <c:ser>
          <c:idx val="68"/>
          <c:order val="68"/>
          <c:tx>
            <c:strRef>
              <c:f>Sheet1!$BR$1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Sheet1!$BR$2:$BR$367</c:f>
            </c:numRef>
          </c:val>
          <c:smooth val="0"/>
          <c:extLst>
            <c:ext xmlns:c16="http://schemas.microsoft.com/office/drawing/2014/chart" uri="{C3380CC4-5D6E-409C-BE32-E72D297353CC}">
              <c16:uniqueId val="{00000044-28FA-4E7A-9D7C-6D6FC21E1DE8}"/>
            </c:ext>
          </c:extLst>
        </c:ser>
        <c:ser>
          <c:idx val="69"/>
          <c:order val="69"/>
          <c:tx>
            <c:strRef>
              <c:f>Sheet1!$BS$1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Sheet1!$BS$2:$BS$367</c:f>
            </c:numRef>
          </c:val>
          <c:smooth val="0"/>
          <c:extLst>
            <c:ext xmlns:c16="http://schemas.microsoft.com/office/drawing/2014/chart" uri="{C3380CC4-5D6E-409C-BE32-E72D297353CC}">
              <c16:uniqueId val="{00000045-28FA-4E7A-9D7C-6D6FC21E1DE8}"/>
            </c:ext>
          </c:extLst>
        </c:ser>
        <c:ser>
          <c:idx val="70"/>
          <c:order val="70"/>
          <c:tx>
            <c:strRef>
              <c:f>Sheet1!$BT$1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Sheet1!$BT$2:$BT$367</c:f>
            </c:numRef>
          </c:val>
          <c:smooth val="0"/>
          <c:extLst>
            <c:ext xmlns:c16="http://schemas.microsoft.com/office/drawing/2014/chart" uri="{C3380CC4-5D6E-409C-BE32-E72D297353CC}">
              <c16:uniqueId val="{00000046-28FA-4E7A-9D7C-6D6FC21E1DE8}"/>
            </c:ext>
          </c:extLst>
        </c:ser>
        <c:ser>
          <c:idx val="71"/>
          <c:order val="71"/>
          <c:tx>
            <c:strRef>
              <c:f>Sheet1!$BU$1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Sheet1!$BU$2:$BU$367</c:f>
            </c:numRef>
          </c:val>
          <c:smooth val="0"/>
          <c:extLst>
            <c:ext xmlns:c16="http://schemas.microsoft.com/office/drawing/2014/chart" uri="{C3380CC4-5D6E-409C-BE32-E72D297353CC}">
              <c16:uniqueId val="{00000047-28FA-4E7A-9D7C-6D6FC21E1DE8}"/>
            </c:ext>
          </c:extLst>
        </c:ser>
        <c:ser>
          <c:idx val="72"/>
          <c:order val="72"/>
          <c:tx>
            <c:strRef>
              <c:f>Sheet1!$BV$1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Sheet1!$BV$2:$BV$367</c:f>
            </c:numRef>
          </c:val>
          <c:smooth val="0"/>
          <c:extLst>
            <c:ext xmlns:c16="http://schemas.microsoft.com/office/drawing/2014/chart" uri="{C3380CC4-5D6E-409C-BE32-E72D297353CC}">
              <c16:uniqueId val="{00000048-28FA-4E7A-9D7C-6D6FC21E1DE8}"/>
            </c:ext>
          </c:extLst>
        </c:ser>
        <c:ser>
          <c:idx val="73"/>
          <c:order val="73"/>
          <c:tx>
            <c:strRef>
              <c:f>Sheet1!$BW$1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Sheet1!$BW$2:$BW$367</c:f>
            </c:numRef>
          </c:val>
          <c:smooth val="0"/>
          <c:extLst>
            <c:ext xmlns:c16="http://schemas.microsoft.com/office/drawing/2014/chart" uri="{C3380CC4-5D6E-409C-BE32-E72D297353CC}">
              <c16:uniqueId val="{00000049-28FA-4E7A-9D7C-6D6FC21E1DE8}"/>
            </c:ext>
          </c:extLst>
        </c:ser>
        <c:ser>
          <c:idx val="74"/>
          <c:order val="74"/>
          <c:tx>
            <c:strRef>
              <c:f>Sheet1!$BX$1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Sheet1!$BX$2:$BX$367</c:f>
            </c:numRef>
          </c:val>
          <c:smooth val="0"/>
          <c:extLst>
            <c:ext xmlns:c16="http://schemas.microsoft.com/office/drawing/2014/chart" uri="{C3380CC4-5D6E-409C-BE32-E72D297353CC}">
              <c16:uniqueId val="{0000004A-28FA-4E7A-9D7C-6D6FC21E1DE8}"/>
            </c:ext>
          </c:extLst>
        </c:ser>
        <c:ser>
          <c:idx val="75"/>
          <c:order val="75"/>
          <c:tx>
            <c:strRef>
              <c:f>Sheet1!$BY$1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Sheet1!$BY$2:$BY$367</c:f>
            </c:numRef>
          </c:val>
          <c:smooth val="0"/>
          <c:extLst>
            <c:ext xmlns:c16="http://schemas.microsoft.com/office/drawing/2014/chart" uri="{C3380CC4-5D6E-409C-BE32-E72D297353CC}">
              <c16:uniqueId val="{0000004B-28FA-4E7A-9D7C-6D6FC21E1DE8}"/>
            </c:ext>
          </c:extLst>
        </c:ser>
        <c:ser>
          <c:idx val="76"/>
          <c:order val="76"/>
          <c:tx>
            <c:strRef>
              <c:f>Sheet1!$BZ$1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Sheet1!$BZ$2:$BZ$367</c:f>
            </c:numRef>
          </c:val>
          <c:smooth val="0"/>
          <c:extLst>
            <c:ext xmlns:c16="http://schemas.microsoft.com/office/drawing/2014/chart" uri="{C3380CC4-5D6E-409C-BE32-E72D297353CC}">
              <c16:uniqueId val="{0000004C-28FA-4E7A-9D7C-6D6FC21E1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162016"/>
        <c:axId val="247162344"/>
      </c:lineChart>
      <c:catAx>
        <c:axId val="24716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62344"/>
        <c:crosses val="autoZero"/>
        <c:auto val="1"/>
        <c:lblAlgn val="ctr"/>
        <c:lblOffset val="100"/>
        <c:noMultiLvlLbl val="0"/>
      </c:catAx>
      <c:valAx>
        <c:axId val="24716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6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30C9-6B45-4F95-AF22-0530C7B4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DAA73-6241-4C2C-B497-C1B6EC47CA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775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A98DB-BC14-453A-A013-7D1AB2F4C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01/01/2012 - 12/31/2012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90683-25B1-4A9B-B6A3-F390EC56D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436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2018-04-08T15:24:55Z</dcterms:created>
  <dcterms:modified xsi:type="dcterms:W3CDTF">2018-04-08T15:25:05Z</dcterms:modified>
</cp:coreProperties>
</file>