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smooth val="0"/>
          <c:extLst>
            <c:ext xmlns:c16="http://schemas.microsoft.com/office/drawing/2014/chart" uri="{C3380CC4-5D6E-409C-BE32-E72D297353CC}">
              <c16:uniqueId val="{00000000-95F4-4C53-88B9-DDDF440EE8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9605648"/>
        <c:axId val="299609584"/>
      </c:lineChart>
      <c:catAx>
        <c:axId val="299605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609584"/>
        <c:crosses val="autoZero"/>
        <c:auto val="1"/>
        <c:lblAlgn val="ctr"/>
        <c:lblOffset val="100"/>
        <c:noMultiLvlLbl val="0"/>
      </c:catAx>
      <c:valAx>
        <c:axId val="299609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605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58F22C-7C60-4DB8-BFAD-BC351C03E1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Smart Fit Colombia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8045C81-DEDD-4AE9-A1F6-518CF0996B2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328420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093E60-455F-45E2-96B3-F5A93A0B02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06/05/2019 - 12/05/2019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817052-AA94-42AB-8B5D-02D3B059B2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165366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Change | Smart Fit Colombia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Change | Smart Fit Colombia</dc:title>
  <dc:creator>Frederik Peiniger</dc:creator>
  <cp:lastModifiedBy>Frederik Peiniger</cp:lastModifiedBy>
  <cp:revision>1</cp:revision>
  <dcterms:created xsi:type="dcterms:W3CDTF">2019-05-14T13:26:37Z</dcterms:created>
  <dcterms:modified xsi:type="dcterms:W3CDTF">2019-05-14T13:26:42Z</dcterms:modified>
</cp:coreProperties>
</file>