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43C9C-6094-4B70-BE47-B7C4F7684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Smart Fit Colombia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361BA6-AF3F-4A90-8AAB-24467812F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6779502"/>
              </p:ext>
            </p:extLst>
          </p:nvPr>
        </p:nvGraphicFramePr>
        <p:xfrm>
          <a:off x="457200" y="1731963"/>
          <a:ext cx="8928605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94415356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49714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7482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481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878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5385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6871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9700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1498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025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4123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3749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054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120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6456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5575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2126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483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522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158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5219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8229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9494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3141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2655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7916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304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2088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4076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538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D73E2-705E-4A90-8DF2-3826D0897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15/04/2019 - 21/04/2019</a:t>
            </a:r>
          </a:p>
        </p:txBody>
      </p:sp>
    </p:spTree>
    <p:extLst>
      <p:ext uri="{BB962C8B-B14F-4D97-AF65-F5344CB8AC3E}">
        <p14:creationId xmlns:p14="http://schemas.microsoft.com/office/powerpoint/2010/main" val="1137659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BBCE-2020-4FB4-8096-5F7284DB0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Smart Fit Colombia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3AFF9-7736-4118-919F-CEAC991B04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388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91098193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93784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4804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782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4754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274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136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1580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0990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1426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262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151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2477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572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4734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580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6509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213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3244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036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8091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9136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330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5553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3532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6660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55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7539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3116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89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Smart Fit Colombia - 2019-04-15 17:43:15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¡Alvis Alvarado, le dijo sí al cambio! Sin ser fácil e inmediato ¡sigue con toda sobre la pista! 🏋️‍♂️💛 ¿Y cuál es tu historia? #SmartFitparaTodos😎
(entrenador) @jimmyfthp #SoySmart 👨‍🏫❤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https://scontent.xx.fbcdn.net/v/t15.5256-10/s720x720/56711372_310967176246032_6761916396797427712_n.jpg?_nc_cat=101&amp;_nc_ht=scontent.xx&amp;oh=e92ec1e0673ed6da2bc97a520997ac6a&amp;oe=5D3CFFA7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23/04/2019 13:43:19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902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B7319-B7A2-4C71-B138-F312879AE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15/04/2019 - 21/04/2019</a:t>
            </a:r>
          </a:p>
        </p:txBody>
      </p:sp>
    </p:spTree>
    <p:extLst>
      <p:ext uri="{BB962C8B-B14F-4D97-AF65-F5344CB8AC3E}">
        <p14:creationId xmlns:p14="http://schemas.microsoft.com/office/powerpoint/2010/main" val="2863268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E50E6-7E5C-486D-8CF0-9B89280F2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Smart Fit Colombia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12D87-9AC4-4415-B458-38B57E5A36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7305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52632577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91206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116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567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508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025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6625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486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7062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7794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1856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2818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813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448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106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4313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0264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3980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827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840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3074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1199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6457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0923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8574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2264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539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5769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354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2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Smart Fit Colombia - 2019-04-16 14:45:12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Smart Fit amamos la autenticidad y entendemos que la diferencia a todos nos hace grandes #SmartFitParaTodos 🙋🏽‍♀️🙋🏿‍♀️🙋🏻‍♀️🙋🏻‍♂️🙋‍♂️❤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https://scontent.xx.fbcdn.net/v/t15.5256-10/p180x540/57505396_244499093046448_7740358162129092608_n.jpg?_nc_cat=109&amp;_nc_ht=scontent.xx&amp;oh=a32aa89dcabc7429c2bb532d77152a30&amp;oe=5D305463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23/04/2019 13:43:19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897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E19F9-658E-4D70-B4E8-2C2DD83EC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15/04/2019 - 21/04/2019</a:t>
            </a:r>
          </a:p>
        </p:txBody>
      </p:sp>
    </p:spTree>
    <p:extLst>
      <p:ext uri="{BB962C8B-B14F-4D97-AF65-F5344CB8AC3E}">
        <p14:creationId xmlns:p14="http://schemas.microsoft.com/office/powerpoint/2010/main" val="194591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41658-E862-4B41-A428-EE2D2EAB0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Smart Fit Colombia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FCC25E-DC3F-4A32-9BC3-8EA4960E6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164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49172380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98522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0087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67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886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536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576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4634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6675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4024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7333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6083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0957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333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914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6823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5735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4966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7010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662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6580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6113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4118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0873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767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0954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928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3373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5537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65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Smart Fit Colombia - 2019-04-17 14:59:43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¡Porque somos únicos como tú! 😎Tenemos esta clase exclusiva de Smart Fit. Una alternativa genial para quienes buscan dinamismo y diversión. El enfoque cardiovascular de corta duración asegura resultados rápidos #SmartFitParaTodos 🤸‍♂️🤸‍♀️🥇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https://scontent.xx.fbcdn.net/v/t1.0-9/p720x720/57504467_1257776411040637_3785875888873144320_o.jpg?_nc_cat=107&amp;_nc_ht=scontent.xx&amp;oh=4568a518fd1eaa9431a8148a561aa7cf&amp;oe=5D2FB3EF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23/04/2019 13:43:19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76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5DA66-709B-4BEF-8F0D-9DC5471BA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15/04/2019 - 21/04/2019</a:t>
            </a:r>
          </a:p>
        </p:txBody>
      </p:sp>
    </p:spTree>
    <p:extLst>
      <p:ext uri="{BB962C8B-B14F-4D97-AF65-F5344CB8AC3E}">
        <p14:creationId xmlns:p14="http://schemas.microsoft.com/office/powerpoint/2010/main" val="2215766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37557-9F93-4BDC-A724-AD20B8DD3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Smart Fit Colombia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86F79E-C9D4-42EE-B903-3A00DBA381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5431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17916759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712664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0980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73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793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328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3070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9815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8134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848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9453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8062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9105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605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351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283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1304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9917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3616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294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0348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9556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457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9215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3490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7156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106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9707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5785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7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Smart Fit Colombia - 2019-04-18 15:09:16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Sin importar la edad 🧓👵¡Es hora de tomar las riendas de tu vida! 😋 En #SmartFit lo hacemos fácil y divertido para ti ¡Somos equipo!#SoySmart 🥇#SmartFitParaTodos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https://scontent.xx.fbcdn.net/v/t1.0-9/p720x720/57449580_1258472114304400_7617420920918900736_o.jpg?_nc_cat=101&amp;_nc_ht=scontent.xx&amp;oh=a846eb03d8b802f965df089dea28d62d&amp;oe=5D3C4EC6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23/04/2019 13:43:19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380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2F5F1-1793-4A72-B88D-7070D8A38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15/04/2019 - 21/04/2019</a:t>
            </a:r>
          </a:p>
        </p:txBody>
      </p:sp>
    </p:spTree>
    <p:extLst>
      <p:ext uri="{BB962C8B-B14F-4D97-AF65-F5344CB8AC3E}">
        <p14:creationId xmlns:p14="http://schemas.microsoft.com/office/powerpoint/2010/main" val="2872107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4DE76-0D98-4D5C-ACD4-574789B60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Smart Fit Colombia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1DF3D-C932-4A08-8E1F-5200F4E6A8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320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24403684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597780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8385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153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698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552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0573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916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2035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3703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655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900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7107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3000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31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6158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055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62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154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4674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7235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77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939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2257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3290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5527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934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5904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0523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00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Smart Fit Colombia - 2019-04-19 14:36:16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Laura es nuestra usuaria Smart de la semana, ¿Sabes por qué?
- Porque comparte el uso de las máquinas y organiza los elementos después de usarlos. Compartir es de líderes. #SoySmart 🤸‍♂️🤸‍♀️😎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https://scontent.xx.fbcdn.net/v/t1.0-9/p720x720/57623838_1259135584238053_5896226284719046656_o.jpg?_nc_cat=103&amp;_nc_ht=scontent.xx&amp;oh=7bc4ddba0cda57ed3901fe167908ac29&amp;oe=5D72518E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23/04/2019 13:43:19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93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979DB-31EE-4549-92A5-A01BEB907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15/04/2019 - 21/04/2019</a:t>
            </a:r>
          </a:p>
        </p:txBody>
      </p:sp>
    </p:spTree>
    <p:extLst>
      <p:ext uri="{BB962C8B-B14F-4D97-AF65-F5344CB8AC3E}">
        <p14:creationId xmlns:p14="http://schemas.microsoft.com/office/powerpoint/2010/main" val="3558928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ECE11-85E6-498C-83DC-204527475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Smart Fit Colombia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019C60-B9B1-4134-9F3D-D7842836C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913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67679358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39899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357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514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179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099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62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6942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9215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0212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4783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3118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0458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28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339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583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819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454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832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375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7231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62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423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4605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9878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554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4883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0639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1762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91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Smart Fit Colombia - 2019-04-20 14:30:18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Cuando algo positivo se quiere, se busca #SoySmart 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https://scontent.xx.fbcdn.net/v/t1.0-9/p720x720/57267743_1259863997498545_8152182291011993600_o.jpg?_nc_cat=100&amp;_nc_ht=scontent.xx&amp;oh=5e8887c3470d9e77d709ebbaaf296883&amp;oe=5D6F07FE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23/04/2019 13:43:19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794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82793-E69A-43CE-835F-BB07B33CC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15/04/2019 - 21/04/2019</a:t>
            </a:r>
          </a:p>
        </p:txBody>
      </p:sp>
    </p:spTree>
    <p:extLst>
      <p:ext uri="{BB962C8B-B14F-4D97-AF65-F5344CB8AC3E}">
        <p14:creationId xmlns:p14="http://schemas.microsoft.com/office/powerpoint/2010/main" val="685129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F00E-2A43-4744-B4EB-1E7E90F8A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Smart Fit Colombia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9FC079-2D41-43B5-98FD-90B931272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029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27840516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100448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9839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562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7499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7827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3837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4663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3202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322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9740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762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7856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794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160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890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9758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257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464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80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2730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2835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0115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2194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9520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4729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027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5945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0274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87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Smart Fit Colombia - 2019-04-21 14:51:13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¡Crepes de jamón y queso!😋 Ideales para las ocasiones en las que no hay mucho tiempo pero sí ganas de algo delicioso. Te dejamos con @luisahdezl y @feelwell7 para aprender esta #receta 🍎🥑🍏
Agradecimientos a @casamagnaoficial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https://scontent.xx.fbcdn.net/v/t15.5256-10/57077059_356299211687373_7376361573578702848_n.jpg?_nc_cat=102&amp;_nc_ht=scontent.xx&amp;oh=31025b09d98b2c3234294229ec016893&amp;oe=5D32D10B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23/04/2019 13:43:19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083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8AA41-6D73-4DBE-BEF8-D600029F5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15/04/2019 - 21/04/2019</a:t>
            </a:r>
          </a:p>
        </p:txBody>
      </p:sp>
    </p:spTree>
    <p:extLst>
      <p:ext uri="{BB962C8B-B14F-4D97-AF65-F5344CB8AC3E}">
        <p14:creationId xmlns:p14="http://schemas.microsoft.com/office/powerpoint/2010/main" val="2916812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1070</Words>
  <Application>Microsoft Office PowerPoint</Application>
  <PresentationFormat>On-screen Show (4:3)</PresentationFormat>
  <Paragraphs>449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Facebook Own Posts Table | Smart Fit Colombia - 1 of 8</vt:lpstr>
      <vt:lpstr>Facebook Own Posts Table | Smart Fit Colombia - 2 of 8</vt:lpstr>
      <vt:lpstr>Facebook Own Posts Table | Smart Fit Colombia - 3 of 8</vt:lpstr>
      <vt:lpstr>Facebook Own Posts Table | Smart Fit Colombia - 4 of 8</vt:lpstr>
      <vt:lpstr>Facebook Own Posts Table | Smart Fit Colombia - 5 of 8</vt:lpstr>
      <vt:lpstr>Facebook Own Posts Table | Smart Fit Colombia - 6 of 8</vt:lpstr>
      <vt:lpstr>Facebook Own Posts Table | Smart Fit Colombia - 7 of 8</vt:lpstr>
      <vt:lpstr>Facebook Own Posts Table | Smart Fit Colombia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Smart Fit Colombia - 1 of 8</dc:title>
  <dc:creator>Frederik Peiniger</dc:creator>
  <cp:lastModifiedBy>Frederik Peiniger</cp:lastModifiedBy>
  <cp:revision>1</cp:revision>
  <dcterms:created xsi:type="dcterms:W3CDTF">2019-04-23T14:09:50Z</dcterms:created>
  <dcterms:modified xsi:type="dcterms:W3CDTF">2019-04-23T14:13:38Z</dcterms:modified>
</cp:coreProperties>
</file>