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EBC39-5BCC-46D7-8E0A-E5F92AD58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Bio Ritmo Oficial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7AE6C8-6740-4EEB-8892-375CB8022D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9421817"/>
              </p:ext>
            </p:extLst>
          </p:nvPr>
        </p:nvGraphicFramePr>
        <p:xfrm>
          <a:off x="457200" y="1731963"/>
          <a:ext cx="8928605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38097563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807660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5604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6743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4332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1758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0787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22439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83963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7959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1601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64740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9062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9705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5470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2222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4561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1283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2082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8777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23950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9887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88165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78959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2004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0051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2630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1635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3441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939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FA47F5-9359-4E88-B85B-4F98D082F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04/04/2019 - 07/04/2019</a:t>
            </a:r>
          </a:p>
        </p:txBody>
      </p:sp>
    </p:spTree>
    <p:extLst>
      <p:ext uri="{BB962C8B-B14F-4D97-AF65-F5344CB8AC3E}">
        <p14:creationId xmlns:p14="http://schemas.microsoft.com/office/powerpoint/2010/main" val="4201488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ECE0B-FFB1-4B09-B17F-82496CEAD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Bio Ritmo Oficial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A30821-BD36-43F3-AA19-5CB8B61107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9399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26606486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328591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717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6323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637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079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8615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109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3098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7085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5814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1459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8491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3563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5392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53722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4862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8901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7324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744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8462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6567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2524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3425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7061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9158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3780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210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9211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370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Bio Ritmo Oficial - 2019-04-04 21:00:01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fim de semana se aproxima e pede muita energia. Finalize o dia na Bio e deixe a endorfina la em cima! https://bit.ly/2VXoj37 #VemPraBio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https://scontent.xx.fbcdn.net/v/t1.0-0/p180x540/56480306_10161695338840594_4939953083279998976_o.png?_nc_cat=111&amp;_nc_ht=scontent.xx&amp;oh=ca849c69b1e42c2b1a5f0441b2fde716&amp;oe=5D3B7B90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15/04/2019 13:24:39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710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99CB4A-50C2-4B80-9878-F0796A6F8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04/04/2019 - 07/04/2019</a:t>
            </a:r>
          </a:p>
        </p:txBody>
      </p:sp>
    </p:spTree>
    <p:extLst>
      <p:ext uri="{BB962C8B-B14F-4D97-AF65-F5344CB8AC3E}">
        <p14:creationId xmlns:p14="http://schemas.microsoft.com/office/powerpoint/2010/main" val="3971119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6BC6D-0553-484F-93BA-5F2C4E951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Bio Ritmo Oficial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F34875-21E2-4D61-9EBF-0C2FFF666B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4743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230069024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917612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0496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511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0044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0726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1627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806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1617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2437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3181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890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0447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7101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9978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813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0901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8860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1675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3763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908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1097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9180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57251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66011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0763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0232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0300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6302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493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Bio Ritmo Oficial - 2019-04-05 15:06:16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aquecimento começa no Squad! Reserve sua aula e #VemPraBio https://bit.ly/2VXoj37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https://scontent.xx.fbcdn.net/v/t1.0-0/p180x540/56337071_10161700044880594_235320931730325504_o.jpg?_nc_cat=109&amp;_nc_ht=scontent.xx&amp;oh=e3290e60c262c400784d65ada4f45211&amp;oe=5D410E9F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15/04/2019 13:24:39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239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10EE8-DF0F-4BC8-8C8E-619761A172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04/04/2019 - 07/04/2019</a:t>
            </a:r>
          </a:p>
        </p:txBody>
      </p:sp>
    </p:spTree>
    <p:extLst>
      <p:ext uri="{BB962C8B-B14F-4D97-AF65-F5344CB8AC3E}">
        <p14:creationId xmlns:p14="http://schemas.microsoft.com/office/powerpoint/2010/main" val="1239503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A2AC6-64FE-435B-B54D-478A45F45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Bio Ritmo Oficial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05B760-463D-4780-8047-13C8DEAD8F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454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129672437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257435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1857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3969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0531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6247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8630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0138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7029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0481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2476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9994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164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8780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3725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455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7932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9505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07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6761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199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3513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0986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17059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84627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5802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9963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0657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3739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549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Bio Ritmo Oficial - 2019-04-06 12:00:01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dia mundial da atividade física, nada melhor que intensificar o seu treino! Então já sabe, reserve sua aula e #VemPraBio
 https://bit.ly/2VXoj37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https://scontent.xx.fbcdn.net/v/t1.0-0/p180x540/56837305_10161699656590594_3654103053826523136_o.jpg?_nc_cat=108&amp;_nc_ht=scontent.xx&amp;oh=6da684eab173a60fb9bd630e18385d40&amp;oe=5D304668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15/04/2019 13:03:14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873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261AA4-4AC6-4371-A4CD-67DC454FD4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04/04/2019 - 07/04/2019</a:t>
            </a:r>
          </a:p>
        </p:txBody>
      </p:sp>
    </p:spTree>
    <p:extLst>
      <p:ext uri="{BB962C8B-B14F-4D97-AF65-F5344CB8AC3E}">
        <p14:creationId xmlns:p14="http://schemas.microsoft.com/office/powerpoint/2010/main" val="295030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06C09-440B-4E3F-AA74-F727CA522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Bio Ritmo Oficial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3E7B3E-158E-4DDE-A9DB-C0B2B69FC8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5249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272496706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261374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7046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6123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2197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7064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005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6211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76778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9002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5978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57058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738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9749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5879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1125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9234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1303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4309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5162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7900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0619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8498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0935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93603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8831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00033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897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7481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318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Bio Ritmo Oficial - 2019-04-07 12:00:00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Ative o modo Bio e mostre para a preguiça que ela não tem a menor chance. https://bit.ly/2VXoj37 #VemPraBio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https://scontent.xx.fbcdn.net/v/t1.0-0/p180x540/56317576_10161699669310594_1678090344417198080_o.png?_nc_cat=111&amp;_nc_ht=scontent.xx&amp;oh=bbab40ed9929b240c54ac4438bdf4282&amp;oe=5D770F8F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15/04/2019 13:03:14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442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B6CBB-096C-4200-B5D9-5C27FC2472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04/04/2019 - 07/04/2019</a:t>
            </a:r>
          </a:p>
        </p:txBody>
      </p:sp>
    </p:spTree>
    <p:extLst>
      <p:ext uri="{BB962C8B-B14F-4D97-AF65-F5344CB8AC3E}">
        <p14:creationId xmlns:p14="http://schemas.microsoft.com/office/powerpoint/2010/main" val="25490975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642</Words>
  <Application>Microsoft Office PowerPoint</Application>
  <PresentationFormat>On-screen Show (4:3)</PresentationFormat>
  <Paragraphs>271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Own Posts Table | Bio Ritmo Oficial - 1 of 5</vt:lpstr>
      <vt:lpstr>Facebook Own Posts Table | Bio Ritmo Oficial - 2 of 5</vt:lpstr>
      <vt:lpstr>Facebook Own Posts Table | Bio Ritmo Oficial - 3 of 5</vt:lpstr>
      <vt:lpstr>Facebook Own Posts Table | Bio Ritmo Oficial - 4 of 5</vt:lpstr>
      <vt:lpstr>Facebook Own Posts Table | Bio Ritmo Oficial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Bio Ritmo Oficial - 1 of 5</dc:title>
  <dc:creator>Frederik Peiniger</dc:creator>
  <cp:lastModifiedBy>Frederik Peiniger</cp:lastModifiedBy>
  <cp:revision>1</cp:revision>
  <dcterms:created xsi:type="dcterms:W3CDTF">2019-04-15T13:24:42Z</dcterms:created>
  <dcterms:modified xsi:type="dcterms:W3CDTF">2019-04-15T13:26:19Z</dcterms:modified>
</cp:coreProperties>
</file>