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03B20-24C3-4BC0-A0EC-0F3F4D3A2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brotolegal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1407B6-0000-4999-800C-F2B785FE47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8338245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206518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44259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0463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5223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928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5903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6937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8133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0792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24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brotolegal - 2019-03-06 21:01:50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https://scontent.xx.fbcdn.net/v/t51.12442-15/52523910_2754756631216148_5558867914563739974_n.jpg?_nc_cat=105&amp;_nc_ht=scontent.xx&amp;oh=a23f9227a58848e235509671874108a7&amp;oe=5D1CA7A0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640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brotolegal - 2019-03-06 21:01:51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https://scontent.xx.fbcdn.net/v/t51.12442-15/53046870_2345531552345809_6076305683102588636_n.jpg?_nc_cat=105&amp;_nc_ht=scontent.xx&amp;oh=1e5c2a9bd66e87ee661c704614ca5cb1&amp;oe=5D24AA60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949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brotolegal - 2019-03-06 21:01:52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https://scontent.xx.fbcdn.net/v/t51.12442-15/52878263_251654492377694_1582598929244131772_n.jpg?_nc_cat=108&amp;_nc_ht=scontent.xx&amp;oh=6c384497404d4df6a09ad2fa7d8864be&amp;oe=5D13F005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364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0720A-E53E-4E55-A51E-2A843C825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343654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0B717-89FE-489B-A69D-D153E4CFF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brotolegal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A383F6-A061-4979-908C-38C51715D2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2972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161654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31230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9015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287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8043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1589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8368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0924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5502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868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brotolegal - 2019-03-06 21:01:53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https://scontent.xx.fbcdn.net/v/t51.12442-15/53347706_328927961087868_5534485840833677583_n.jpg?_nc_cat=102&amp;_nc_ht=scontent.xx&amp;oh=6c160dd409920ea53cfa6dbcef51ee29&amp;oe=5D133698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1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brotolegal - 2019-03-06 21:01:54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https://scontent.xx.fbcdn.net/v/t51.12442-15/52884686_272436050354426_9215167378401523993_n.jpg?_nc_cat=111&amp;_nc_ht=scontent.xx&amp;oh=d5fe5417c6b92f19a930ebe4cbfb1758&amp;oe=5D20DF6A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977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brotolegal - 2019-03-07 20:46:14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Quanto medo você tem de usar panela 
de pressão?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https://scontent.xx.fbcdn.net/v/t51.12442-15/51866238_358602838328874_8272176365982384254_n.jpg?_nc_cat=103&amp;_nc_ht=scontent.xx&amp;oh=17066be8efdb8d35580e7f6f9e992183&amp;oe=5CE14C2F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134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DC3DD-0984-4551-8708-C721454047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225696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A8E56-259E-4F79-8168-7B886C2C6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brotolegal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9413F5-96FC-4B81-8B3E-D40A4FEB17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0977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1410683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90526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7995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7581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9530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4055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9555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215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8778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48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brotolegal - 2019-03-08 19:13:59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https://scontent.xx.fbcdn.net/v/t51.12442-15/52130330_2498632050373916_4981450281393180615_n.jpg?_nc_cat=101&amp;_nc_ht=scontent.xx&amp;oh=333353c29af341d501087ad7abaac547&amp;oe=5D253819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583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brotolegal - 2019-03-21 18:47:17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https://scontent.xx.fbcdn.net/v/t51.12442-15/53123458_2292067977727855_6400038357325318162_n.jpg?_nc_cat=105&amp;_nc_ht=scontent.xx&amp;oh=8fe0b2ae5398881e336f40a1f21f4fd7&amp;oe=5D09FD9D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069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brotolegal - 2019-03-26 14:36:13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https://scontent.xx.fbcdn.net/v/t51.12442-15/54446730_188221862139597_4912320640692226840_n.jpg?_nc_cat=105&amp;_nc_ht=scontent.xx&amp;oh=e21e9e9fc4447de7320e43b7c1883319&amp;oe=5D02FA44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555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87C78-AC1E-4041-9637-8BC288746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2894190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5ABBF-2D8C-4E94-B75A-3C17BC275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brotolegal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ACB5A0-56F8-4592-9D79-AC069DD259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1060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3100626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19436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2335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732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7387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6355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8444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8767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4585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830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brotolegal - 2019-03-26 14:36:14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https://scontent.xx.fbcdn.net/v/t51.12442-15/53633865_304178326921471_9192833715817743959_n.jpg?_nc_cat=108&amp;_nc_ht=scontent.xx&amp;oh=e9c1006dcf301ffb648e63deb2316e34&amp;oe=5D43B12B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164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brotolegal - 2019-03-26 14:36:15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https://scontent.xx.fbcdn.net/v/t51.12442-15/54247238_587417481727417_2369599999989363035_n.jpg?_nc_cat=107&amp;_nc_ht=scontent.xx&amp;oh=06646c7966b193f0968345ba62a01115&amp;oe=5D507CE7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09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brotolegal - 2019-03-26 14:36:16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https://scontent.xx.fbcdn.net/v/t51.12442-15/53670408_2363625460348367_8319754046139887482_n.jpg?_nc_cat=109&amp;_nc_ht=scontent.xx&amp;oh=192395507f260ba59630793f47efbe6c&amp;oe=5D15D431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423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50FB8-AC7B-4401-A013-2EEF01E061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01/03/2019 - 31/03/2019</a:t>
            </a:r>
          </a:p>
        </p:txBody>
      </p:sp>
    </p:spTree>
    <p:extLst>
      <p:ext uri="{BB962C8B-B14F-4D97-AF65-F5344CB8AC3E}">
        <p14:creationId xmlns:p14="http://schemas.microsoft.com/office/powerpoint/2010/main" val="34099847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692</Words>
  <Application>Microsoft Office PowerPoint</Application>
  <PresentationFormat>On-screen Show (4:3)</PresentationFormat>
  <Paragraphs>152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 Stories Table  | brotolegal - 1 of 4</vt:lpstr>
      <vt:lpstr>Instagram Stories Table  | brotolegal - 2 of 4</vt:lpstr>
      <vt:lpstr>Instagram Stories Table  | brotolegal - 3 of 4</vt:lpstr>
      <vt:lpstr>Instagram Stories Table  | brotolegal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brotolegal - 1 of 4</dc:title>
  <dc:creator>Frederik Peiniger</dc:creator>
  <cp:lastModifiedBy>Frederik Peiniger</cp:lastModifiedBy>
  <cp:revision>1</cp:revision>
  <dcterms:created xsi:type="dcterms:W3CDTF">2019-04-05T18:26:28Z</dcterms:created>
  <dcterms:modified xsi:type="dcterms:W3CDTF">2019-04-05T18:27:25Z</dcterms:modified>
</cp:coreProperties>
</file>