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614C7B-EF18-4A69-B3CF-B310E3D45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brotolegal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657851-E257-4B65-9256-F51AAB9847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63394617"/>
              </p:ext>
            </p:extLst>
          </p:nvPr>
        </p:nvGraphicFramePr>
        <p:xfrm>
          <a:off x="457200" y="1731963"/>
          <a:ext cx="8229600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7577079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643426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656292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071131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07228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133377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050328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867162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222669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2768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brotolegal - 2019-02-04 20:22:04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 o Selo de Análise Contra Agrotóxicos, certificamos que o produto Broto Legal que vai para a sua casa é de alta qualidade. Todos os grãos são testados e aprovados pelo Instituto Biológico de São Paulo. 😉
Quer saber mais sobre o selo? Acesse o link disponível na bio.
#brotolegal #comidadeverdade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81769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302ED2-450F-4162-9493-4493E47903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01/02/2019 - 28/02/2019</a:t>
            </a:r>
          </a:p>
        </p:txBody>
      </p:sp>
    </p:spTree>
    <p:extLst>
      <p:ext uri="{BB962C8B-B14F-4D97-AF65-F5344CB8AC3E}">
        <p14:creationId xmlns:p14="http://schemas.microsoft.com/office/powerpoint/2010/main" val="37918583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005E0-28F3-47FD-B51B-FB24B46CE9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brotolegal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32B10E-3A77-4696-A5E8-333995DC19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255706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6211193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366942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141788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225135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297416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280449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232564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506733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15936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9007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brotolegal - 2019-02-05 20:22:42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Vai uma dica vegetariana? Experimente fazer essa receita de Hambúrguer de Feijão Preto! Uma ótima opção pra quem quer pegar leve nesse verão, sem deixar o sabor de lado. 😋
.
Confira a receita:
.
📍 Primeiramente, em uma travessa, coloque uma xícara de chá de feijão preto cozido e amasse bem. .
📍 Nessa mesma travessa, acrescente:
- 1/3 de xícara de chá de cebola bem picada.
- 2 dentes de alho bem picado.
- 1 colher de sopa de orégano desidratado.
- 1/2 xícara de chá de salsinha picada.
- Pimenta moída a gosto.
- Sal a gosto.
- 1 colher de sopa de suco de limão.
- 2 colheres de sopa de Azeite Báltico.
- 1/3 de xícara de chá de farinha de trigo integral.
- 1/3 de xícara de chá de aveia em flocos finos.
.
📍 Misture e modele!
.
📍 Depois é só fritar numa frigideira, colocar no pão e combinar com um molho de seu interesse. Uma ótima opção é guacamole, uma rodela de tomate e alface! 😉.
.
⏰ Está pronto. Agora é só aproveitar! .
#BrotoLegal #ComidaDeVerdade #Vegetariano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78126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B99144-45AA-4BB9-84BB-1BBD356B7C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01/02/2019 - 28/02/2019</a:t>
            </a:r>
          </a:p>
        </p:txBody>
      </p:sp>
    </p:spTree>
    <p:extLst>
      <p:ext uri="{BB962C8B-B14F-4D97-AF65-F5344CB8AC3E}">
        <p14:creationId xmlns:p14="http://schemas.microsoft.com/office/powerpoint/2010/main" val="17700266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C4957B-C955-45E8-8CFB-1C2A44973B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brotolegal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D86EFF-2888-435B-ADB0-F3CAA9ECE0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245751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0795224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254581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567168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352207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53238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32895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1200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969064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70721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1669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brotolegal - 2019-02-06 17:40:29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Quando o assunto é feijoada, não pode faltar o acompanhamento mais querido do Brasil: a farofa! 😍
#brotolegal #comidadeverdade #feijoada #farofa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3552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brotolegal - 2019-02-06 17:41:44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Arroz Broto Legal soltinho e branquinho, testado e aprovado na análise contra agrotóxicos! 😉
#brotolegal #comidadeverdade #arrozsoltinho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1040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brotolegal - 2019-02-06 17:42:55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Uma boa feijoada também não pode faltar aquela couve refogada na manteiga e gomos de laranja, pra dar um toque cítrico! 👌🏻
#brotolegal #comidadeverdade #feijoada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359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brotolegal - 2019-02-06 17:44:17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Feijoada boa é aquela feita com o Feijão Preto da Broto Legal. Grãos nobres, da melhor qualidade, testados e aprovados na análise contra agrotóxicos! 😋
#brotolegal #comidadeverdade #feijoada #feijaopreto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75165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30171A-79B4-42FC-8244-EA0AB295D9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01/02/2019 - 28/02/2019</a:t>
            </a:r>
          </a:p>
        </p:txBody>
      </p:sp>
    </p:spTree>
    <p:extLst>
      <p:ext uri="{BB962C8B-B14F-4D97-AF65-F5344CB8AC3E}">
        <p14:creationId xmlns:p14="http://schemas.microsoft.com/office/powerpoint/2010/main" val="702517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7A54E-B6C5-4441-9692-38AE7EFDD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brotolegal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76685F-ABD2-4971-B997-4CA1C0A5F7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08667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8521182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766707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04534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661558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22207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361194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567385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82900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751709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30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brotolegal - 2019-02-06 17:44:44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Feijoada boa é aquela feita com o Feijão Preto da Broto Legal. Grãos nobres, da melhor qualidade, testados e aprovados na análise contra agrotóxicos! 😋
#brotolegal #comidadeverdade #feijoada #feijaopreto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7533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brotolegal - 2019-02-06 17:45:32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Outro acompanhamento que agrega muito para uma boa feijoada, é o vinagrete! 😉
#brotolegal #comidadeverdade #feijoada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3605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brotolegal - 2019-02-11 19:43:04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Quando o assunto é feijoada... 😂.
#BrotoLegal #ComidaDeVerdade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633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brotolegal - 2019-02-12 19:09:23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Para você e sua família, oferecemos sempre o melhor! 😉
#BrotoLegal #ComidaDeVerdade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49240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AD3864-8779-4885-9E47-FF38BE191B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01/02/2019 - 28/02/2019</a:t>
            </a:r>
          </a:p>
        </p:txBody>
      </p:sp>
    </p:spTree>
    <p:extLst>
      <p:ext uri="{BB962C8B-B14F-4D97-AF65-F5344CB8AC3E}">
        <p14:creationId xmlns:p14="http://schemas.microsoft.com/office/powerpoint/2010/main" val="14526192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0FE86-F1FA-4851-91AB-B2B9D03506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brotolegal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E40580-6069-4A15-940D-242FB761B9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830570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6449890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642912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173418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946069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631893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03775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088574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914452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68984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9480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brotolegal - 2019-02-18 21:18:29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Está ouvindo esse barulho de festa aumentando? É o carnaval chegando! E se tem uma coisa que não pode faltar no carnaval é aquela receita maravilhosa que todo brasileiro adora: a feijoada! 😍
.
E quando o papo é feijoada, não podemos esquecer de nada. Principalmente da farofa! ;)
.
Por isso, decidimos dar uma dica de farofa super especial pra você preparar como complemento para a sua feijoada!
.
Confira:
- Coloque 1 colher de sopa de manteiga numa panela.
- Acrescente 1/2 cebola fatiada, 1 dente de alho picado, 250g de carne seca desfiada e dessalgada.
- Refogue por 10 minutos.
- Coloque 1 xícara de chá de Farofa Broto Legal de Mandioca.
- Dê uma pitada de sal.
- Tostar 5 minutos.
.
Se você ainda não conhece a linha de farofas da Broto Legal, corre já pro mercado e garanta já a sua! Tem de mandioca, milho, pimenta e milho com pimenta. O sabor vai te surpreender!
#ComidaDeVerdade #BrotoLegal #Feijoada #Farofa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4169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1C3E5-D2CD-43B5-8ECB-B69675962A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01/02/2019 - 28/02/2019</a:t>
            </a:r>
          </a:p>
        </p:txBody>
      </p:sp>
    </p:spTree>
    <p:extLst>
      <p:ext uri="{BB962C8B-B14F-4D97-AF65-F5344CB8AC3E}">
        <p14:creationId xmlns:p14="http://schemas.microsoft.com/office/powerpoint/2010/main" val="19692861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515007-9403-4E08-8578-D35E01BAB1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brotolegal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5C0152-1CD8-460C-ACDB-367559DEB5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227092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2206201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661038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780018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673420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115518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141505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86033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940713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30215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7669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brotolegal - 2019-02-22 20:57:08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Neste domingo acontecerá a premiação do Oscar. E a Broto Legal não poderia ficar de fora!
Deslize para direita e confira o grande premiado que tem roubado a cena. 😎
#brotolegal #comidadeverdade #oscar2019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5753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brotolegal - 2019-02-28 21:23:32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Todo mundo tem uma confissão pra fazer quando o papo é feijoada. Confira algumas dos nossos seguidores... 😂
#brotolegal #comidadeverdade #feijoada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49127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5EE301-6070-4F43-B656-3B0063B4BE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01/02/2019 - 28/02/2019</a:t>
            </a:r>
          </a:p>
        </p:txBody>
      </p:sp>
    </p:spTree>
    <p:extLst>
      <p:ext uri="{BB962C8B-B14F-4D97-AF65-F5344CB8AC3E}">
        <p14:creationId xmlns:p14="http://schemas.microsoft.com/office/powerpoint/2010/main" val="53167990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314</Words>
  <Application>Microsoft Office PowerPoint</Application>
  <PresentationFormat>On-screen Show (4:3)</PresentationFormat>
  <Paragraphs>183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quintly_template</vt:lpstr>
      <vt:lpstr>Instagram Posts Table | brotolegal - 1 of 6</vt:lpstr>
      <vt:lpstr>Instagram Posts Table | brotolegal - 2 of 6</vt:lpstr>
      <vt:lpstr>Instagram Posts Table | brotolegal - 3 of 6</vt:lpstr>
      <vt:lpstr>Instagram Posts Table | brotolegal - 4 of 6</vt:lpstr>
      <vt:lpstr>Instagram Posts Table | brotolegal - 5 of 6</vt:lpstr>
      <vt:lpstr>Instagram Posts Table | brotolegal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brotolegal - 1 of 6</dc:title>
  <dc:creator>Frederik Peiniger</dc:creator>
  <cp:lastModifiedBy>Frederik Peiniger</cp:lastModifiedBy>
  <cp:revision>1</cp:revision>
  <dcterms:created xsi:type="dcterms:W3CDTF">2019-04-04T19:04:38Z</dcterms:created>
  <dcterms:modified xsi:type="dcterms:W3CDTF">2019-04-04T19:05:45Z</dcterms:modified>
</cp:coreProperties>
</file>