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B6CBC-603E-4E6F-B373-28697EC6F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brotolegal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109BB-6225-479C-A349-1C0237FDC7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4943318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253254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0804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2885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1960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888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241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586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345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7887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12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- 2019-01-01 20:12:41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família Broto Legal deseja um feliz ano novo à todos. Que 2019 seja um ano de muito sabor pra cada um dos nossos seguidores!🥂
#BrotoLegal #ComidaBoaDeVerdade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20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- 2019-01-09 21:04:28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Vinagrete de Feijão Bolinha e Farofa de Banana! 😍
Essa foi a última receita do quadro Prato Legal indicada pela @chefraquelnovais , que teve o @richardselvagem como convidado especial! 
Acesse a receita pelo link disponível em nossa bio! 😉
#ComidaBoaDeVerdade #BrotoLegal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00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- 2019-01-15 20:11:27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 dezembro de 2018, a Broto Legal realizou um evento incrível com a @chefraquelnovais ! Com os nossos produtos, ela elaborou receitas surpreendentes e saborosas para os seus seguidores. O resultado foi um sucesso! 😍
E você, gostaria de participar de um evento como esse? Deixe seu comentário!
Em breve teremos mais novidades, então fique ligado nas nossas redes. 😉
#BrotoLegal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47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4E409-4937-4502-BE2A-215BCCB31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01/01/2019 - 31/01/2019</a:t>
            </a:r>
          </a:p>
        </p:txBody>
      </p:sp>
    </p:spTree>
    <p:extLst>
      <p:ext uri="{BB962C8B-B14F-4D97-AF65-F5344CB8AC3E}">
        <p14:creationId xmlns:p14="http://schemas.microsoft.com/office/powerpoint/2010/main" val="3571026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E09B4-EECB-432C-A76C-0F63D4A0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brotolegal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BB9297-5C5D-44B3-8BC2-83DA43D2DF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9723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72015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6264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8186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2000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708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664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93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1825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753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36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- 2019-01-16 20:43:07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Receita de boteco especial pra quem quer aproveitar o verão com os amigos: bolinho de arroz! 
Quer saber como preparar essa delícia? Acesse o link disponível na nossa bio! 😉
#brotolegal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280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- 2019-01-21 20:27:04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Já ouviu falar em Bolo de Azeite? 🤔
Parece improvável, mas é possível! E com o nosso Azeite Báltico, a receita fica incrível! Uma ótima opção para o verão. 😎
Acesse o link disponível na bio para conferir a receita! 
#BrotoLegal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62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- 2019-01-23 20:03:48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Sabor original para todos os tipos de pratos. O Azeite Báltico, da Broto Legal, vai te surpreender! 😉
#brotolegal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156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AD9BD-2557-47E8-BFDB-15E7CFA08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01/01/2019 - 31/01/2019</a:t>
            </a:r>
          </a:p>
        </p:txBody>
      </p:sp>
    </p:spTree>
    <p:extLst>
      <p:ext uri="{BB962C8B-B14F-4D97-AF65-F5344CB8AC3E}">
        <p14:creationId xmlns:p14="http://schemas.microsoft.com/office/powerpoint/2010/main" val="2164364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122FE-2F20-473E-A528-08FF275D1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brotolegal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1CD97A-3F99-4A20-B5BB-2453FC465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355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83438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9782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2668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528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1721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1892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677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457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2442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1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- 2019-01-24 19:40:33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Aqui está uma dica de tempero natural que combina muito com o verão. A cebolinha é fonte de minerais, como o cálcio e fósforo, e ajuda no combate à hipertensão arterial. Vinagrete, tabule e, até mesmo, comidas orientais, como o temaki, são algumas das receitas que a cebolinha faz toda a diferença! 😉 
#brotolegal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18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- 2019-01-25 16:53:11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Hoje é um dia muito especial. É dia de celebrar os 465 anos de história e muito sabor da capital paulista. Parabéns São Paulo! 😄👏🏻 Pra hoje, a dica de receita não poderia ser outra. Corre lá pra nossa bio conferir o link! 😉
#BrotoLegal #ComidaDeVerdade #AniversarioDeSP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9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- 2019-01-29 19:39:08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Saudável e saboroso! O Atum, da nossa marca Báltico, é rico em minerais e vitaminas do complexo B. É um alimento que combina tanto com receitas quentes, como receitas frias. É prático e leve. Por isso, é ideal para esse verão! ☀️
#brotolegal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699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A1274-7109-45A2-A1BC-2F9F89B74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01/01/2019 - 31/01/2019</a:t>
            </a:r>
          </a:p>
        </p:txBody>
      </p:sp>
    </p:spTree>
    <p:extLst>
      <p:ext uri="{BB962C8B-B14F-4D97-AF65-F5344CB8AC3E}">
        <p14:creationId xmlns:p14="http://schemas.microsoft.com/office/powerpoint/2010/main" val="44377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C6BDA-E82C-4C0C-8A42-004AE66D0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brotolegal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9A602D-8A79-4C29-BD60-BF2904EB65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3702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43994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6524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144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6405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9833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5037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030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1854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1616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81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- 2019-01-30 19:56:48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Uma receita que cai super bem nesse verão, seja pela praticidade, ou pela leveza, é o Arroz de Forno com Atum e Legumes. Usando o Arroz Broto Legal e o Atum, da nossa marca Báltico, a receita fica realmente incrível! 😋.
.
📍 Coloque um fio de azeite báltico na panela.
.
📍 Adicione:
- 1 cebola picada.
- 1 lata de milho verde.
- 1 lata de ervilha.
- 2 cenouras raladas.
- 1 lata de Atum Báltico.
- 1 tomate picado sem sementes.
.
📍 Acrescente o Arroz Broto Legal já cozido.
📍 Coloque parmesão ralado à gosto.
📍 Depois, despeje numa travessa de vidro.
📍 Encerre o empratamento com mussarela por cima para gratinar.
📍 Leve ao forno.
.
⏰ Está pronto. Agora é só aproveitar!
.
#BrotoLegal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680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D0F12-66D3-4176-B4F1-2BFBAF8DE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01/01/2019 - 31/01/2019</a:t>
            </a:r>
          </a:p>
        </p:txBody>
      </p:sp>
    </p:spTree>
    <p:extLst>
      <p:ext uri="{BB962C8B-B14F-4D97-AF65-F5344CB8AC3E}">
        <p14:creationId xmlns:p14="http://schemas.microsoft.com/office/powerpoint/2010/main" val="293050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226</Words>
  <Application>Microsoft Office PowerPoint</Application>
  <PresentationFormat>On-screen Show (4:3)</PresentationFormat>
  <Paragraphs>133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Posts Table | brotolegal - 1 of 4</vt:lpstr>
      <vt:lpstr>Instagram Posts Table | brotolegal - 2 of 4</vt:lpstr>
      <vt:lpstr>Instagram Posts Table | brotolegal - 3 of 4</vt:lpstr>
      <vt:lpstr>Instagram Posts Table | brotolegal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brotolegal - 1 of 4</dc:title>
  <dc:creator>Frederik Peiniger</dc:creator>
  <cp:lastModifiedBy>Frederik Peiniger</cp:lastModifiedBy>
  <cp:revision>1</cp:revision>
  <dcterms:created xsi:type="dcterms:W3CDTF">2019-04-04T19:02:12Z</dcterms:created>
  <dcterms:modified xsi:type="dcterms:W3CDTF">2019-04-04T19:02:56Z</dcterms:modified>
</cp:coreProperties>
</file>