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brotolegal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1/3/2019</c:v>
                </c:pt>
                <c:pt idx="1">
                  <c:v>2/3/2019</c:v>
                </c:pt>
                <c:pt idx="2">
                  <c:v>3/3/2019</c:v>
                </c:pt>
                <c:pt idx="3">
                  <c:v>4/3/2019</c:v>
                </c:pt>
                <c:pt idx="4">
                  <c:v>5/3/2019</c:v>
                </c:pt>
                <c:pt idx="5">
                  <c:v>6/3/2019</c:v>
                </c:pt>
                <c:pt idx="6">
                  <c:v>7/3/2019</c:v>
                </c:pt>
                <c:pt idx="7">
                  <c:v>8/3/2019</c:v>
                </c:pt>
                <c:pt idx="8">
                  <c:v>9/3/2019</c:v>
                </c:pt>
                <c:pt idx="9">
                  <c:v>10/3/2019</c:v>
                </c:pt>
                <c:pt idx="10">
                  <c:v>11/3/2019</c:v>
                </c:pt>
                <c:pt idx="11">
                  <c:v>12/3/2019</c:v>
                </c:pt>
                <c:pt idx="12">
                  <c:v>13/03/2019</c:v>
                </c:pt>
                <c:pt idx="13">
                  <c:v>14/03/2019</c:v>
                </c:pt>
                <c:pt idx="14">
                  <c:v>15/03/2019</c:v>
                </c:pt>
                <c:pt idx="15">
                  <c:v>16/03/2019</c:v>
                </c:pt>
                <c:pt idx="16">
                  <c:v>17/03/2019</c:v>
                </c:pt>
                <c:pt idx="17">
                  <c:v>18/03/2019</c:v>
                </c:pt>
                <c:pt idx="18">
                  <c:v>19/03/2019</c:v>
                </c:pt>
                <c:pt idx="19">
                  <c:v>20/03/2019</c:v>
                </c:pt>
                <c:pt idx="20">
                  <c:v>21/03/2019</c:v>
                </c:pt>
                <c:pt idx="21">
                  <c:v>22/03/2019</c:v>
                </c:pt>
                <c:pt idx="22">
                  <c:v>23/03/2019</c:v>
                </c:pt>
                <c:pt idx="23">
                  <c:v>24/03/2019</c:v>
                </c:pt>
                <c:pt idx="24">
                  <c:v>25/03/2019</c:v>
                </c:pt>
                <c:pt idx="25">
                  <c:v>26/03/2019</c:v>
                </c:pt>
                <c:pt idx="26">
                  <c:v>27/03/2019</c:v>
                </c:pt>
                <c:pt idx="27">
                  <c:v>28/03/2019</c:v>
                </c:pt>
                <c:pt idx="28">
                  <c:v>29/03/2019</c:v>
                </c:pt>
                <c:pt idx="29">
                  <c:v>30/03/2019</c:v>
                </c:pt>
                <c:pt idx="30">
                  <c:v>31/03/2019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8822</c:v>
                </c:pt>
                <c:pt idx="1">
                  <c:v>8824</c:v>
                </c:pt>
                <c:pt idx="2">
                  <c:v>8820</c:v>
                </c:pt>
                <c:pt idx="3">
                  <c:v>8817</c:v>
                </c:pt>
                <c:pt idx="4">
                  <c:v>8818</c:v>
                </c:pt>
                <c:pt idx="5">
                  <c:v>8823</c:v>
                </c:pt>
                <c:pt idx="6">
                  <c:v>8824</c:v>
                </c:pt>
                <c:pt idx="7">
                  <c:v>8822</c:v>
                </c:pt>
                <c:pt idx="8">
                  <c:v>8820</c:v>
                </c:pt>
                <c:pt idx="9">
                  <c:v>8813</c:v>
                </c:pt>
                <c:pt idx="10">
                  <c:v>8810</c:v>
                </c:pt>
                <c:pt idx="11">
                  <c:v>8815</c:v>
                </c:pt>
                <c:pt idx="12">
                  <c:v>8812</c:v>
                </c:pt>
                <c:pt idx="13">
                  <c:v>8813</c:v>
                </c:pt>
                <c:pt idx="14">
                  <c:v>8813</c:v>
                </c:pt>
                <c:pt idx="15">
                  <c:v>8815</c:v>
                </c:pt>
                <c:pt idx="16">
                  <c:v>8809</c:v>
                </c:pt>
                <c:pt idx="17">
                  <c:v>8809</c:v>
                </c:pt>
                <c:pt idx="18">
                  <c:v>8804</c:v>
                </c:pt>
                <c:pt idx="19">
                  <c:v>8807</c:v>
                </c:pt>
                <c:pt idx="20">
                  <c:v>8820</c:v>
                </c:pt>
                <c:pt idx="21">
                  <c:v>8834</c:v>
                </c:pt>
                <c:pt idx="22">
                  <c:v>8854</c:v>
                </c:pt>
                <c:pt idx="23">
                  <c:v>8867</c:v>
                </c:pt>
                <c:pt idx="24">
                  <c:v>8871</c:v>
                </c:pt>
                <c:pt idx="25">
                  <c:v>8878</c:v>
                </c:pt>
                <c:pt idx="26">
                  <c:v>8898</c:v>
                </c:pt>
                <c:pt idx="27">
                  <c:v>8929</c:v>
                </c:pt>
                <c:pt idx="28">
                  <c:v>8969</c:v>
                </c:pt>
                <c:pt idx="29">
                  <c:v>8999</c:v>
                </c:pt>
                <c:pt idx="30">
                  <c:v>9013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93-47EB-BA3B-2A42E1FCA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02824"/>
        <c:axId val="294273048"/>
      </c:lineChart>
      <c:catAx>
        <c:axId val="29480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73048"/>
        <c:crosses val="autoZero"/>
        <c:auto val="1"/>
        <c:lblAlgn val="ctr"/>
        <c:lblOffset val="100"/>
        <c:noMultiLvlLbl val="0"/>
      </c:catAx>
      <c:valAx>
        <c:axId val="29427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0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A0BC7-21C6-4267-B4EB-63BEB543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brotolegal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70A48-F758-45E0-97DB-A5FB3C8AB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921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E44F6-43E8-4FFB-9B52-0B46682FC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01/03/2019 - 31/03/2019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FD1D6-5500-4122-B370-000D76528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42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brotolegal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brotolegal</dc:title>
  <dc:creator>Frederik Peiniger</dc:creator>
  <cp:lastModifiedBy>Frederik Peiniger</cp:lastModifiedBy>
  <cp:revision>1</cp:revision>
  <dcterms:created xsi:type="dcterms:W3CDTF">2019-04-04T18:03:30Z</dcterms:created>
  <dcterms:modified xsi:type="dcterms:W3CDTF">2019-04-04T18:03:35Z</dcterms:modified>
</cp:coreProperties>
</file>