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02C58-5B36-4DA8-AC87-4DBA5FC16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smartfit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70FCA-69DB-429E-BABD-AB9B9862DA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6057128"/>
              </p:ext>
            </p:extLst>
          </p:nvPr>
        </p:nvGraphicFramePr>
        <p:xfrm>
          <a:off x="457200" y="1731963"/>
          <a:ext cx="822960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79152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1500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5053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2463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580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43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smartfit - 2018-08-15 15:00:31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dia do solteiro, qual é seu match perfeito? #VaiPraSmart #VaiQueÉFácil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13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smartfit - 2018-08-14 19:00:33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Esfriou, né? Avisa a galera que a melhor forma de se aquecer é suando a camisa no Smart Shape. #VaiQueÉFácil #VaiPraSmart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1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smartfit - 2018-08-13 19:18:43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Exagerou no fim de semana, né? Então prepare-se para queimar todas aquelas calorias a mais! #VaiqueéFácil #VaiPraSmartFit 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3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smartfit - 2018-08-12 13:33:08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Deixar de treinar porque é Dia dos Pais? Nesse domingão, ele pode vir treinar aqui na Smart com você! #VaiQueÉFácil #VaiPraSmart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5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smartfit - 2018-08-11 11:03:25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deixa de treinar porque vai pra boate? Que coisa feia... #VaiQueÉFácil #VaiPraSmart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88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smartfit - 2018-08-10 18:19:20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 na região de Moema/Indianópolis (SP)? A Smart Fit #BemTeVi oferece sala de ginástica, SmartBox, Smart Shape, HIIT e HIT.💪#VaiQueÉFácil #VaiPraSmart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784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FC30E-E745-42EC-AEAB-980DE05B4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09/08/2018 - 15/08/2018</a:t>
            </a:r>
          </a:p>
        </p:txBody>
      </p:sp>
    </p:spTree>
    <p:extLst>
      <p:ext uri="{BB962C8B-B14F-4D97-AF65-F5344CB8AC3E}">
        <p14:creationId xmlns:p14="http://schemas.microsoft.com/office/powerpoint/2010/main" val="83417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8F876-CE80-4B22-95E0-4EC1668B4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smartfit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16925-66AD-4013-B255-D35C6D1E6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9478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08781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9791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6652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8301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2662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51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smartfit - 2018-08-09 23:25:51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mundo tá convidado pra festa de 1 ano do Smart Truck! É nesse sabadão no Modelódromo do Ibirapuera (SP) - Rua Curitiba, 290, a partir 09h com o Head Coach @samirhgoulart e Coach @fayolabarbosa! #VaiQueÉFácil #VaiPraSmart #NaMaisAltaEnergia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63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smartfit - 2018-08-09 20:07:59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 aquela amiga que vive falando que não tem roupa pra ir com você? Marca ela aqui! #VaiQueÉFácil #VaiPraSmart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642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D50F8-CBCC-4468-8E05-604EC9A0F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09/08/2018 - 15/08/2018</a:t>
            </a:r>
          </a:p>
        </p:txBody>
      </p:sp>
    </p:spTree>
    <p:extLst>
      <p:ext uri="{BB962C8B-B14F-4D97-AF65-F5344CB8AC3E}">
        <p14:creationId xmlns:p14="http://schemas.microsoft.com/office/powerpoint/2010/main" val="38307637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</Words>
  <Application>Microsoft Office PowerPoint</Application>
  <PresentationFormat>On-screen Show (4:3)</PresentationFormat>
  <Paragraphs>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Posts Table | smartfit - 1 of 2</vt:lpstr>
      <vt:lpstr>Instagram Posts Table | smartfit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smartfit - 1 of 2</dc:title>
  <dc:creator>Administrator</dc:creator>
  <cp:lastModifiedBy>Administrator</cp:lastModifiedBy>
  <cp:revision>1</cp:revision>
  <dcterms:created xsi:type="dcterms:W3CDTF">2018-08-21T18:44:13Z</dcterms:created>
  <dcterms:modified xsi:type="dcterms:W3CDTF">2018-08-21T18:44:30Z</dcterms:modified>
</cp:coreProperties>
</file>