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F45AA-4719-4F8B-A9C4-45FAC3B5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nachrichtenleicht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F4F6C-27A2-4EA4-90DD-D15B017AA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704270"/>
              </p:ext>
            </p:extLst>
          </p:nvPr>
        </p:nvGraphicFramePr>
        <p:xfrm>
          <a:off x="457200" y="1731963"/>
          <a:ext cx="8147304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8760800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26032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97545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79640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470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07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08/07/2026 15:13:34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08/07/2026 15:13:34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17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06/22/2026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06/22/2026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31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01/02/2026 17:16:09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01/02/2026 17:16:09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8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03/28/2026 20:00:23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03/28/2026 20:00:23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4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05/19/2026 18:08:17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05/19/2026 18:08:17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22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07/24/2026 15:09:10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07/24/2026 15:09:10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63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04/24/2026 14:45:15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04/24/2026 14:45:15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98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08/15/2026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08/15/2026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59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05/15/2026 22:10:20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05/15/2026 22:10:20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0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08/08/2026 18:58:09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08/08/2026 18:58:09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806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AA3BD-1124-4AC4-89B3-56DBD5176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01/01/2026 - 09/03/2026</a:t>
            </a:r>
          </a:p>
        </p:txBody>
      </p:sp>
    </p:spTree>
    <p:extLst>
      <p:ext uri="{BB962C8B-B14F-4D97-AF65-F5344CB8AC3E}">
        <p14:creationId xmlns:p14="http://schemas.microsoft.com/office/powerpoint/2010/main" val="1138718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nachrichtenleicht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nachrichtenleicht</dc:title>
  <dc:creator>Frederik Born</dc:creator>
  <cp:lastModifiedBy>Frederik Born</cp:lastModifiedBy>
  <cp:revision>1</cp:revision>
  <dcterms:created xsi:type="dcterms:W3CDTF">2026-09-03T09:50:11Z</dcterms:created>
  <dcterms:modified xsi:type="dcterms:W3CDTF">2026-09-03T09:50:20Z</dcterms:modified>
</cp:coreProperties>
</file>