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EBBF3-F285-422A-8EBA-F53E38BE5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nachrichtenleicht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A357E-1A24-4005-A1B6-455CA7B87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690438"/>
              </p:ext>
            </p:extLst>
          </p:nvPr>
        </p:nvGraphicFramePr>
        <p:xfrm>
          <a:off x="457200" y="1731963"/>
          <a:ext cx="8065008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7248">
                  <a:extLst>
                    <a:ext uri="{9D8B030D-6E8A-4147-A177-3AD203B41FA5}">
                      <a16:colId xmlns:a16="http://schemas.microsoft.com/office/drawing/2014/main" val="42054421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51113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272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881132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14989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32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22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08/07/2026 15:13:34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14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06/22/2026 18:15:22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451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01/02/2026 17:16:09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4.6777 %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297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03/28/2026 20:00:23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914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05/19/2026 18:08:17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681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07/24/2026 15:09:10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191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04/24/2026 14:45:15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708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08/15/2026 19:47:09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2.0313 %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40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05/15/2026 22:10:20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37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08/08/2026 18:58:09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85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3EEF2-F5B7-4D1A-8D2F-0E24620A47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01/01/2026 - 09/03/2026</a:t>
            </a:r>
          </a:p>
        </p:txBody>
      </p:sp>
    </p:spTree>
    <p:extLst>
      <p:ext uri="{BB962C8B-B14F-4D97-AF65-F5344CB8AC3E}">
        <p14:creationId xmlns:p14="http://schemas.microsoft.com/office/powerpoint/2010/main" val="1872784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68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Table | nachrichtenleicht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nachrichtenleicht</dc:title>
  <dc:creator>Frederik Born</dc:creator>
  <cp:lastModifiedBy>Frederik Born</cp:lastModifiedBy>
  <cp:revision>1</cp:revision>
  <dcterms:created xsi:type="dcterms:W3CDTF">2026-09-03T09:37:41Z</dcterms:created>
  <dcterms:modified xsi:type="dcterms:W3CDTF">2026-09-03T09:37:52Z</dcterms:modified>
</cp:coreProperties>
</file>