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5C645-AB01-461B-BF85-A7C12D640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nachrichtenleicht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3F942-742B-4E8A-8D82-796777B2F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745487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102548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8607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99363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9019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5341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60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43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7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7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71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7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1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71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70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5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02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1355F-6460-4DD4-99D0-6CFB1BA7B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01/01/2026 - 09/03/2026</a:t>
            </a:r>
          </a:p>
        </p:txBody>
      </p:sp>
    </p:spTree>
    <p:extLst>
      <p:ext uri="{BB962C8B-B14F-4D97-AF65-F5344CB8AC3E}">
        <p14:creationId xmlns:p14="http://schemas.microsoft.com/office/powerpoint/2010/main" val="29300897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 | nachrichtenleicht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nachrichtenleicht</dc:title>
  <dc:creator>Frederik Born</dc:creator>
  <cp:lastModifiedBy>Frederik Born</cp:lastModifiedBy>
  <cp:revision>1</cp:revision>
  <dcterms:created xsi:type="dcterms:W3CDTF">2026-09-03T09:35:47Z</dcterms:created>
  <dcterms:modified xsi:type="dcterms:W3CDTF">2026-09-03T09:35:55Z</dcterms:modified>
</cp:coreProperties>
</file>