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270F2-5B0C-4F9E-B90A-43A959AB6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nachrichtenleicht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7B6DD2-9D31-4856-B5AE-5BFD2898E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879220"/>
              </p:ext>
            </p:extLst>
          </p:nvPr>
        </p:nvGraphicFramePr>
        <p:xfrm>
          <a:off x="457200" y="1731963"/>
          <a:ext cx="7982712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1571037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11515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9313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9992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69292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6638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7157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89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09/02/2026 20:25:07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7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07/22/2026 02:24:32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9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02/05/2026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3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05/03/2026 08:16:56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5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06/24/2026 02:24:25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87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08/25/2026 02:28:05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87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05/25/2026 20:18:54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5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09/03/2026 08:22:15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1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06/20/2026 02:23:29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9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08/30/2026 20:25:28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106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6454C-5342-4442-AE7C-C20132BF6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01/01/2026 - 09/03/2026</a:t>
            </a:r>
          </a:p>
        </p:txBody>
      </p:sp>
    </p:spTree>
    <p:extLst>
      <p:ext uri="{BB962C8B-B14F-4D97-AF65-F5344CB8AC3E}">
        <p14:creationId xmlns:p14="http://schemas.microsoft.com/office/powerpoint/2010/main" val="1081925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</Words>
  <Application>Microsoft Office PowerPoint</Application>
  <PresentationFormat>On-screen Show (4:3)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nachrichtenleicht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nachrichtenleicht</dc:title>
  <dc:creator>Frederik Born</dc:creator>
  <cp:lastModifiedBy>Frederik Born</cp:lastModifiedBy>
  <cp:revision>1</cp:revision>
  <dcterms:created xsi:type="dcterms:W3CDTF">2026-09-03T09:34:10Z</dcterms:created>
  <dcterms:modified xsi:type="dcterms:W3CDTF">2026-09-03T09:34:23Z</dcterms:modified>
</cp:coreProperties>
</file>