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11758-9460-42E9-9945-65103A2D9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nachrichtenleicht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11D49B-3597-4DBD-A2F9-D87CC55F75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223598"/>
              </p:ext>
            </p:extLst>
          </p:nvPr>
        </p:nvGraphicFramePr>
        <p:xfrm>
          <a:off x="457200" y="1731963"/>
          <a:ext cx="7735824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704108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585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402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7574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251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495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452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39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08/07/2026 15:13:34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08/07/2026 15:13:34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64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06/22/2026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06/22/2026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87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01/02/2026 17:16:09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01/02/2026 17:16:09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6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03/28/2026 20:00:23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03/28/2026 20:00:23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20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05/19/2026 18:08:17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05/19/2026 18:08:17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64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07/24/2026 15:09:10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07/24/2026 15:09:10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40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04/24/2026 14:45:15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04/24/2026 14:45:15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776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08/15/2026 19:47:09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08/15/2026 19:47:09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98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05/15/2026 22:10:20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05/15/2026 22:10:20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6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08/08/2026 18:58:09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08/08/2026 18:58:09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599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A7437-86A2-4796-953D-5756B07C0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01/01/2026 - 09/03/2026</a:t>
            </a:r>
          </a:p>
        </p:txBody>
      </p:sp>
    </p:spTree>
    <p:extLst>
      <p:ext uri="{BB962C8B-B14F-4D97-AF65-F5344CB8AC3E}">
        <p14:creationId xmlns:p14="http://schemas.microsoft.com/office/powerpoint/2010/main" val="44007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</Words>
  <Application>Microsoft Office PowerPoint</Application>
  <PresentationFormat>On-screen Show (4:3)</PresentationFormat>
  <Paragraphs>79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Table | nachrichtenleicht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nachrichtenleicht</dc:title>
  <dc:creator>Frederik Born</dc:creator>
  <cp:lastModifiedBy>Frederik Born</cp:lastModifiedBy>
  <cp:revision>1</cp:revision>
  <dcterms:created xsi:type="dcterms:W3CDTF">2026-09-03T09:29:52Z</dcterms:created>
  <dcterms:modified xsi:type="dcterms:W3CDTF">2026-09-03T09:30:04Z</dcterms:modified>
</cp:coreProperties>
</file>