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Bob's Brasil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Sheet1!$A$2:$A$60</c:f>
            </c:multiLvlStrRef>
          </c:cat>
          <c:val>
            <c:numRef>
              <c:f>Sheet1!$B$2:$B$60</c:f>
            </c:numRef>
          </c:val>
          <c:smooth val="0"/>
          <c:extLst>
            <c:ext xmlns:c16="http://schemas.microsoft.com/office/drawing/2014/chart" uri="{C3380CC4-5D6E-409C-BE32-E72D297353CC}">
              <c16:uniqueId val="{00000000-D2DE-4ABF-95A0-8F7A25F8AF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01224"/>
        <c:axId val="252627160"/>
      </c:lineChart>
      <c:catAx>
        <c:axId val="17450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27160"/>
        <c:crosses val="autoZero"/>
        <c:auto val="1"/>
        <c:lblAlgn val="ctr"/>
        <c:lblOffset val="100"/>
        <c:noMultiLvlLbl val="0"/>
      </c:catAx>
      <c:valAx>
        <c:axId val="252627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50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DA891-417A-4B35-84A9-3D10DD10C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Bob's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38A0B7-1DBE-4991-B5A7-73BE463CE2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3186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9FCCAC-307A-4222-A6C5-5ABF9C47A0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10/01/2018 - 11/28/2018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75052-77B9-4DBF-98D9-12A9832FF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047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| Bob's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| Bob's</dc:title>
  <dc:creator>Administrator</dc:creator>
  <cp:lastModifiedBy>Administrator</cp:lastModifiedBy>
  <cp:revision>1</cp:revision>
  <dcterms:created xsi:type="dcterms:W3CDTF">2018-11-28T20:56:50Z</dcterms:created>
  <dcterms:modified xsi:type="dcterms:W3CDTF">2018-11-28T20:56:55Z</dcterms:modified>
</cp:coreProperties>
</file>