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8A59-46AB-AE08-8793B49B1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239968"/>
        <c:axId val="368240296"/>
      </c:lineChart>
      <c:catAx>
        <c:axId val="36823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40296"/>
        <c:crosses val="autoZero"/>
        <c:auto val="1"/>
        <c:lblAlgn val="ctr"/>
        <c:lblOffset val="100"/>
        <c:noMultiLvlLbl val="0"/>
      </c:catAx>
      <c:valAx>
        <c:axId val="36824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3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E513B-75DA-4D1F-B397-0990D5D38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Oi - Brand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3A3DBF-3CA1-414F-9380-B93E013702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7483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2ACC3-FE89-4356-BFCE-BE61B0581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17/09/2018 - 24/09/2018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6C00C-D57E-4BE0-A852-694D746D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16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Oi - Brand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Oi - Brand</dc:title>
  <dc:creator>Administrator</dc:creator>
  <cp:lastModifiedBy>Administrator</cp:lastModifiedBy>
  <cp:revision>1</cp:revision>
  <dcterms:created xsi:type="dcterms:W3CDTF">2018-09-24T18:59:15Z</dcterms:created>
  <dcterms:modified xsi:type="dcterms:W3CDTF">2018-09-24T18:59:22Z</dcterms:modified>
</cp:coreProperties>
</file>