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13/09/2018</c:v>
                </c:pt>
                <c:pt idx="1">
                  <c:v>14/09/2018</c:v>
                </c:pt>
                <c:pt idx="2">
                  <c:v>15/09/2018</c:v>
                </c:pt>
                <c:pt idx="3">
                  <c:v>16/09/2018</c:v>
                </c:pt>
                <c:pt idx="4">
                  <c:v>17/09/2018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174</c:v>
                </c:pt>
                <c:pt idx="1">
                  <c:v>88</c:v>
                </c:pt>
                <c:pt idx="2">
                  <c:v>74</c:v>
                </c:pt>
                <c:pt idx="3">
                  <c:v>50</c:v>
                </c:pt>
                <c:pt idx="4">
                  <c:v>1326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86-4230-994B-342D1FCF8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03648"/>
        <c:axId val="290704960"/>
      </c:lineChart>
      <c:catAx>
        <c:axId val="29070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04960"/>
        <c:crosses val="autoZero"/>
        <c:auto val="1"/>
        <c:lblAlgn val="ctr"/>
        <c:lblOffset val="100"/>
        <c:noMultiLvlLbl val="0"/>
      </c:catAx>
      <c:valAx>
        <c:axId val="29070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0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9DA5F-8A73-41AF-ABB0-E637E94DD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Oi - Brand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D2EEFF-4619-4FC7-BD17-A135ED83BE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6407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AE7A4-BF45-4189-92F3-04DA7B5A9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13/09/2018 - 17/09/2018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D842A-E811-451D-9D61-A9FA9D16D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55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| Oi - Brand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Oi - Brand</dc:title>
  <dc:creator>Administrator</dc:creator>
  <cp:lastModifiedBy>Administrator</cp:lastModifiedBy>
  <cp:revision>1</cp:revision>
  <dcterms:created xsi:type="dcterms:W3CDTF">2018-09-17T20:32:15Z</dcterms:created>
  <dcterms:modified xsi:type="dcterms:W3CDTF">2018-09-17T20:32:19Z</dcterms:modified>
</cp:coreProperties>
</file>