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Vivo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10/9/2018</c:v>
                </c:pt>
                <c:pt idx="1">
                  <c:v>11/9/2018</c:v>
                </c:pt>
                <c:pt idx="2">
                  <c:v>12/9/2018</c:v>
                </c:pt>
                <c:pt idx="3">
                  <c:v>13/09/2018</c:v>
                </c:pt>
                <c:pt idx="4">
                  <c:v>14/09/2018</c:v>
                </c:pt>
                <c:pt idx="5">
                  <c:v>15/09/2018</c:v>
                </c:pt>
                <c:pt idx="6">
                  <c:v>16/09/2018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5183980</c:v>
                </c:pt>
                <c:pt idx="1">
                  <c:v>5187426</c:v>
                </c:pt>
                <c:pt idx="2">
                  <c:v>5190113</c:v>
                </c:pt>
                <c:pt idx="3">
                  <c:v>5192543</c:v>
                </c:pt>
                <c:pt idx="4">
                  <c:v>5195066</c:v>
                </c:pt>
                <c:pt idx="5">
                  <c:v>5197657</c:v>
                </c:pt>
                <c:pt idx="6">
                  <c:v>5200426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2A-4223-A8DC-B21766A10FD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10/9/2018</c:v>
                </c:pt>
                <c:pt idx="1">
                  <c:v>11/9/2018</c:v>
                </c:pt>
                <c:pt idx="2">
                  <c:v>12/9/2018</c:v>
                </c:pt>
                <c:pt idx="3">
                  <c:v>13/09/2018</c:v>
                </c:pt>
                <c:pt idx="4">
                  <c:v>14/09/2018</c:v>
                </c:pt>
                <c:pt idx="5">
                  <c:v>15/09/2018</c:v>
                </c:pt>
                <c:pt idx="6">
                  <c:v>16/09/2018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3917616</c:v>
                </c:pt>
                <c:pt idx="1">
                  <c:v>3918594</c:v>
                </c:pt>
                <c:pt idx="2">
                  <c:v>3918829</c:v>
                </c:pt>
                <c:pt idx="3">
                  <c:v>3918970</c:v>
                </c:pt>
                <c:pt idx="4">
                  <c:v>3919145</c:v>
                </c:pt>
                <c:pt idx="5">
                  <c:v>3919308</c:v>
                </c:pt>
                <c:pt idx="6">
                  <c:v>3919254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B2A-4223-A8DC-B21766A10FD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TIM Brasil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10/9/2018</c:v>
                </c:pt>
                <c:pt idx="1">
                  <c:v>11/9/2018</c:v>
                </c:pt>
                <c:pt idx="2">
                  <c:v>12/9/2018</c:v>
                </c:pt>
                <c:pt idx="3">
                  <c:v>13/09/2018</c:v>
                </c:pt>
                <c:pt idx="4">
                  <c:v>14/09/2018</c:v>
                </c:pt>
                <c:pt idx="5">
                  <c:v>15/09/2018</c:v>
                </c:pt>
                <c:pt idx="6">
                  <c:v>16/09/2018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2819966</c:v>
                </c:pt>
                <c:pt idx="1">
                  <c:v>2820212</c:v>
                </c:pt>
                <c:pt idx="2">
                  <c:v>2820596</c:v>
                </c:pt>
                <c:pt idx="3">
                  <c:v>2820937</c:v>
                </c:pt>
                <c:pt idx="4">
                  <c:v>2821275</c:v>
                </c:pt>
                <c:pt idx="5">
                  <c:v>2821485</c:v>
                </c:pt>
                <c:pt idx="6">
                  <c:v>2821803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B2A-4223-A8DC-B21766A10FD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Claro Brasil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10/9/2018</c:v>
                </c:pt>
                <c:pt idx="1">
                  <c:v>11/9/2018</c:v>
                </c:pt>
                <c:pt idx="2">
                  <c:v>12/9/2018</c:v>
                </c:pt>
                <c:pt idx="3">
                  <c:v>13/09/2018</c:v>
                </c:pt>
                <c:pt idx="4">
                  <c:v>14/09/2018</c:v>
                </c:pt>
                <c:pt idx="5">
                  <c:v>15/09/2018</c:v>
                </c:pt>
                <c:pt idx="6">
                  <c:v>16/09/2018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6096683</c:v>
                </c:pt>
                <c:pt idx="1">
                  <c:v>6096350</c:v>
                </c:pt>
                <c:pt idx="2">
                  <c:v>6096371</c:v>
                </c:pt>
                <c:pt idx="3">
                  <c:v>6096422</c:v>
                </c:pt>
                <c:pt idx="4">
                  <c:v>6096681</c:v>
                </c:pt>
                <c:pt idx="5">
                  <c:v>6098141</c:v>
                </c:pt>
                <c:pt idx="6">
                  <c:v>6099317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B2A-4223-A8DC-B21766A10FD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NET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10/9/2018</c:v>
                </c:pt>
                <c:pt idx="1">
                  <c:v>11/9/2018</c:v>
                </c:pt>
                <c:pt idx="2">
                  <c:v>12/9/2018</c:v>
                </c:pt>
                <c:pt idx="3">
                  <c:v>13/09/2018</c:v>
                </c:pt>
                <c:pt idx="4">
                  <c:v>14/09/2018</c:v>
                </c:pt>
                <c:pt idx="5">
                  <c:v>15/09/2018</c:v>
                </c:pt>
                <c:pt idx="6">
                  <c:v>16/09/2018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1913164</c:v>
                </c:pt>
                <c:pt idx="1">
                  <c:v>1913467</c:v>
                </c:pt>
                <c:pt idx="2">
                  <c:v>1913704</c:v>
                </c:pt>
                <c:pt idx="3">
                  <c:v>1914009</c:v>
                </c:pt>
                <c:pt idx="4">
                  <c:v>1914688</c:v>
                </c:pt>
                <c:pt idx="5">
                  <c:v>1915457</c:v>
                </c:pt>
                <c:pt idx="6">
                  <c:v>1915999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B2A-4223-A8DC-B21766A10FD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SKY Brasil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10/9/2018</c:v>
                </c:pt>
                <c:pt idx="1">
                  <c:v>11/9/2018</c:v>
                </c:pt>
                <c:pt idx="2">
                  <c:v>12/9/2018</c:v>
                </c:pt>
                <c:pt idx="3">
                  <c:v>13/09/2018</c:v>
                </c:pt>
                <c:pt idx="4">
                  <c:v>14/09/2018</c:v>
                </c:pt>
                <c:pt idx="5">
                  <c:v>15/09/2018</c:v>
                </c:pt>
                <c:pt idx="6">
                  <c:v>16/09/2018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6175125</c:v>
                </c:pt>
                <c:pt idx="1">
                  <c:v>6175265</c:v>
                </c:pt>
                <c:pt idx="2">
                  <c:v>6175628</c:v>
                </c:pt>
                <c:pt idx="3">
                  <c:v>6176034</c:v>
                </c:pt>
                <c:pt idx="4">
                  <c:v>6176486</c:v>
                </c:pt>
                <c:pt idx="5">
                  <c:v>6176579</c:v>
                </c:pt>
                <c:pt idx="6">
                  <c:v>6176577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B2A-4223-A8DC-B21766A10FD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Nextel Brasil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10/9/2018</c:v>
                </c:pt>
                <c:pt idx="1">
                  <c:v>11/9/2018</c:v>
                </c:pt>
                <c:pt idx="2">
                  <c:v>12/9/2018</c:v>
                </c:pt>
                <c:pt idx="3">
                  <c:v>13/09/2018</c:v>
                </c:pt>
                <c:pt idx="4">
                  <c:v>14/09/2018</c:v>
                </c:pt>
                <c:pt idx="5">
                  <c:v>15/09/2018</c:v>
                </c:pt>
                <c:pt idx="6">
                  <c:v>16/09/2018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1846897</c:v>
                </c:pt>
                <c:pt idx="1">
                  <c:v>1847277</c:v>
                </c:pt>
                <c:pt idx="2">
                  <c:v>1847635</c:v>
                </c:pt>
                <c:pt idx="3">
                  <c:v>1848016</c:v>
                </c:pt>
                <c:pt idx="4">
                  <c:v>1848210</c:v>
                </c:pt>
                <c:pt idx="5">
                  <c:v>1848517</c:v>
                </c:pt>
                <c:pt idx="6">
                  <c:v>1848613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CB2A-4223-A8DC-B21766A10FD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TIM Black Brasil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10/9/2018</c:v>
                </c:pt>
                <c:pt idx="1">
                  <c:v>11/9/2018</c:v>
                </c:pt>
                <c:pt idx="2">
                  <c:v>12/9/2018</c:v>
                </c:pt>
                <c:pt idx="3">
                  <c:v>13/09/2018</c:v>
                </c:pt>
                <c:pt idx="4">
                  <c:v>14/09/2018</c:v>
                </c:pt>
                <c:pt idx="5">
                  <c:v>15/09/2018</c:v>
                </c:pt>
                <c:pt idx="6">
                  <c:v>16/09/2018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162726</c:v>
                </c:pt>
                <c:pt idx="1">
                  <c:v>162700</c:v>
                </c:pt>
                <c:pt idx="2">
                  <c:v>162690</c:v>
                </c:pt>
                <c:pt idx="3">
                  <c:v>162664</c:v>
                </c:pt>
                <c:pt idx="4">
                  <c:v>162649</c:v>
                </c:pt>
                <c:pt idx="5">
                  <c:v>162638</c:v>
                </c:pt>
                <c:pt idx="6">
                  <c:v>162631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CB2A-4223-A8DC-B21766A10F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282776"/>
        <c:axId val="338360472"/>
      </c:lineChart>
      <c:catAx>
        <c:axId val="279282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360472"/>
        <c:crosses val="autoZero"/>
        <c:auto val="1"/>
        <c:lblAlgn val="ctr"/>
        <c:lblOffset val="100"/>
        <c:noMultiLvlLbl val="0"/>
      </c:catAx>
      <c:valAx>
        <c:axId val="338360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282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@ClaroBrasil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10/9/2018</c:v>
                </c:pt>
                <c:pt idx="1">
                  <c:v>11/9/2018</c:v>
                </c:pt>
                <c:pt idx="2">
                  <c:v>12/9/2018</c:v>
                </c:pt>
                <c:pt idx="3">
                  <c:v>13/09/2018</c:v>
                </c:pt>
                <c:pt idx="4">
                  <c:v>14/09/2018</c:v>
                </c:pt>
                <c:pt idx="5">
                  <c:v>15/09/2018</c:v>
                </c:pt>
                <c:pt idx="6">
                  <c:v>16/09/2018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5688702</c:v>
                </c:pt>
                <c:pt idx="1">
                  <c:v>5688507</c:v>
                </c:pt>
                <c:pt idx="2">
                  <c:v>5688200</c:v>
                </c:pt>
                <c:pt idx="3">
                  <c:v>5688011</c:v>
                </c:pt>
                <c:pt idx="4">
                  <c:v>5687801</c:v>
                </c:pt>
                <c:pt idx="5">
                  <c:v>5687587</c:v>
                </c:pt>
                <c:pt idx="6">
                  <c:v>5687433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47C-4656-84BA-7936EF48127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@vivobr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10/9/2018</c:v>
                </c:pt>
                <c:pt idx="1">
                  <c:v>11/9/2018</c:v>
                </c:pt>
                <c:pt idx="2">
                  <c:v>12/9/2018</c:v>
                </c:pt>
                <c:pt idx="3">
                  <c:v>13/09/2018</c:v>
                </c:pt>
                <c:pt idx="4">
                  <c:v>14/09/2018</c:v>
                </c:pt>
                <c:pt idx="5">
                  <c:v>15/09/2018</c:v>
                </c:pt>
                <c:pt idx="6">
                  <c:v>16/09/2018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640556</c:v>
                </c:pt>
                <c:pt idx="1">
                  <c:v>640552</c:v>
                </c:pt>
                <c:pt idx="2">
                  <c:v>640550</c:v>
                </c:pt>
                <c:pt idx="3">
                  <c:v>640557</c:v>
                </c:pt>
                <c:pt idx="4">
                  <c:v>640589</c:v>
                </c:pt>
                <c:pt idx="5">
                  <c:v>640617</c:v>
                </c:pt>
                <c:pt idx="6">
                  <c:v>640612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47C-4656-84BA-7936EF48127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@TIMBrasil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10/9/2018</c:v>
                </c:pt>
                <c:pt idx="1">
                  <c:v>11/9/2018</c:v>
                </c:pt>
                <c:pt idx="2">
                  <c:v>12/9/2018</c:v>
                </c:pt>
                <c:pt idx="3">
                  <c:v>13/09/2018</c:v>
                </c:pt>
                <c:pt idx="4">
                  <c:v>14/09/2018</c:v>
                </c:pt>
                <c:pt idx="5">
                  <c:v>15/09/2018</c:v>
                </c:pt>
                <c:pt idx="6">
                  <c:v>16/09/2018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754306</c:v>
                </c:pt>
                <c:pt idx="1">
                  <c:v>754279</c:v>
                </c:pt>
                <c:pt idx="2">
                  <c:v>754290</c:v>
                </c:pt>
                <c:pt idx="3">
                  <c:v>754282</c:v>
                </c:pt>
                <c:pt idx="4">
                  <c:v>754311</c:v>
                </c:pt>
                <c:pt idx="5">
                  <c:v>754324</c:v>
                </c:pt>
                <c:pt idx="6">
                  <c:v>754317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47C-4656-84BA-7936EF48127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@oi_oficial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10/9/2018</c:v>
                </c:pt>
                <c:pt idx="1">
                  <c:v>11/9/2018</c:v>
                </c:pt>
                <c:pt idx="2">
                  <c:v>12/9/2018</c:v>
                </c:pt>
                <c:pt idx="3">
                  <c:v>13/09/2018</c:v>
                </c:pt>
                <c:pt idx="4">
                  <c:v>14/09/2018</c:v>
                </c:pt>
                <c:pt idx="5">
                  <c:v>15/09/2018</c:v>
                </c:pt>
                <c:pt idx="6">
                  <c:v>16/09/2018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111299</c:v>
                </c:pt>
                <c:pt idx="1">
                  <c:v>111292</c:v>
                </c:pt>
                <c:pt idx="2">
                  <c:v>111310</c:v>
                </c:pt>
                <c:pt idx="3">
                  <c:v>111296</c:v>
                </c:pt>
                <c:pt idx="4">
                  <c:v>111306</c:v>
                </c:pt>
                <c:pt idx="5">
                  <c:v>111302</c:v>
                </c:pt>
                <c:pt idx="6">
                  <c:v>111287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47C-4656-84BA-7936EF48127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@nextelbrasil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10/9/2018</c:v>
                </c:pt>
                <c:pt idx="1">
                  <c:v>11/9/2018</c:v>
                </c:pt>
                <c:pt idx="2">
                  <c:v>12/9/2018</c:v>
                </c:pt>
                <c:pt idx="3">
                  <c:v>13/09/2018</c:v>
                </c:pt>
                <c:pt idx="4">
                  <c:v>14/09/2018</c:v>
                </c:pt>
                <c:pt idx="5">
                  <c:v>15/09/2018</c:v>
                </c:pt>
                <c:pt idx="6">
                  <c:v>16/09/2018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30018</c:v>
                </c:pt>
                <c:pt idx="1">
                  <c:v>30022</c:v>
                </c:pt>
                <c:pt idx="2">
                  <c:v>30023</c:v>
                </c:pt>
                <c:pt idx="3">
                  <c:v>30032</c:v>
                </c:pt>
                <c:pt idx="4">
                  <c:v>30039</c:v>
                </c:pt>
                <c:pt idx="5">
                  <c:v>30049</c:v>
                </c:pt>
                <c:pt idx="6">
                  <c:v>30049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47C-4656-84BA-7936EF48127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@skybrasil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10/9/2018</c:v>
                </c:pt>
                <c:pt idx="1">
                  <c:v>11/9/2018</c:v>
                </c:pt>
                <c:pt idx="2">
                  <c:v>12/9/2018</c:v>
                </c:pt>
                <c:pt idx="3">
                  <c:v>13/09/2018</c:v>
                </c:pt>
                <c:pt idx="4">
                  <c:v>14/09/2018</c:v>
                </c:pt>
                <c:pt idx="5">
                  <c:v>15/09/2018</c:v>
                </c:pt>
                <c:pt idx="6">
                  <c:v>16/09/2018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156177</c:v>
                </c:pt>
                <c:pt idx="1">
                  <c:v>156180</c:v>
                </c:pt>
                <c:pt idx="2">
                  <c:v>156190</c:v>
                </c:pt>
                <c:pt idx="3">
                  <c:v>156197</c:v>
                </c:pt>
                <c:pt idx="4">
                  <c:v>156219</c:v>
                </c:pt>
                <c:pt idx="5">
                  <c:v>156208</c:v>
                </c:pt>
                <c:pt idx="6">
                  <c:v>156216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47C-4656-84BA-7936EF48127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@NEToficial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10/9/2018</c:v>
                </c:pt>
                <c:pt idx="1">
                  <c:v>11/9/2018</c:v>
                </c:pt>
                <c:pt idx="2">
                  <c:v>12/9/2018</c:v>
                </c:pt>
                <c:pt idx="3">
                  <c:v>13/09/2018</c:v>
                </c:pt>
                <c:pt idx="4">
                  <c:v>14/09/2018</c:v>
                </c:pt>
                <c:pt idx="5">
                  <c:v>15/09/2018</c:v>
                </c:pt>
                <c:pt idx="6">
                  <c:v>16/09/2018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134630</c:v>
                </c:pt>
                <c:pt idx="1">
                  <c:v>134652</c:v>
                </c:pt>
                <c:pt idx="2">
                  <c:v>134683</c:v>
                </c:pt>
                <c:pt idx="3">
                  <c:v>134715</c:v>
                </c:pt>
                <c:pt idx="4">
                  <c:v>134774</c:v>
                </c:pt>
                <c:pt idx="5">
                  <c:v>134809</c:v>
                </c:pt>
                <c:pt idx="6">
                  <c:v>134831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47C-4656-84BA-7936EF4812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709168"/>
        <c:axId val="283710152"/>
      </c:lineChart>
      <c:catAx>
        <c:axId val="283709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10152"/>
        <c:crosses val="autoZero"/>
        <c:auto val="1"/>
        <c:lblAlgn val="ctr"/>
        <c:lblOffset val="100"/>
        <c:noMultiLvlLbl val="0"/>
      </c:catAx>
      <c:valAx>
        <c:axId val="283710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09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Claro Brasil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10/9/2018</c:v>
                </c:pt>
                <c:pt idx="1">
                  <c:v>11/9/2018</c:v>
                </c:pt>
                <c:pt idx="2">
                  <c:v>12/9/2018</c:v>
                </c:pt>
                <c:pt idx="3">
                  <c:v>13/09/2018</c:v>
                </c:pt>
                <c:pt idx="4">
                  <c:v>14/09/2018</c:v>
                </c:pt>
                <c:pt idx="5">
                  <c:v>15/09/2018</c:v>
                </c:pt>
                <c:pt idx="6">
                  <c:v>16/09/2018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1222819</c:v>
                </c:pt>
                <c:pt idx="1">
                  <c:v>1222712</c:v>
                </c:pt>
                <c:pt idx="2">
                  <c:v>1222466</c:v>
                </c:pt>
                <c:pt idx="3">
                  <c:v>1222245</c:v>
                </c:pt>
                <c:pt idx="4">
                  <c:v>1222087</c:v>
                </c:pt>
                <c:pt idx="5">
                  <c:v>1221788</c:v>
                </c:pt>
                <c:pt idx="6">
                  <c:v>1221604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AA-497E-8BEC-1B2C8695F7E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10/9/2018</c:v>
                </c:pt>
                <c:pt idx="1">
                  <c:v>11/9/2018</c:v>
                </c:pt>
                <c:pt idx="2">
                  <c:v>12/9/2018</c:v>
                </c:pt>
                <c:pt idx="3">
                  <c:v>13/09/2018</c:v>
                </c:pt>
                <c:pt idx="4">
                  <c:v>14/09/2018</c:v>
                </c:pt>
                <c:pt idx="5">
                  <c:v>15/09/2018</c:v>
                </c:pt>
                <c:pt idx="6">
                  <c:v>16/09/2018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378033</c:v>
                </c:pt>
                <c:pt idx="1">
                  <c:v>378050</c:v>
                </c:pt>
                <c:pt idx="2">
                  <c:v>395077</c:v>
                </c:pt>
                <c:pt idx="3">
                  <c:v>415024</c:v>
                </c:pt>
                <c:pt idx="4">
                  <c:v>414948</c:v>
                </c:pt>
                <c:pt idx="5">
                  <c:v>414922</c:v>
                </c:pt>
                <c:pt idx="6">
                  <c:v>414931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3AA-497E-8BEC-1B2C8695F7E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TIM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10/9/2018</c:v>
                </c:pt>
                <c:pt idx="1">
                  <c:v>11/9/2018</c:v>
                </c:pt>
                <c:pt idx="2">
                  <c:v>12/9/2018</c:v>
                </c:pt>
                <c:pt idx="3">
                  <c:v>13/09/2018</c:v>
                </c:pt>
                <c:pt idx="4">
                  <c:v>14/09/2018</c:v>
                </c:pt>
                <c:pt idx="5">
                  <c:v>15/09/2018</c:v>
                </c:pt>
                <c:pt idx="6">
                  <c:v>16/09/2018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246471</c:v>
                </c:pt>
                <c:pt idx="1">
                  <c:v>246480</c:v>
                </c:pt>
                <c:pt idx="2">
                  <c:v>246473</c:v>
                </c:pt>
                <c:pt idx="3">
                  <c:v>246459</c:v>
                </c:pt>
                <c:pt idx="4">
                  <c:v>246448</c:v>
                </c:pt>
                <c:pt idx="5">
                  <c:v>246450</c:v>
                </c:pt>
                <c:pt idx="6">
                  <c:v>246454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3AA-497E-8BEC-1B2C8695F7E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Vivo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10/9/2018</c:v>
                </c:pt>
                <c:pt idx="1">
                  <c:v>11/9/2018</c:v>
                </c:pt>
                <c:pt idx="2">
                  <c:v>12/9/2018</c:v>
                </c:pt>
                <c:pt idx="3">
                  <c:v>13/09/2018</c:v>
                </c:pt>
                <c:pt idx="4">
                  <c:v>14/09/2018</c:v>
                </c:pt>
                <c:pt idx="5">
                  <c:v>15/09/2018</c:v>
                </c:pt>
                <c:pt idx="6">
                  <c:v>16/09/2018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1987091</c:v>
                </c:pt>
                <c:pt idx="1">
                  <c:v>2002789</c:v>
                </c:pt>
                <c:pt idx="2">
                  <c:v>2003621</c:v>
                </c:pt>
                <c:pt idx="3">
                  <c:v>2003664</c:v>
                </c:pt>
                <c:pt idx="4">
                  <c:v>2003402</c:v>
                </c:pt>
                <c:pt idx="5">
                  <c:v>2003160</c:v>
                </c:pt>
                <c:pt idx="6">
                  <c:v>2002880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3AA-497E-8BEC-1B2C8695F7E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Nextel Brasil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10/9/2018</c:v>
                </c:pt>
                <c:pt idx="1">
                  <c:v>11/9/2018</c:v>
                </c:pt>
                <c:pt idx="2">
                  <c:v>12/9/2018</c:v>
                </c:pt>
                <c:pt idx="3">
                  <c:v>13/09/2018</c:v>
                </c:pt>
                <c:pt idx="4">
                  <c:v>14/09/2018</c:v>
                </c:pt>
                <c:pt idx="5">
                  <c:v>15/09/2018</c:v>
                </c:pt>
                <c:pt idx="6">
                  <c:v>16/09/2018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49407</c:v>
                </c:pt>
                <c:pt idx="1">
                  <c:v>49439</c:v>
                </c:pt>
                <c:pt idx="2">
                  <c:v>49451</c:v>
                </c:pt>
                <c:pt idx="3">
                  <c:v>49467</c:v>
                </c:pt>
                <c:pt idx="4">
                  <c:v>49502</c:v>
                </c:pt>
                <c:pt idx="5">
                  <c:v>49523</c:v>
                </c:pt>
                <c:pt idx="6">
                  <c:v>49542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3AA-497E-8BEC-1B2C8695F7E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NET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10/9/2018</c:v>
                </c:pt>
                <c:pt idx="1">
                  <c:v>11/9/2018</c:v>
                </c:pt>
                <c:pt idx="2">
                  <c:v>12/9/2018</c:v>
                </c:pt>
                <c:pt idx="3">
                  <c:v>13/09/2018</c:v>
                </c:pt>
                <c:pt idx="4">
                  <c:v>14/09/2018</c:v>
                </c:pt>
                <c:pt idx="5">
                  <c:v>15/09/2018</c:v>
                </c:pt>
                <c:pt idx="6">
                  <c:v>16/09/2018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716689</c:v>
                </c:pt>
                <c:pt idx="1">
                  <c:v>732718</c:v>
                </c:pt>
                <c:pt idx="2">
                  <c:v>751503</c:v>
                </c:pt>
                <c:pt idx="3">
                  <c:v>751325</c:v>
                </c:pt>
                <c:pt idx="4">
                  <c:v>751188</c:v>
                </c:pt>
                <c:pt idx="5">
                  <c:v>751035</c:v>
                </c:pt>
                <c:pt idx="6">
                  <c:v>750938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3AA-497E-8BEC-1B2C8695F7E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SKY Brasil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10/9/2018</c:v>
                </c:pt>
                <c:pt idx="1">
                  <c:v>11/9/2018</c:v>
                </c:pt>
                <c:pt idx="2">
                  <c:v>12/9/2018</c:v>
                </c:pt>
                <c:pt idx="3">
                  <c:v>13/09/2018</c:v>
                </c:pt>
                <c:pt idx="4">
                  <c:v>14/09/2018</c:v>
                </c:pt>
                <c:pt idx="5">
                  <c:v>15/09/2018</c:v>
                </c:pt>
                <c:pt idx="6">
                  <c:v>16/09/2018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235984</c:v>
                </c:pt>
                <c:pt idx="1">
                  <c:v>236006</c:v>
                </c:pt>
                <c:pt idx="2">
                  <c:v>236018</c:v>
                </c:pt>
                <c:pt idx="3">
                  <c:v>236021</c:v>
                </c:pt>
                <c:pt idx="4">
                  <c:v>236014</c:v>
                </c:pt>
                <c:pt idx="5">
                  <c:v>236053</c:v>
                </c:pt>
                <c:pt idx="6">
                  <c:v>236069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3AA-497E-8BEC-1B2C8695F7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798728"/>
        <c:axId val="338799056"/>
      </c:lineChart>
      <c:catAx>
        <c:axId val="338798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799056"/>
        <c:crosses val="autoZero"/>
        <c:auto val="1"/>
        <c:lblAlgn val="ctr"/>
        <c:lblOffset val="100"/>
        <c:noMultiLvlLbl val="0"/>
      </c:catAx>
      <c:valAx>
        <c:axId val="338799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798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clarobrasil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10/9/2018</c:v>
                </c:pt>
                <c:pt idx="1">
                  <c:v>11/9/2018</c:v>
                </c:pt>
                <c:pt idx="2">
                  <c:v>12/9/2018</c:v>
                </c:pt>
                <c:pt idx="3">
                  <c:v>13/09/2018</c:v>
                </c:pt>
                <c:pt idx="4">
                  <c:v>14/09/2018</c:v>
                </c:pt>
                <c:pt idx="5">
                  <c:v>15/09/2018</c:v>
                </c:pt>
                <c:pt idx="6">
                  <c:v>16/09/2018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109650</c:v>
                </c:pt>
                <c:pt idx="1">
                  <c:v>109714</c:v>
                </c:pt>
                <c:pt idx="2">
                  <c:v>109823</c:v>
                </c:pt>
                <c:pt idx="3">
                  <c:v>109917</c:v>
                </c:pt>
                <c:pt idx="4">
                  <c:v>109991</c:v>
                </c:pt>
                <c:pt idx="5">
                  <c:v>110060</c:v>
                </c:pt>
                <c:pt idx="6">
                  <c:v>110171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ACB-4892-8FC9-9545EF62FB4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vivo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10/9/2018</c:v>
                </c:pt>
                <c:pt idx="1">
                  <c:v>11/9/2018</c:v>
                </c:pt>
                <c:pt idx="2">
                  <c:v>12/9/2018</c:v>
                </c:pt>
                <c:pt idx="3">
                  <c:v>13/09/2018</c:v>
                </c:pt>
                <c:pt idx="4">
                  <c:v>14/09/2018</c:v>
                </c:pt>
                <c:pt idx="5">
                  <c:v>15/09/2018</c:v>
                </c:pt>
                <c:pt idx="6">
                  <c:v>16/09/2018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170904</c:v>
                </c:pt>
                <c:pt idx="1">
                  <c:v>171085</c:v>
                </c:pt>
                <c:pt idx="2">
                  <c:v>171239</c:v>
                </c:pt>
                <c:pt idx="3">
                  <c:v>171360</c:v>
                </c:pt>
                <c:pt idx="4">
                  <c:v>171535</c:v>
                </c:pt>
                <c:pt idx="5">
                  <c:v>171700</c:v>
                </c:pt>
                <c:pt idx="6">
                  <c:v>171840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ACB-4892-8FC9-9545EF62FB4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skybrasil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10/9/2018</c:v>
                </c:pt>
                <c:pt idx="1">
                  <c:v>11/9/2018</c:v>
                </c:pt>
                <c:pt idx="2">
                  <c:v>12/9/2018</c:v>
                </c:pt>
                <c:pt idx="3">
                  <c:v>13/09/2018</c:v>
                </c:pt>
                <c:pt idx="4">
                  <c:v>14/09/2018</c:v>
                </c:pt>
                <c:pt idx="5">
                  <c:v>15/09/2018</c:v>
                </c:pt>
                <c:pt idx="6">
                  <c:v>16/09/2018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121364</c:v>
                </c:pt>
                <c:pt idx="1">
                  <c:v>121371</c:v>
                </c:pt>
                <c:pt idx="2">
                  <c:v>121404</c:v>
                </c:pt>
                <c:pt idx="3">
                  <c:v>121410</c:v>
                </c:pt>
                <c:pt idx="4">
                  <c:v>121439</c:v>
                </c:pt>
                <c:pt idx="5">
                  <c:v>121462</c:v>
                </c:pt>
                <c:pt idx="6">
                  <c:v>121481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ACB-4892-8FC9-9545EF62FB4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netoficial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10/9/2018</c:v>
                </c:pt>
                <c:pt idx="1">
                  <c:v>11/9/2018</c:v>
                </c:pt>
                <c:pt idx="2">
                  <c:v>12/9/2018</c:v>
                </c:pt>
                <c:pt idx="3">
                  <c:v>13/09/2018</c:v>
                </c:pt>
                <c:pt idx="4">
                  <c:v>14/09/2018</c:v>
                </c:pt>
                <c:pt idx="5">
                  <c:v>15/09/2018</c:v>
                </c:pt>
                <c:pt idx="6">
                  <c:v>16/09/2018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32874</c:v>
                </c:pt>
                <c:pt idx="1">
                  <c:v>32916</c:v>
                </c:pt>
                <c:pt idx="2">
                  <c:v>32971</c:v>
                </c:pt>
                <c:pt idx="3">
                  <c:v>33011</c:v>
                </c:pt>
                <c:pt idx="4">
                  <c:v>33070</c:v>
                </c:pt>
                <c:pt idx="5">
                  <c:v>33141</c:v>
                </c:pt>
                <c:pt idx="6">
                  <c:v>33230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ACB-4892-8FC9-9545EF62FB4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timbrasil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10/9/2018</c:v>
                </c:pt>
                <c:pt idx="1">
                  <c:v>11/9/2018</c:v>
                </c:pt>
                <c:pt idx="2">
                  <c:v>12/9/2018</c:v>
                </c:pt>
                <c:pt idx="3">
                  <c:v>13/09/2018</c:v>
                </c:pt>
                <c:pt idx="4">
                  <c:v>14/09/2018</c:v>
                </c:pt>
                <c:pt idx="5">
                  <c:v>15/09/2018</c:v>
                </c:pt>
                <c:pt idx="6">
                  <c:v>16/09/2018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139264</c:v>
                </c:pt>
                <c:pt idx="1">
                  <c:v>139358</c:v>
                </c:pt>
                <c:pt idx="2">
                  <c:v>139442</c:v>
                </c:pt>
                <c:pt idx="3">
                  <c:v>139539</c:v>
                </c:pt>
                <c:pt idx="4">
                  <c:v>139653</c:v>
                </c:pt>
                <c:pt idx="5">
                  <c:v>139767</c:v>
                </c:pt>
                <c:pt idx="6">
                  <c:v>139850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ACB-4892-8FC9-9545EF62FB4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oi_oficial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10/9/2018</c:v>
                </c:pt>
                <c:pt idx="1">
                  <c:v>11/9/2018</c:v>
                </c:pt>
                <c:pt idx="2">
                  <c:v>12/9/2018</c:v>
                </c:pt>
                <c:pt idx="3">
                  <c:v>13/09/2018</c:v>
                </c:pt>
                <c:pt idx="4">
                  <c:v>14/09/2018</c:v>
                </c:pt>
                <c:pt idx="5">
                  <c:v>15/09/2018</c:v>
                </c:pt>
                <c:pt idx="6">
                  <c:v>16/09/2018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37889</c:v>
                </c:pt>
                <c:pt idx="1">
                  <c:v>38017</c:v>
                </c:pt>
                <c:pt idx="2">
                  <c:v>39057</c:v>
                </c:pt>
                <c:pt idx="3">
                  <c:v>39231</c:v>
                </c:pt>
                <c:pt idx="4">
                  <c:v>39319</c:v>
                </c:pt>
                <c:pt idx="5">
                  <c:v>39393</c:v>
                </c:pt>
                <c:pt idx="6">
                  <c:v>39443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ACB-4892-8FC9-9545EF62FB4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nextel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10/9/2018</c:v>
                </c:pt>
                <c:pt idx="1">
                  <c:v>11/9/2018</c:v>
                </c:pt>
                <c:pt idx="2">
                  <c:v>12/9/2018</c:v>
                </c:pt>
                <c:pt idx="3">
                  <c:v>13/09/2018</c:v>
                </c:pt>
                <c:pt idx="4">
                  <c:v>14/09/2018</c:v>
                </c:pt>
                <c:pt idx="5">
                  <c:v>15/09/2018</c:v>
                </c:pt>
                <c:pt idx="6">
                  <c:v>16/09/2018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22400</c:v>
                </c:pt>
                <c:pt idx="1">
                  <c:v>22426</c:v>
                </c:pt>
                <c:pt idx="2">
                  <c:v>22468</c:v>
                </c:pt>
                <c:pt idx="3">
                  <c:v>22508</c:v>
                </c:pt>
                <c:pt idx="4">
                  <c:v>22540</c:v>
                </c:pt>
                <c:pt idx="5">
                  <c:v>22588</c:v>
                </c:pt>
                <c:pt idx="6">
                  <c:v>22609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ACB-4892-8FC9-9545EF62FB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690344"/>
        <c:axId val="281688704"/>
      </c:lineChart>
      <c:catAx>
        <c:axId val="281690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688704"/>
        <c:crosses val="autoZero"/>
        <c:auto val="1"/>
        <c:lblAlgn val="ctr"/>
        <c:lblOffset val="100"/>
        <c:noMultiLvlLbl val="0"/>
      </c:catAx>
      <c:valAx>
        <c:axId val="281688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690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TIM Brasil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10/9/2018</c:v>
                </c:pt>
                <c:pt idx="1">
                  <c:v>11/9/2018</c:v>
                </c:pt>
                <c:pt idx="2">
                  <c:v>12/9/2018</c:v>
                </c:pt>
                <c:pt idx="3">
                  <c:v>13/09/2018</c:v>
                </c:pt>
                <c:pt idx="4">
                  <c:v>14/09/2018</c:v>
                </c:pt>
                <c:pt idx="5">
                  <c:v>15/09/2018</c:v>
                </c:pt>
                <c:pt idx="6">
                  <c:v>16/09/2018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195807</c:v>
                </c:pt>
                <c:pt idx="1">
                  <c:v>195974</c:v>
                </c:pt>
                <c:pt idx="2">
                  <c:v>196120</c:v>
                </c:pt>
                <c:pt idx="3">
                  <c:v>196302</c:v>
                </c:pt>
                <c:pt idx="4">
                  <c:v>196465</c:v>
                </c:pt>
                <c:pt idx="5">
                  <c:v>196583</c:v>
                </c:pt>
                <c:pt idx="6">
                  <c:v>196644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52D-4AD3-B977-3529392783D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Oi S.A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10/9/2018</c:v>
                </c:pt>
                <c:pt idx="1">
                  <c:v>11/9/2018</c:v>
                </c:pt>
                <c:pt idx="2">
                  <c:v>12/9/2018</c:v>
                </c:pt>
                <c:pt idx="3">
                  <c:v>13/09/2018</c:v>
                </c:pt>
                <c:pt idx="4">
                  <c:v>14/09/2018</c:v>
                </c:pt>
                <c:pt idx="5">
                  <c:v>15/09/2018</c:v>
                </c:pt>
                <c:pt idx="6">
                  <c:v>16/09/2018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142678</c:v>
                </c:pt>
                <c:pt idx="1">
                  <c:v>142764</c:v>
                </c:pt>
                <c:pt idx="2">
                  <c:v>142878</c:v>
                </c:pt>
                <c:pt idx="3">
                  <c:v>142987</c:v>
                </c:pt>
                <c:pt idx="4">
                  <c:v>143069</c:v>
                </c:pt>
                <c:pt idx="5">
                  <c:v>143180</c:v>
                </c:pt>
                <c:pt idx="6">
                  <c:v>143222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52D-4AD3-B977-3529392783D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Claro Brasil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10/9/2018</c:v>
                </c:pt>
                <c:pt idx="1">
                  <c:v>11/9/2018</c:v>
                </c:pt>
                <c:pt idx="2">
                  <c:v>12/9/2018</c:v>
                </c:pt>
                <c:pt idx="3">
                  <c:v>13/09/2018</c:v>
                </c:pt>
                <c:pt idx="4">
                  <c:v>14/09/2018</c:v>
                </c:pt>
                <c:pt idx="5">
                  <c:v>15/09/2018</c:v>
                </c:pt>
                <c:pt idx="6">
                  <c:v>16/09/2018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244782</c:v>
                </c:pt>
                <c:pt idx="1">
                  <c:v>245169</c:v>
                </c:pt>
                <c:pt idx="2">
                  <c:v>245543</c:v>
                </c:pt>
                <c:pt idx="3">
                  <c:v>245972</c:v>
                </c:pt>
                <c:pt idx="4">
                  <c:v>246322</c:v>
                </c:pt>
                <c:pt idx="5">
                  <c:v>246636</c:v>
                </c:pt>
                <c:pt idx="6">
                  <c:v>246753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52D-4AD3-B977-3529392783D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VIVO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10/9/2018</c:v>
                </c:pt>
                <c:pt idx="1">
                  <c:v>11/9/2018</c:v>
                </c:pt>
                <c:pt idx="2">
                  <c:v>12/9/2018</c:v>
                </c:pt>
                <c:pt idx="3">
                  <c:v>13/09/2018</c:v>
                </c:pt>
                <c:pt idx="4">
                  <c:v>14/09/2018</c:v>
                </c:pt>
                <c:pt idx="5">
                  <c:v>15/09/2018</c:v>
                </c:pt>
                <c:pt idx="6">
                  <c:v>16/09/2018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14417</c:v>
                </c:pt>
                <c:pt idx="1">
                  <c:v>14426</c:v>
                </c:pt>
                <c:pt idx="2">
                  <c:v>14451</c:v>
                </c:pt>
                <c:pt idx="3">
                  <c:v>14461</c:v>
                </c:pt>
                <c:pt idx="4">
                  <c:v>14476</c:v>
                </c:pt>
                <c:pt idx="5">
                  <c:v>14483</c:v>
                </c:pt>
                <c:pt idx="6">
                  <c:v>14486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52D-4AD3-B977-3529392783D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SKY Brasil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10/9/2018</c:v>
                </c:pt>
                <c:pt idx="1">
                  <c:v>11/9/2018</c:v>
                </c:pt>
                <c:pt idx="2">
                  <c:v>12/9/2018</c:v>
                </c:pt>
                <c:pt idx="3">
                  <c:v>13/09/2018</c:v>
                </c:pt>
                <c:pt idx="4">
                  <c:v>14/09/2018</c:v>
                </c:pt>
                <c:pt idx="5">
                  <c:v>15/09/2018</c:v>
                </c:pt>
                <c:pt idx="6">
                  <c:v>16/09/2018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141330</c:v>
                </c:pt>
                <c:pt idx="1">
                  <c:v>141450</c:v>
                </c:pt>
                <c:pt idx="2">
                  <c:v>141587</c:v>
                </c:pt>
                <c:pt idx="3">
                  <c:v>141713</c:v>
                </c:pt>
                <c:pt idx="4">
                  <c:v>141795</c:v>
                </c:pt>
                <c:pt idx="5">
                  <c:v>141860</c:v>
                </c:pt>
                <c:pt idx="6">
                  <c:v>141882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52D-4AD3-B977-3529392783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9266840"/>
        <c:axId val="339268152"/>
      </c:lineChart>
      <c:catAx>
        <c:axId val="339266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268152"/>
        <c:crosses val="autoZero"/>
        <c:auto val="1"/>
        <c:lblAlgn val="ctr"/>
        <c:lblOffset val="100"/>
        <c:noMultiLvlLbl val="0"/>
      </c:catAx>
      <c:valAx>
        <c:axId val="339268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266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EB595-2BD8-4FDF-B724-62189F4776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Semanal - Base de Fãs/Seguidores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E32894-C6AC-45BF-AF3B-88033D2DB7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NBS</a:t>
            </a:r>
          </a:p>
        </p:txBody>
      </p:sp>
    </p:spTree>
    <p:extLst>
      <p:ext uri="{BB962C8B-B14F-4D97-AF65-F5344CB8AC3E}">
        <p14:creationId xmlns:p14="http://schemas.microsoft.com/office/powerpoint/2010/main" val="150615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0B3E9-98FC-4456-B8E4-A94F29882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2202DC-CA73-4273-A219-60C3512485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58805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495376-E1B8-4A76-A7E4-CC146D0AFC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10/09/2018 - 16/09/2018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01E953-0C22-4070-AF1A-6F865752E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9015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7676C-F27E-48FA-BA5F-FBEC609A5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3BB558-F846-42C6-BFA6-05B8EFD34B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936797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F10B31-06EE-4EA5-A237-7D454F0FBC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10/09/2018 - 16/09/2018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DACFF2-EC67-492C-8D0D-17AD22AB7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3469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CBEC7-1A87-47E5-8E86-19D6F91FA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D4E008-19F7-4943-9E1D-38B308CF5A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765707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4FEA04-BFD0-4E87-A84A-8071AD777E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10/09/2018 - 16/09/2018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1AB9D5-8669-4BA3-A96B-E3D140080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1054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FCF84-D367-4AE1-80C3-9B4A8DBAD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28B205-4B9F-410F-9FA6-D342A15DC8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0404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403F1A-096B-42B4-A60E-97E0C94D72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10/09/2018 - 16/09/2018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291272-0E4D-48D5-B0BB-9BE340695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99249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916A7-DEF0-4DDF-970B-CA4008C5A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AC7E84-72C3-46C3-9669-7D36B559E2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33292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2EF9A9-0812-44EC-BF44-98A954CF43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10/09/2018 - 16/09/2018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59ED0A-54F9-4DD8-B163-FCAE8584D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60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1936B-1092-4249-9034-C7126A192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173246-4012-4A38-809F-E9E87E2E17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41904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1706152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15887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56833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02950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79131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0049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99416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11947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66276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per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9994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9487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Google+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563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0.9552 %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4018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0.2463 %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456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893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2.5008 %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1622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146EA2-A8CF-4DC3-AB7A-61A64B24CB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10/09/2018 - 16/09/2018</a:t>
            </a:r>
          </a:p>
        </p:txBody>
      </p:sp>
    </p:spTree>
    <p:extLst>
      <p:ext uri="{BB962C8B-B14F-4D97-AF65-F5344CB8AC3E}">
        <p14:creationId xmlns:p14="http://schemas.microsoft.com/office/powerpoint/2010/main" val="39727355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174</Words>
  <Application>Microsoft Office PowerPoint</Application>
  <PresentationFormat>On-screen Show (4:3)</PresentationFormat>
  <Paragraphs>82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Calibri</vt:lpstr>
      <vt:lpstr>Arial</vt:lpstr>
      <vt:lpstr>quintly_template</vt:lpstr>
      <vt:lpstr>Semanal - Base de Fãs/Seguidores</vt:lpstr>
      <vt:lpstr>Facebook Fans Total | All Pages</vt:lpstr>
      <vt:lpstr>Twitter Followers Total | All Pages</vt:lpstr>
      <vt:lpstr>Youtube Subscribers | All Pages</vt:lpstr>
      <vt:lpstr>Instagram Followers Total | All Pages</vt:lpstr>
      <vt:lpstr>LinkedIn Followers Total | All Pages</vt:lpstr>
      <vt:lpstr>Overall Network Key Metrics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Semanal - Base de Fãs/Seguidores</dc:title>
  <dc:creator>Administrator</dc:creator>
  <cp:lastModifiedBy>Administrator</cp:lastModifiedBy>
  <cp:revision>1</cp:revision>
  <dcterms:created xsi:type="dcterms:W3CDTF">2018-09-17T19:23:25Z</dcterms:created>
  <dcterms:modified xsi:type="dcterms:W3CDTF">2018-09-17T19:23:45Z</dcterms:modified>
</cp:coreProperties>
</file>