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oi_oficial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15/08/2018</c:v>
                </c:pt>
                <c:pt idx="1">
                  <c:v>16/08/2018</c:v>
                </c:pt>
                <c:pt idx="2">
                  <c:v>17/08/2018</c:v>
                </c:pt>
                <c:pt idx="3">
                  <c:v>18/08/2018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33237</c:v>
                </c:pt>
                <c:pt idx="1">
                  <c:v>33311</c:v>
                </c:pt>
                <c:pt idx="2">
                  <c:v>33372</c:v>
                </c:pt>
                <c:pt idx="3">
                  <c:v>33428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C3-4F53-9A5C-47247ADAB0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983992"/>
        <c:axId val="356985304"/>
      </c:lineChart>
      <c:catAx>
        <c:axId val="35698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85304"/>
        <c:crosses val="autoZero"/>
        <c:auto val="1"/>
        <c:lblAlgn val="ctr"/>
        <c:lblOffset val="100"/>
        <c:noMultiLvlLbl val="0"/>
      </c:catAx>
      <c:valAx>
        <c:axId val="35698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8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oi_oficial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15/08/2018</c:v>
                </c:pt>
                <c:pt idx="1">
                  <c:v>16/08/2018</c:v>
                </c:pt>
                <c:pt idx="2">
                  <c:v>17/08/2018</c:v>
                </c:pt>
                <c:pt idx="3">
                  <c:v>18/08/2018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0.25639478764479001</c:v>
                </c:pt>
                <c:pt idx="1">
                  <c:v>0.22264343954026999</c:v>
                </c:pt>
                <c:pt idx="2">
                  <c:v>0.18312269220378</c:v>
                </c:pt>
                <c:pt idx="3">
                  <c:v>0.16780534579886999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49-4927-8466-2785D9FF99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761440"/>
        <c:axId val="358758160"/>
      </c:lineChart>
      <c:catAx>
        <c:axId val="35876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758160"/>
        <c:crosses val="autoZero"/>
        <c:auto val="1"/>
        <c:lblAlgn val="ctr"/>
        <c:lblOffset val="100"/>
        <c:noMultiLvlLbl val="0"/>
      </c:catAx>
      <c:valAx>
        <c:axId val="35875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76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oi_oficial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15/08/2018</c:v>
                </c:pt>
                <c:pt idx="1">
                  <c:v>16/08/2018</c:v>
                </c:pt>
                <c:pt idx="2">
                  <c:v>17/08/2018</c:v>
                </c:pt>
                <c:pt idx="3">
                  <c:v>18/08/2018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B7-4649-8CC2-68353FCC62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980784"/>
        <c:axId val="297976520"/>
      </c:lineChart>
      <c:catAx>
        <c:axId val="29798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76520"/>
        <c:crosses val="autoZero"/>
        <c:auto val="1"/>
        <c:lblAlgn val="ctr"/>
        <c:lblOffset val="100"/>
        <c:noMultiLvlLbl val="0"/>
      </c:catAx>
      <c:valAx>
        <c:axId val="29797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8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oi_oficial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15/08/2018</c:v>
                </c:pt>
                <c:pt idx="1">
                  <c:v>16/08/2018</c:v>
                </c:pt>
                <c:pt idx="2">
                  <c:v>17/08/2018</c:v>
                </c:pt>
                <c:pt idx="3">
                  <c:v>18/08/2018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0F-4C9F-9EAD-AAFB063145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201648"/>
        <c:axId val="360207552"/>
      </c:lineChart>
      <c:catAx>
        <c:axId val="360201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207552"/>
        <c:crosses val="autoZero"/>
        <c:auto val="1"/>
        <c:lblAlgn val="ctr"/>
        <c:lblOffset val="100"/>
        <c:noMultiLvlLbl val="0"/>
      </c:catAx>
      <c:valAx>
        <c:axId val="36020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20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oi_oficial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15/08/2018</c:v>
                </c:pt>
                <c:pt idx="1">
                  <c:v>16/08/2018</c:v>
                </c:pt>
                <c:pt idx="2">
                  <c:v>17/08/2018</c:v>
                </c:pt>
                <c:pt idx="3">
                  <c:v>18/08/2018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85</c:v>
                </c:pt>
                <c:pt idx="1">
                  <c:v>74</c:v>
                </c:pt>
                <c:pt idx="2">
                  <c:v>61</c:v>
                </c:pt>
                <c:pt idx="3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9C-4283-BB1C-02CDFE699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203944"/>
        <c:axId val="360204928"/>
      </c:lineChart>
      <c:catAx>
        <c:axId val="360203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204928"/>
        <c:crosses val="autoZero"/>
        <c:auto val="1"/>
        <c:lblAlgn val="ctr"/>
        <c:lblOffset val="100"/>
        <c:noMultiLvlLbl val="0"/>
      </c:catAx>
      <c:valAx>
        <c:axId val="36020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20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2F88D-A85A-4A08-A4C8-13A2C6E0FC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FAE8AB-CF84-4EE5-BF58-F64ED9A6E9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NBS</a:t>
            </a:r>
          </a:p>
        </p:txBody>
      </p:sp>
    </p:spTree>
    <p:extLst>
      <p:ext uri="{BB962C8B-B14F-4D97-AF65-F5344CB8AC3E}">
        <p14:creationId xmlns:p14="http://schemas.microsoft.com/office/powerpoint/2010/main" val="3205401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DC49A-9C34-4C85-BCF3-7E61A89C8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Oi - Brand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55A93C-8EFE-4C91-9659-D13D35EEA1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5092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433549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991407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57606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7943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5059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29995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33433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024920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00324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1352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928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oi_oficial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936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B32FB-9F67-40DB-8D2E-B08A56B96C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15/08/2018 - 18/08/2018</a:t>
            </a:r>
          </a:p>
        </p:txBody>
      </p:sp>
    </p:spTree>
    <p:extLst>
      <p:ext uri="{BB962C8B-B14F-4D97-AF65-F5344CB8AC3E}">
        <p14:creationId xmlns:p14="http://schemas.microsoft.com/office/powerpoint/2010/main" val="3257434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D848F-C2A5-4BB5-847F-6A904AA4C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Oi - Brand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E28E99-7F4D-4DC2-9674-38B97E2016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32476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EABA7-BEE8-4053-B034-D730FAED9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15/08/2018 - 18/08/2018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73D0F-4716-48ED-ABCF-CB99FFDE5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384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10356-7312-43E8-8714-A6C18215A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Oi - Brand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01A540-1E8A-4EC4-9BCD-30BB0866AD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4554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BCED0-C8F5-490C-B33D-2E82AE667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15/08/2018 - 18/08/2018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D90BF-AAE9-40C7-9131-086DFBE5B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282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E3B23-0A65-4FDE-B56E-91C38661B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Oi - Brand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1AEA6F-7D4B-4833-96FF-8CCD2923E4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8119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00325-416F-4F54-B261-E86177CC6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15/08/2018 - 18/08/2018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EC977-5D69-4605-8749-B22CBB3C5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215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3C62B-021F-4DFB-B2F9-BEFC5AC8A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Oi - Brand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B62269-E075-4C1B-99C5-32C7E42777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6742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BFD65-4E14-434B-AADC-A7FFB048A3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15/08/2018 - 18/08/2018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8290A-9F72-41CC-B07A-48D2AC7C4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406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4F623-3266-435C-B2E2-B8F1F84B7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Oi - Brand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73D7E9-D01A-464E-AC7D-E306521F29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2476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3AA3E-F27F-4707-8C46-ACC4C82C1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15/08/2018 - 18/08/2018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89DE1-17B5-41F0-AA4D-A09FE59DD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6957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105</Words>
  <Application>Microsoft Office PowerPoint</Application>
  <PresentationFormat>On-screen Show (4:3)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Overview</vt:lpstr>
      <vt:lpstr>Instagram Key Metrics Table | Oi - Brand</vt:lpstr>
      <vt:lpstr>Instagram Followers Total | Oi - Brand</vt:lpstr>
      <vt:lpstr>Instagram Followers Change Rate | Oi - Brand</vt:lpstr>
      <vt:lpstr>Instagram Average Interactions Per Post | Oi - Brand</vt:lpstr>
      <vt:lpstr>Instagram Interaction Rate | Oi - Brand</vt:lpstr>
      <vt:lpstr>Instagram Followers Change | Oi - Brand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2018-08-20T20:24:45Z</dcterms:created>
  <dcterms:modified xsi:type="dcterms:W3CDTF">2018-08-20T20:25:06Z</dcterms:modified>
</cp:coreProperties>
</file>