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43257</c:v>
                </c:pt>
                <c:pt idx="1">
                  <c:v>43287</c:v>
                </c:pt>
                <c:pt idx="2">
                  <c:v>43318</c:v>
                </c:pt>
                <c:pt idx="3">
                  <c:v>43349</c:v>
                </c:pt>
                <c:pt idx="4">
                  <c:v>43379</c:v>
                </c:pt>
                <c:pt idx="5">
                  <c:v>43410</c:v>
                </c:pt>
                <c:pt idx="6">
                  <c:v>43440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31-4F26-8693-211398C30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940000"/>
        <c:axId val="175567136"/>
      </c:lineChart>
      <c:dateAx>
        <c:axId val="340940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67136"/>
        <c:crosses val="autoZero"/>
        <c:auto val="1"/>
        <c:lblOffset val="100"/>
        <c:baseTimeUnit val="months"/>
      </c:dateAx>
      <c:valAx>
        <c:axId val="17556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4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E68BF-E740-4632-A59B-2924AC4D9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Oi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E4A8CA-2518-4C02-A9E9-FFF730FD90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34853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C99C5-B9BB-4E55-931E-F053DF4B4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06/06/2018 - 12/06/2018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1FE38-31C3-439B-A4F3-DE0BF9900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4272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Oi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Oi</dc:title>
  <dc:creator>Administrator</dc:creator>
  <cp:lastModifiedBy>Administrator</cp:lastModifiedBy>
  <cp:revision>1</cp:revision>
  <dcterms:created xsi:type="dcterms:W3CDTF">2018-06-14T18:30:08Z</dcterms:created>
  <dcterms:modified xsi:type="dcterms:W3CDTF">2018-06-14T18:30:15Z</dcterms:modified>
</cp:coreProperties>
</file>