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6</c:v>
                </c:pt>
                <c:pt idx="2">
                  <c:v>24</c:v>
                </c:pt>
                <c:pt idx="3">
                  <c:v>23</c:v>
                </c:pt>
                <c:pt idx="4">
                  <c:v>29</c:v>
                </c:pt>
                <c:pt idx="5">
                  <c:v>12</c:v>
                </c:pt>
                <c:pt idx="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64-427A-AAFA-B3B8580608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23</c:v>
                </c:pt>
                <c:pt idx="2">
                  <c:v>24</c:v>
                </c:pt>
                <c:pt idx="3">
                  <c:v>16</c:v>
                </c:pt>
                <c:pt idx="4">
                  <c:v>11</c:v>
                </c:pt>
                <c:pt idx="5">
                  <c:v>17</c:v>
                </c:pt>
                <c:pt idx="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64-427A-AAFA-B3B8580608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 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64-427A-AAFA-B3B8580608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Claro 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</c:v>
                </c:pt>
                <c:pt idx="1">
                  <c:v>9</c:v>
                </c:pt>
                <c:pt idx="2">
                  <c:v>6</c:v>
                </c:pt>
                <c:pt idx="3">
                  <c:v>14</c:v>
                </c:pt>
                <c:pt idx="4">
                  <c:v>11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864-427A-AAFA-B3B85806081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864-427A-AAFA-B3B85806081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SKY 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11</c:v>
                </c:pt>
                <c:pt idx="1">
                  <c:v>10</c:v>
                </c:pt>
                <c:pt idx="2">
                  <c:v>10</c:v>
                </c:pt>
                <c:pt idx="3">
                  <c:v>12</c:v>
                </c:pt>
                <c:pt idx="4">
                  <c:v>13</c:v>
                </c:pt>
                <c:pt idx="5">
                  <c:v>17</c:v>
                </c:pt>
                <c:pt idx="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864-427A-AAFA-B3B85806081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Nextel Brasil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864-427A-AAFA-B3B85806081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TIM Black Brasil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864-427A-AAFA-B3B858060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250456"/>
        <c:axId val="336638560"/>
      </c:lineChart>
      <c:catAx>
        <c:axId val="280250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638560"/>
        <c:crosses val="autoZero"/>
        <c:auto val="1"/>
        <c:lblAlgn val="ctr"/>
        <c:lblOffset val="100"/>
        <c:noMultiLvlLbl val="0"/>
      </c:catAx>
      <c:valAx>
        <c:axId val="33663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5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249</c:v>
                </c:pt>
                <c:pt idx="1">
                  <c:v>178</c:v>
                </c:pt>
                <c:pt idx="2">
                  <c:v>239</c:v>
                </c:pt>
                <c:pt idx="3">
                  <c:v>324</c:v>
                </c:pt>
                <c:pt idx="4">
                  <c:v>358</c:v>
                </c:pt>
                <c:pt idx="5">
                  <c:v>222</c:v>
                </c:pt>
                <c:pt idx="6">
                  <c:v>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EC-42A5-9EFE-F75F45972F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@vivobr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528</c:v>
                </c:pt>
                <c:pt idx="1">
                  <c:v>374</c:v>
                </c:pt>
                <c:pt idx="2">
                  <c:v>440</c:v>
                </c:pt>
                <c:pt idx="3">
                  <c:v>879</c:v>
                </c:pt>
                <c:pt idx="4">
                  <c:v>629</c:v>
                </c:pt>
                <c:pt idx="5">
                  <c:v>542</c:v>
                </c:pt>
                <c:pt idx="6">
                  <c:v>776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EC-42A5-9EFE-F75F45972F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131</c:v>
                </c:pt>
                <c:pt idx="1">
                  <c:v>79</c:v>
                </c:pt>
                <c:pt idx="2">
                  <c:v>196</c:v>
                </c:pt>
                <c:pt idx="3">
                  <c:v>367</c:v>
                </c:pt>
                <c:pt idx="4">
                  <c:v>339</c:v>
                </c:pt>
                <c:pt idx="5">
                  <c:v>192</c:v>
                </c:pt>
                <c:pt idx="6">
                  <c:v>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EC-42A5-9EFE-F75F45972F0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@digaoi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196</c:v>
                </c:pt>
                <c:pt idx="1">
                  <c:v>169</c:v>
                </c:pt>
                <c:pt idx="2">
                  <c:v>227</c:v>
                </c:pt>
                <c:pt idx="3">
                  <c:v>204</c:v>
                </c:pt>
                <c:pt idx="4">
                  <c:v>349</c:v>
                </c:pt>
                <c:pt idx="5">
                  <c:v>273</c:v>
                </c:pt>
                <c:pt idx="6">
                  <c:v>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EC-42A5-9EFE-F75F45972F0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@nextelbrasil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22</c:v>
                </c:pt>
                <c:pt idx="1">
                  <c:v>8</c:v>
                </c:pt>
                <c:pt idx="2">
                  <c:v>36</c:v>
                </c:pt>
                <c:pt idx="3">
                  <c:v>30</c:v>
                </c:pt>
                <c:pt idx="4">
                  <c:v>29</c:v>
                </c:pt>
                <c:pt idx="5">
                  <c:v>18</c:v>
                </c:pt>
                <c:pt idx="6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EEC-42A5-9EFE-F75F45972F0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@skybrasil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37</c:v>
                </c:pt>
                <c:pt idx="1">
                  <c:v>48</c:v>
                </c:pt>
                <c:pt idx="2">
                  <c:v>71</c:v>
                </c:pt>
                <c:pt idx="3">
                  <c:v>68</c:v>
                </c:pt>
                <c:pt idx="4">
                  <c:v>58</c:v>
                </c:pt>
                <c:pt idx="5">
                  <c:v>49</c:v>
                </c:pt>
                <c:pt idx="6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EEC-42A5-9EFE-F75F45972F0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@NEToficial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30/04/2018</c:v>
                </c:pt>
                <c:pt idx="1">
                  <c:v>1/5/2018</c:v>
                </c:pt>
                <c:pt idx="2">
                  <c:v>2/5/2018</c:v>
                </c:pt>
                <c:pt idx="3">
                  <c:v>3/5/2018</c:v>
                </c:pt>
                <c:pt idx="4">
                  <c:v>4/5/2018</c:v>
                </c:pt>
                <c:pt idx="5">
                  <c:v>5/5/2018</c:v>
                </c:pt>
                <c:pt idx="6">
                  <c:v>6/5/2018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172</c:v>
                </c:pt>
                <c:pt idx="1">
                  <c:v>166</c:v>
                </c:pt>
                <c:pt idx="2">
                  <c:v>278</c:v>
                </c:pt>
                <c:pt idx="3">
                  <c:v>274</c:v>
                </c:pt>
                <c:pt idx="4">
                  <c:v>226</c:v>
                </c:pt>
                <c:pt idx="5">
                  <c:v>196</c:v>
                </c:pt>
                <c:pt idx="6">
                  <c:v>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EEC-42A5-9EFE-F75F45972F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015936"/>
        <c:axId val="173012656"/>
      </c:lineChart>
      <c:catAx>
        <c:axId val="17301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012656"/>
        <c:crosses val="autoZero"/>
        <c:auto val="1"/>
        <c:lblAlgn val="ctr"/>
        <c:lblOffset val="100"/>
        <c:noMultiLvlLbl val="0"/>
      </c:catAx>
      <c:valAx>
        <c:axId val="17301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01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Positive Reactions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Vivo</c:v>
                </c:pt>
                <c:pt idx="1">
                  <c:v>Oi</c:v>
                </c:pt>
                <c:pt idx="2">
                  <c:v>TIM Brasil</c:v>
                </c:pt>
                <c:pt idx="3">
                  <c:v>Claro Brasil</c:v>
                </c:pt>
                <c:pt idx="4">
                  <c:v>NET</c:v>
                </c:pt>
                <c:pt idx="5">
                  <c:v>SKY Brasil</c:v>
                </c:pt>
                <c:pt idx="6">
                  <c:v>Nextel Brasil</c:v>
                </c:pt>
                <c:pt idx="7">
                  <c:v>TIM Black Brasil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17</c:v>
                </c:pt>
                <c:pt idx="1">
                  <c:v>1724</c:v>
                </c:pt>
                <c:pt idx="2">
                  <c:v>35</c:v>
                </c:pt>
                <c:pt idx="3">
                  <c:v>0</c:v>
                </c:pt>
                <c:pt idx="4">
                  <c:v>0</c:v>
                </c:pt>
                <c:pt idx="5">
                  <c:v>8</c:v>
                </c:pt>
                <c:pt idx="6">
                  <c:v>375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06-420D-AD33-F4BD4D79A0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 Reactions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Vivo</c:v>
                </c:pt>
                <c:pt idx="1">
                  <c:v>Oi</c:v>
                </c:pt>
                <c:pt idx="2">
                  <c:v>TIM Brasil</c:v>
                </c:pt>
                <c:pt idx="3">
                  <c:v>Claro Brasil</c:v>
                </c:pt>
                <c:pt idx="4">
                  <c:v>NET</c:v>
                </c:pt>
                <c:pt idx="5">
                  <c:v>SKY Brasil</c:v>
                </c:pt>
                <c:pt idx="6">
                  <c:v>Nextel Brasil</c:v>
                </c:pt>
                <c:pt idx="7">
                  <c:v>TIM Black Brasil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266</c:v>
                </c:pt>
                <c:pt idx="1">
                  <c:v>22052</c:v>
                </c:pt>
                <c:pt idx="2">
                  <c:v>293</c:v>
                </c:pt>
                <c:pt idx="3">
                  <c:v>0</c:v>
                </c:pt>
                <c:pt idx="4">
                  <c:v>0</c:v>
                </c:pt>
                <c:pt idx="5">
                  <c:v>43</c:v>
                </c:pt>
                <c:pt idx="6">
                  <c:v>4888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06-420D-AD33-F4BD4D79A0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Negative Reactions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Vivo</c:v>
                </c:pt>
                <c:pt idx="1">
                  <c:v>Oi</c:v>
                </c:pt>
                <c:pt idx="2">
                  <c:v>TIM Brasil</c:v>
                </c:pt>
                <c:pt idx="3">
                  <c:v>Claro Brasil</c:v>
                </c:pt>
                <c:pt idx="4">
                  <c:v>NET</c:v>
                </c:pt>
                <c:pt idx="5">
                  <c:v>SKY Brasil</c:v>
                </c:pt>
                <c:pt idx="6">
                  <c:v>Nextel Brasil</c:v>
                </c:pt>
                <c:pt idx="7">
                  <c:v>TIM Black Brasil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53</c:v>
                </c:pt>
                <c:pt idx="1">
                  <c:v>126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  <c:pt idx="6">
                  <c:v>45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06-420D-AD33-F4BD4D79A0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Vivo</c:v>
                </c:pt>
                <c:pt idx="1">
                  <c:v>Oi</c:v>
                </c:pt>
                <c:pt idx="2">
                  <c:v>TIM Brasil</c:v>
                </c:pt>
                <c:pt idx="3">
                  <c:v>Claro Brasil</c:v>
                </c:pt>
                <c:pt idx="4">
                  <c:v>NET</c:v>
                </c:pt>
                <c:pt idx="5">
                  <c:v>SKY Brasil</c:v>
                </c:pt>
                <c:pt idx="6">
                  <c:v>Nextel Brasil</c:v>
                </c:pt>
                <c:pt idx="7">
                  <c:v>TIM Black Brasil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1189</c:v>
                </c:pt>
                <c:pt idx="1">
                  <c:v>1327</c:v>
                </c:pt>
                <c:pt idx="2">
                  <c:v>131</c:v>
                </c:pt>
                <c:pt idx="3">
                  <c:v>0</c:v>
                </c:pt>
                <c:pt idx="4">
                  <c:v>0</c:v>
                </c:pt>
                <c:pt idx="5">
                  <c:v>56</c:v>
                </c:pt>
                <c:pt idx="6">
                  <c:v>373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06-420D-AD33-F4BD4D79A0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Shares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Vivo</c:v>
                </c:pt>
                <c:pt idx="1">
                  <c:v>Oi</c:v>
                </c:pt>
                <c:pt idx="2">
                  <c:v>TIM Brasil</c:v>
                </c:pt>
                <c:pt idx="3">
                  <c:v>Claro Brasil</c:v>
                </c:pt>
                <c:pt idx="4">
                  <c:v>NET</c:v>
                </c:pt>
                <c:pt idx="5">
                  <c:v>SKY Brasil</c:v>
                </c:pt>
                <c:pt idx="6">
                  <c:v>Nextel Brasil</c:v>
                </c:pt>
                <c:pt idx="7">
                  <c:v>TIM Black Brasil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24</c:v>
                </c:pt>
                <c:pt idx="1">
                  <c:v>1470</c:v>
                </c:pt>
                <c:pt idx="2">
                  <c:v>85</c:v>
                </c:pt>
                <c:pt idx="3">
                  <c:v>0</c:v>
                </c:pt>
                <c:pt idx="4">
                  <c:v>0</c:v>
                </c:pt>
                <c:pt idx="5">
                  <c:v>10</c:v>
                </c:pt>
                <c:pt idx="6">
                  <c:v>217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06-420D-AD33-F4BD4D79A0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016920"/>
        <c:axId val="173012328"/>
      </c:barChart>
      <c:catAx>
        <c:axId val="17301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012328"/>
        <c:crosses val="autoZero"/>
        <c:auto val="1"/>
        <c:lblAlgn val="ctr"/>
        <c:lblOffset val="100"/>
        <c:noMultiLvlLbl val="0"/>
      </c:catAx>
      <c:valAx>
        <c:axId val="17301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01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Positive Reactions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Vivo</c:v>
                </c:pt>
                <c:pt idx="1">
                  <c:v>Oi</c:v>
                </c:pt>
                <c:pt idx="2">
                  <c:v>TIM Brasil</c:v>
                </c:pt>
                <c:pt idx="3">
                  <c:v>Claro Brasil</c:v>
                </c:pt>
                <c:pt idx="4">
                  <c:v>NET</c:v>
                </c:pt>
                <c:pt idx="5">
                  <c:v>SKY Brasil</c:v>
                </c:pt>
                <c:pt idx="6">
                  <c:v>Nextel Brasil</c:v>
                </c:pt>
                <c:pt idx="7">
                  <c:v>TIM Black Brasil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17</c:v>
                </c:pt>
                <c:pt idx="1">
                  <c:v>1724</c:v>
                </c:pt>
                <c:pt idx="2">
                  <c:v>35</c:v>
                </c:pt>
                <c:pt idx="3">
                  <c:v>0</c:v>
                </c:pt>
                <c:pt idx="4">
                  <c:v>0</c:v>
                </c:pt>
                <c:pt idx="5">
                  <c:v>8</c:v>
                </c:pt>
                <c:pt idx="6">
                  <c:v>375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45-4FB2-AE83-773D624DBD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 Reactions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Vivo</c:v>
                </c:pt>
                <c:pt idx="1">
                  <c:v>Oi</c:v>
                </c:pt>
                <c:pt idx="2">
                  <c:v>TIM Brasil</c:v>
                </c:pt>
                <c:pt idx="3">
                  <c:v>Claro Brasil</c:v>
                </c:pt>
                <c:pt idx="4">
                  <c:v>NET</c:v>
                </c:pt>
                <c:pt idx="5">
                  <c:v>SKY Brasil</c:v>
                </c:pt>
                <c:pt idx="6">
                  <c:v>Nextel Brasil</c:v>
                </c:pt>
                <c:pt idx="7">
                  <c:v>TIM Black Brasil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266</c:v>
                </c:pt>
                <c:pt idx="1">
                  <c:v>22052</c:v>
                </c:pt>
                <c:pt idx="2">
                  <c:v>293</c:v>
                </c:pt>
                <c:pt idx="3">
                  <c:v>0</c:v>
                </c:pt>
                <c:pt idx="4">
                  <c:v>0</c:v>
                </c:pt>
                <c:pt idx="5">
                  <c:v>43</c:v>
                </c:pt>
                <c:pt idx="6">
                  <c:v>4888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45-4FB2-AE83-773D624DBD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Negative Reactions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Vivo</c:v>
                </c:pt>
                <c:pt idx="1">
                  <c:v>Oi</c:v>
                </c:pt>
                <c:pt idx="2">
                  <c:v>TIM Brasil</c:v>
                </c:pt>
                <c:pt idx="3">
                  <c:v>Claro Brasil</c:v>
                </c:pt>
                <c:pt idx="4">
                  <c:v>NET</c:v>
                </c:pt>
                <c:pt idx="5">
                  <c:v>SKY Brasil</c:v>
                </c:pt>
                <c:pt idx="6">
                  <c:v>Nextel Brasil</c:v>
                </c:pt>
                <c:pt idx="7">
                  <c:v>TIM Black Brasil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53</c:v>
                </c:pt>
                <c:pt idx="1">
                  <c:v>126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  <c:pt idx="6">
                  <c:v>45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45-4FB2-AE83-773D624DBD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Vivo</c:v>
                </c:pt>
                <c:pt idx="1">
                  <c:v>Oi</c:v>
                </c:pt>
                <c:pt idx="2">
                  <c:v>TIM Brasil</c:v>
                </c:pt>
                <c:pt idx="3">
                  <c:v>Claro Brasil</c:v>
                </c:pt>
                <c:pt idx="4">
                  <c:v>NET</c:v>
                </c:pt>
                <c:pt idx="5">
                  <c:v>SKY Brasil</c:v>
                </c:pt>
                <c:pt idx="6">
                  <c:v>Nextel Brasil</c:v>
                </c:pt>
                <c:pt idx="7">
                  <c:v>TIM Black Brasil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1189</c:v>
                </c:pt>
                <c:pt idx="1">
                  <c:v>1327</c:v>
                </c:pt>
                <c:pt idx="2">
                  <c:v>131</c:v>
                </c:pt>
                <c:pt idx="3">
                  <c:v>0</c:v>
                </c:pt>
                <c:pt idx="4">
                  <c:v>0</c:v>
                </c:pt>
                <c:pt idx="5">
                  <c:v>56</c:v>
                </c:pt>
                <c:pt idx="6">
                  <c:v>373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45-4FB2-AE83-773D624DBD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Shares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Vivo</c:v>
                </c:pt>
                <c:pt idx="1">
                  <c:v>Oi</c:v>
                </c:pt>
                <c:pt idx="2">
                  <c:v>TIM Brasil</c:v>
                </c:pt>
                <c:pt idx="3">
                  <c:v>Claro Brasil</c:v>
                </c:pt>
                <c:pt idx="4">
                  <c:v>NET</c:v>
                </c:pt>
                <c:pt idx="5">
                  <c:v>SKY Brasil</c:v>
                </c:pt>
                <c:pt idx="6">
                  <c:v>Nextel Brasil</c:v>
                </c:pt>
                <c:pt idx="7">
                  <c:v>TIM Black Brasil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24</c:v>
                </c:pt>
                <c:pt idx="1">
                  <c:v>1470</c:v>
                </c:pt>
                <c:pt idx="2">
                  <c:v>85</c:v>
                </c:pt>
                <c:pt idx="3">
                  <c:v>0</c:v>
                </c:pt>
                <c:pt idx="4">
                  <c:v>0</c:v>
                </c:pt>
                <c:pt idx="5">
                  <c:v>10</c:v>
                </c:pt>
                <c:pt idx="6">
                  <c:v>217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45-4FB2-AE83-773D624DB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932528"/>
        <c:axId val="339929248"/>
      </c:barChart>
      <c:catAx>
        <c:axId val="33993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29248"/>
        <c:crosses val="autoZero"/>
        <c:auto val="1"/>
        <c:lblAlgn val="ctr"/>
        <c:lblOffset val="100"/>
        <c:noMultiLvlLbl val="0"/>
      </c:catAx>
      <c:valAx>
        <c:axId val="33992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3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EC133-1908-4FAA-8986-F1023F5DFC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Semanal - Anexos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C8F19E-0217-44D1-9C25-E787AE9114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NBS</a:t>
            </a:r>
          </a:p>
        </p:txBody>
      </p:sp>
    </p:spTree>
    <p:extLst>
      <p:ext uri="{BB962C8B-B14F-4D97-AF65-F5344CB8AC3E}">
        <p14:creationId xmlns:p14="http://schemas.microsoft.com/office/powerpoint/2010/main" val="2345226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1B5C8-4393-4432-992E-57B81EB54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9876BE-47E7-4834-A49F-BDC9084F15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9924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656F1-C56A-4DB0-84FA-C14DA9938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30/04/2018 - 06/05/2018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8043E-A6F7-420C-93DF-961CCC105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247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F98E0-6CE3-494E-BFC8-FB93D9ABE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CB6B94-F33D-46D2-AB37-FA78C38EB0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4629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E7351-31D8-40E6-8756-C9E4C2640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30/04/2018 - 06/05/2018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8D358-63FA-4914-9B32-FC163EE50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048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D061A-200A-496E-B13B-1080FC793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Stacked Interactions Breakdown with Neutral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319531-6B23-4F6E-A2FD-B5851C0D08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4379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87D00-02C1-4CFB-A318-EE3E0E112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30/04/2018 - 06/05/2018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A3749-B0F5-4ABC-8F20-726C6F718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514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3B5CC-729E-4AA5-8267-C9C492923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Interactions Breakdown with Neutral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8FEB57-E5BF-42BB-88BB-F5012DD890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7048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EDC84-71F2-4FC8-AA9D-E4512EC70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30/04/2018 - 06/05/2018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A5A10-3FD9-4361-B49F-297B24949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2316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Semanal - Anexos</vt:lpstr>
      <vt:lpstr>Facebook User Posts | All Pages</vt:lpstr>
      <vt:lpstr>Twitter Mentions | All Pages</vt:lpstr>
      <vt:lpstr>FB - Stacked Interactions Breakdown with Neutral | All Pages</vt:lpstr>
      <vt:lpstr>FB - Interactions Breakdown with Neutral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Semanal - Anexos</dc:title>
  <dc:creator>Administrator</dc:creator>
  <cp:lastModifiedBy>Administrator</cp:lastModifiedBy>
  <cp:revision>1</cp:revision>
  <dcterms:created xsi:type="dcterms:W3CDTF">2018-05-07T11:58:53Z</dcterms:created>
  <dcterms:modified xsi:type="dcterms:W3CDTF">2018-05-07T11:59:11Z</dcterms:modified>
</cp:coreProperties>
</file>