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Support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Sheet1!$A$2:$A$22</c:f>
              <c:numCache>
                <c:formatCode>m/d/yyyy</c:formatCode>
                <c:ptCount val="21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  <c:pt idx="14">
                  <c:v>43160</c:v>
                </c:pt>
                <c:pt idx="15">
                  <c:v>43191</c:v>
                </c:pt>
                <c:pt idx="16">
                  <c:v>43221</c:v>
                </c:pt>
                <c:pt idx="17">
                  <c:v>43252</c:v>
                </c:pt>
                <c:pt idx="18">
                  <c:v>43282</c:v>
                </c:pt>
                <c:pt idx="19">
                  <c:v>43313</c:v>
                </c:pt>
                <c:pt idx="20">
                  <c:v>43344</c:v>
                </c:pt>
              </c:numCache>
            </c:numRef>
          </c:cat>
          <c:val>
            <c:numRef>
              <c:f>Sheet1!$B$2:$B$22</c:f>
              <c:numCache>
                <c:formatCode>General</c:formatCode>
                <c:ptCount val="21"/>
                <c:pt idx="0">
                  <c:v>268</c:v>
                </c:pt>
                <c:pt idx="1">
                  <c:v>80</c:v>
                </c:pt>
                <c:pt idx="2">
                  <c:v>243</c:v>
                </c:pt>
                <c:pt idx="3">
                  <c:v>909</c:v>
                </c:pt>
                <c:pt idx="4">
                  <c:v>0</c:v>
                </c:pt>
                <c:pt idx="5">
                  <c:v>0</c:v>
                </c:pt>
                <c:pt idx="6">
                  <c:v>66</c:v>
                </c:pt>
                <c:pt idx="7">
                  <c:v>64</c:v>
                </c:pt>
                <c:pt idx="8">
                  <c:v>41</c:v>
                </c:pt>
                <c:pt idx="9">
                  <c:v>26</c:v>
                </c:pt>
                <c:pt idx="10">
                  <c:v>35</c:v>
                </c:pt>
                <c:pt idx="11">
                  <c:v>44</c:v>
                </c:pt>
                <c:pt idx="12">
                  <c:v>34</c:v>
                </c:pt>
                <c:pt idx="13">
                  <c:v>70</c:v>
                </c:pt>
                <c:pt idx="14">
                  <c:v>101</c:v>
                </c:pt>
                <c:pt idx="15">
                  <c:v>44</c:v>
                </c:pt>
                <c:pt idx="16">
                  <c:v>37</c:v>
                </c:pt>
                <c:pt idx="17">
                  <c:v>27</c:v>
                </c:pt>
                <c:pt idx="18">
                  <c:v>34</c:v>
                </c:pt>
                <c:pt idx="19">
                  <c:v>101</c:v>
                </c:pt>
                <c:pt idx="20">
                  <c:v>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8B5-431A-A1DF-886EDB5073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2198048"/>
        <c:axId val="296281360"/>
      </c:lineChart>
      <c:dateAx>
        <c:axId val="3621980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6281360"/>
        <c:crosses val="autoZero"/>
        <c:auto val="1"/>
        <c:lblOffset val="100"/>
        <c:baseTimeUnit val="months"/>
      </c:dateAx>
      <c:valAx>
        <c:axId val="296281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2198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47844D-087B-4271-96BC-2A5FACAD7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Samsung Support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9D394E5-DED8-44E8-89D6-2BA8C5EEC3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298143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E6529B-9A8E-496F-A3AB-898E1701E4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01/01/2017 - 09/30/2018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A5691C-4C58-4FDA-873A-3C3605EB0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81078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Interactions Per Post | Samsung Support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Samsung Support</dc:title>
  <dc:creator>Administrator</dc:creator>
  <cp:lastModifiedBy>Administrator</cp:lastModifiedBy>
  <cp:revision>1</cp:revision>
  <dcterms:created xsi:type="dcterms:W3CDTF">2018-10-11T16:38:56Z</dcterms:created>
  <dcterms:modified xsi:type="dcterms:W3CDTF">2018-10-11T16:38:59Z</dcterms:modified>
</cp:coreProperties>
</file>