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Support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0.30318799918547001</c:v>
                </c:pt>
                <c:pt idx="1">
                  <c:v>8.9817123392329001E-2</c:v>
                </c:pt>
                <c:pt idx="2">
                  <c:v>0.26801372053778999</c:v>
                </c:pt>
                <c:pt idx="3">
                  <c:v>0.98568347584831995</c:v>
                </c:pt>
                <c:pt idx="4">
                  <c:v>0</c:v>
                </c:pt>
                <c:pt idx="5">
                  <c:v>0</c:v>
                </c:pt>
                <c:pt idx="6">
                  <c:v>6.8177839112657998E-2</c:v>
                </c:pt>
                <c:pt idx="7">
                  <c:v>6.5352348062722998E-2</c:v>
                </c:pt>
                <c:pt idx="8">
                  <c:v>4.1644139001511003E-2</c:v>
                </c:pt>
                <c:pt idx="9">
                  <c:v>2.6453446201369999E-2</c:v>
                </c:pt>
                <c:pt idx="10">
                  <c:v>3.4529364758343999E-2</c:v>
                </c:pt>
                <c:pt idx="11">
                  <c:v>4.3923448719818001E-2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30-4AB4-9326-82DD1B874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975208"/>
        <c:axId val="272202512"/>
      </c:lineChart>
      <c:dateAx>
        <c:axId val="16397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02512"/>
        <c:crosses val="autoZero"/>
        <c:auto val="1"/>
        <c:lblOffset val="100"/>
        <c:baseTimeUnit val="months"/>
      </c:dateAx>
      <c:valAx>
        <c:axId val="27220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7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@SamsungSupport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9.3453576935657E-3</c:v>
                </c:pt>
                <c:pt idx="1">
                  <c:v>8.6429093216737005E-3</c:v>
                </c:pt>
                <c:pt idx="2">
                  <c:v>2.4326805385556999E-2</c:v>
                </c:pt>
                <c:pt idx="3">
                  <c:v>1.5545848879182001E-2</c:v>
                </c:pt>
                <c:pt idx="4">
                  <c:v>0</c:v>
                </c:pt>
                <c:pt idx="5">
                  <c:v>0</c:v>
                </c:pt>
                <c:pt idx="6">
                  <c:v>1.567249586319E-2</c:v>
                </c:pt>
                <c:pt idx="7">
                  <c:v>5.8973897389739002E-2</c:v>
                </c:pt>
                <c:pt idx="8">
                  <c:v>1.3340755086738E-2</c:v>
                </c:pt>
                <c:pt idx="9">
                  <c:v>1.2794255329184E-2</c:v>
                </c:pt>
                <c:pt idx="10">
                  <c:v>1.5108879045558E-2</c:v>
                </c:pt>
                <c:pt idx="11">
                  <c:v>1.3202438537703001E-2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17-4E67-AA17-33FE28A1B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025368"/>
        <c:axId val="276026680"/>
      </c:lineChart>
      <c:dateAx>
        <c:axId val="276025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26680"/>
        <c:crosses val="autoZero"/>
        <c:auto val="1"/>
        <c:lblOffset val="100"/>
        <c:baseTimeUnit val="months"/>
      </c:dateAx>
      <c:valAx>
        <c:axId val="27602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2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4DD3D-C718-4601-9FA3-14AE62CBBA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B439DE-A574-4A94-A06D-B7768CC3D6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Samsung Electronics America</a:t>
            </a:r>
          </a:p>
        </p:txBody>
      </p:sp>
    </p:spTree>
    <p:extLst>
      <p:ext uri="{BB962C8B-B14F-4D97-AF65-F5344CB8AC3E}">
        <p14:creationId xmlns:p14="http://schemas.microsoft.com/office/powerpoint/2010/main" val="4165072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E9A32-43C5-4C05-92FE-E30EE7F35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Samsung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68FA07-75FA-42FF-9A56-412B19282A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1881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168B0-6A36-4691-A247-A59FF0112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66D08-5CEF-4235-902A-BFA34120E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521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128E7-ED84-4EB9-9073-39DB2D735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Samsung Support USA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649A63-EA31-4F57-9B7B-33153C7D90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5705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E4154-F6C8-4CC6-8E96-190E4A5A8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E50D4-C28E-402D-AEAB-D931C8373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1754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Own Dashboard</vt:lpstr>
      <vt:lpstr>Facebook Interaction Rate | Samsung only</vt:lpstr>
      <vt:lpstr>Twitter Interaction Rate | Samsung Support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Dashboard</dc:title>
  <dc:creator>Administrator</dc:creator>
  <cp:lastModifiedBy>Administrator</cp:lastModifiedBy>
  <cp:revision>1</cp:revision>
  <dcterms:created xsi:type="dcterms:W3CDTF">2018-06-12T18:38:29Z</dcterms:created>
  <dcterms:modified xsi:type="dcterms:W3CDTF">2018-06-12T18:38:40Z</dcterms:modified>
</cp:coreProperties>
</file>