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Support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3.3202204006226997E-2</c:v>
                </c:pt>
                <c:pt idx="1">
                  <c:v>6.7302259851348994E-2</c:v>
                </c:pt>
                <c:pt idx="2">
                  <c:v>9.5390400782962001E-2</c:v>
                </c:pt>
                <c:pt idx="3">
                  <c:v>4.0318211370368E-2</c:v>
                </c:pt>
                <c:pt idx="4">
                  <c:v>3.2401628906791997E-2</c:v>
                </c:pt>
                <c:pt idx="5">
                  <c:v>2.2794620469569E-2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CF-4B0E-98EE-A8EC5B75F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878304"/>
        <c:axId val="142878960"/>
      </c:lineChart>
      <c:dateAx>
        <c:axId val="142878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878960"/>
        <c:crosses val="autoZero"/>
        <c:auto val="1"/>
        <c:lblOffset val="100"/>
        <c:baseTimeUnit val="months"/>
      </c:dateAx>
      <c:valAx>
        <c:axId val="14287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87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@SamsungSupport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1.6576327430727001E-2</c:v>
                </c:pt>
                <c:pt idx="1">
                  <c:v>2.4614488461636001E-2</c:v>
                </c:pt>
                <c:pt idx="2">
                  <c:v>1.4771643815381E-2</c:v>
                </c:pt>
                <c:pt idx="3">
                  <c:v>1.4142290117074E-2</c:v>
                </c:pt>
                <c:pt idx="4">
                  <c:v>1.1411930873414E-2</c:v>
                </c:pt>
                <c:pt idx="5">
                  <c:v>1.0868763928557E-2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CE-4AAF-A2E3-E707AA85D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606072"/>
        <c:axId val="271942992"/>
      </c:lineChart>
      <c:dateAx>
        <c:axId val="14460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42992"/>
        <c:crosses val="autoZero"/>
        <c:auto val="1"/>
        <c:lblOffset val="100"/>
        <c:baseTimeUnit val="months"/>
      </c:dateAx>
      <c:valAx>
        <c:axId val="27194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60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0948F-54F9-4EAD-A6FD-36475568D4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97596-4660-41FF-9284-2C66F55980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Samsung Electronics America</a:t>
            </a:r>
          </a:p>
        </p:txBody>
      </p:sp>
    </p:spTree>
    <p:extLst>
      <p:ext uri="{BB962C8B-B14F-4D97-AF65-F5344CB8AC3E}">
        <p14:creationId xmlns:p14="http://schemas.microsoft.com/office/powerpoint/2010/main" val="900494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89AF5-3017-4457-868A-BE66B1E36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B5C308-BD68-441A-84FD-FF5F48AEE1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3315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C69AF-7EF4-4498-AC9B-A506873CC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C7359-D875-4EFA-B4ED-89F2A9261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10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011E8-0451-4557-B3CC-E0BC3A59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Samsung Support USA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961A36-DF66-4AE7-9907-AD72E61E7D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466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DCFE6-142E-4CCC-B0F5-50C2BC556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B2200-A41F-45AE-9973-17DD6D236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528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Own Dashboard</vt:lpstr>
      <vt:lpstr>Facebook Interaction Rate | Samsung only</vt:lpstr>
      <vt:lpstr>Twitter Interaction Rate | Samsung Support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Dashboard</dc:title>
  <dc:creator>Administrator</dc:creator>
  <cp:lastModifiedBy>Administrator</cp:lastModifiedBy>
  <cp:revision>1</cp:revision>
  <dcterms:created xsi:type="dcterms:W3CDTF">2018-06-12T18:37:31Z</dcterms:created>
  <dcterms:modified xsi:type="dcterms:W3CDTF">2018-06-12T18:37:42Z</dcterms:modified>
</cp:coreProperties>
</file>