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C299E-7DE3-469F-A897-A153C7B53D44}"/>
              </a:ext>
            </a:extLst>
          </p:cNvPr>
          <p:cNvSpPr>
            <a:spLocks noGrp="1"/>
          </p:cNvSpPr>
          <p:nvPr>
            <p:ph type="title"/>
          </p:nvPr>
        </p:nvSpPr>
        <p:spPr/>
        <p:txBody>
          <a:bodyPr/>
          <a:lstStyle/>
          <a:p>
            <a:r>
              <a:rPr lang="en-US"/>
              <a:t>Facebook Own Posts Table | All Pages - 1 of 11</a:t>
            </a:r>
          </a:p>
        </p:txBody>
      </p:sp>
      <p:graphicFrame>
        <p:nvGraphicFramePr>
          <p:cNvPr id="5" name="Table Placeholder 4">
            <a:extLst>
              <a:ext uri="{FF2B5EF4-FFF2-40B4-BE49-F238E27FC236}">
                <a16:creationId xmlns:a16="http://schemas.microsoft.com/office/drawing/2014/main" id="{E18D1435-A13B-49D8-A9D1-68CB5178EA3A}"/>
              </a:ext>
            </a:extLst>
          </p:cNvPr>
          <p:cNvGraphicFramePr>
            <a:graphicFrameLocks noGrp="1"/>
          </p:cNvGraphicFramePr>
          <p:nvPr>
            <p:ph type="tbl" sz="quarter" idx="13"/>
            <p:extLst>
              <p:ext uri="{D42A27DB-BD31-4B8C-83A1-F6EECF244321}">
                <p14:modId xmlns:p14="http://schemas.microsoft.com/office/powerpoint/2010/main" val="1786488498"/>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5975066"/>
                    </a:ext>
                  </a:extLst>
                </a:gridCol>
                <a:gridCol w="370332">
                  <a:extLst>
                    <a:ext uri="{9D8B030D-6E8A-4147-A177-3AD203B41FA5}">
                      <a16:colId xmlns:a16="http://schemas.microsoft.com/office/drawing/2014/main" val="3400453144"/>
                    </a:ext>
                  </a:extLst>
                </a:gridCol>
                <a:gridCol w="370332">
                  <a:extLst>
                    <a:ext uri="{9D8B030D-6E8A-4147-A177-3AD203B41FA5}">
                      <a16:colId xmlns:a16="http://schemas.microsoft.com/office/drawing/2014/main" val="1075109320"/>
                    </a:ext>
                  </a:extLst>
                </a:gridCol>
                <a:gridCol w="370332">
                  <a:extLst>
                    <a:ext uri="{9D8B030D-6E8A-4147-A177-3AD203B41FA5}">
                      <a16:colId xmlns:a16="http://schemas.microsoft.com/office/drawing/2014/main" val="2857180802"/>
                    </a:ext>
                  </a:extLst>
                </a:gridCol>
                <a:gridCol w="329184">
                  <a:extLst>
                    <a:ext uri="{9D8B030D-6E8A-4147-A177-3AD203B41FA5}">
                      <a16:colId xmlns:a16="http://schemas.microsoft.com/office/drawing/2014/main" val="1613098709"/>
                    </a:ext>
                  </a:extLst>
                </a:gridCol>
                <a:gridCol w="329184">
                  <a:extLst>
                    <a:ext uri="{9D8B030D-6E8A-4147-A177-3AD203B41FA5}">
                      <a16:colId xmlns:a16="http://schemas.microsoft.com/office/drawing/2014/main" val="2381030355"/>
                    </a:ext>
                  </a:extLst>
                </a:gridCol>
                <a:gridCol w="329184">
                  <a:extLst>
                    <a:ext uri="{9D8B030D-6E8A-4147-A177-3AD203B41FA5}">
                      <a16:colId xmlns:a16="http://schemas.microsoft.com/office/drawing/2014/main" val="3318546156"/>
                    </a:ext>
                  </a:extLst>
                </a:gridCol>
                <a:gridCol w="329184">
                  <a:extLst>
                    <a:ext uri="{9D8B030D-6E8A-4147-A177-3AD203B41FA5}">
                      <a16:colId xmlns:a16="http://schemas.microsoft.com/office/drawing/2014/main" val="3154534629"/>
                    </a:ext>
                  </a:extLst>
                </a:gridCol>
                <a:gridCol w="329184">
                  <a:extLst>
                    <a:ext uri="{9D8B030D-6E8A-4147-A177-3AD203B41FA5}">
                      <a16:colId xmlns:a16="http://schemas.microsoft.com/office/drawing/2014/main" val="2669211712"/>
                    </a:ext>
                  </a:extLst>
                </a:gridCol>
                <a:gridCol w="329184">
                  <a:extLst>
                    <a:ext uri="{9D8B030D-6E8A-4147-A177-3AD203B41FA5}">
                      <a16:colId xmlns:a16="http://schemas.microsoft.com/office/drawing/2014/main" val="3762815271"/>
                    </a:ext>
                  </a:extLst>
                </a:gridCol>
                <a:gridCol w="329184">
                  <a:extLst>
                    <a:ext uri="{9D8B030D-6E8A-4147-A177-3AD203B41FA5}">
                      <a16:colId xmlns:a16="http://schemas.microsoft.com/office/drawing/2014/main" val="996536574"/>
                    </a:ext>
                  </a:extLst>
                </a:gridCol>
                <a:gridCol w="329184">
                  <a:extLst>
                    <a:ext uri="{9D8B030D-6E8A-4147-A177-3AD203B41FA5}">
                      <a16:colId xmlns:a16="http://schemas.microsoft.com/office/drawing/2014/main" val="3372499120"/>
                    </a:ext>
                  </a:extLst>
                </a:gridCol>
                <a:gridCol w="329184">
                  <a:extLst>
                    <a:ext uri="{9D8B030D-6E8A-4147-A177-3AD203B41FA5}">
                      <a16:colId xmlns:a16="http://schemas.microsoft.com/office/drawing/2014/main" val="769478317"/>
                    </a:ext>
                  </a:extLst>
                </a:gridCol>
                <a:gridCol w="370332">
                  <a:extLst>
                    <a:ext uri="{9D8B030D-6E8A-4147-A177-3AD203B41FA5}">
                      <a16:colId xmlns:a16="http://schemas.microsoft.com/office/drawing/2014/main" val="863879493"/>
                    </a:ext>
                  </a:extLst>
                </a:gridCol>
                <a:gridCol w="370332">
                  <a:extLst>
                    <a:ext uri="{9D8B030D-6E8A-4147-A177-3AD203B41FA5}">
                      <a16:colId xmlns:a16="http://schemas.microsoft.com/office/drawing/2014/main" val="4278313608"/>
                    </a:ext>
                  </a:extLst>
                </a:gridCol>
                <a:gridCol w="329184">
                  <a:extLst>
                    <a:ext uri="{9D8B030D-6E8A-4147-A177-3AD203B41FA5}">
                      <a16:colId xmlns:a16="http://schemas.microsoft.com/office/drawing/2014/main" val="4076855061"/>
                    </a:ext>
                  </a:extLst>
                </a:gridCol>
                <a:gridCol w="329184">
                  <a:extLst>
                    <a:ext uri="{9D8B030D-6E8A-4147-A177-3AD203B41FA5}">
                      <a16:colId xmlns:a16="http://schemas.microsoft.com/office/drawing/2014/main" val="4097291290"/>
                    </a:ext>
                  </a:extLst>
                </a:gridCol>
                <a:gridCol w="370332">
                  <a:extLst>
                    <a:ext uri="{9D8B030D-6E8A-4147-A177-3AD203B41FA5}">
                      <a16:colId xmlns:a16="http://schemas.microsoft.com/office/drawing/2014/main" val="4009612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4107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- 2018-06-08 18:17:53 </a:t>
                      </a:r>
                      <a:r>
                        <a:rPr kumimoji="0" lang="en-US" sz="1000" b="0" i="0" u="none" strike="noStrike" kern="1200" cap="none" spc="0" normalizeH="0" baseline="0" noProof="0">
                          <a:ln>
                            <a:noFill/>
                          </a:ln>
                          <a:solidFill>
                            <a:prstClr val="black"/>
                          </a:solidFill>
                          <a:effectLst/>
                          <a:uLnTx/>
                          <a:uFillTx/>
                          <a:latin typeface="+mn-lt"/>
                          <a:ea typeface="+mn-ea"/>
                          <a:cs typeface="+mn-cs"/>
                        </a:rPr>
                        <a:t> 
 Staying focused can be tough. Don't sacrifice photo clarity for zoom on your Galaxy S9+ by using Clear Zoom.  Here's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44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- 2018-06-07 18:44:47 </a:t>
                      </a:r>
                      <a:r>
                        <a:rPr kumimoji="0" lang="en-US" sz="1000" b="0" i="0" u="none" strike="noStrike" kern="1200" cap="none" spc="0" normalizeH="0" baseline="0" noProof="0">
                          <a:ln>
                            <a:noFill/>
                          </a:ln>
                          <a:solidFill>
                            <a:prstClr val="black"/>
                          </a:solidFill>
                          <a:effectLst/>
                          <a:uLnTx/>
                          <a:uFillTx/>
                          <a:latin typeface="+mn-lt"/>
                          <a:ea typeface="+mn-ea"/>
                          <a:cs typeface="+mn-cs"/>
                        </a:rPr>
                        <a:t> 
 Life moves fast.  Here's how to use your #GalaxyS9 to slow down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231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- 2018-06-06 19:55:00 </a:t>
                      </a:r>
                      <a:r>
                        <a:rPr kumimoji="0" lang="en-US" sz="1000" b="0" i="0" u="none" strike="noStrike" kern="1200" cap="none" spc="0" normalizeH="0" baseline="0" noProof="0">
                          <a:ln>
                            <a:noFill/>
                          </a:ln>
                          <a:solidFill>
                            <a:prstClr val="black"/>
                          </a:solidFill>
                          <a:effectLst/>
                          <a:uLnTx/>
                          <a:uFillTx/>
                          <a:latin typeface="+mn-lt"/>
                          <a:ea typeface="+mn-ea"/>
                          <a:cs typeface="+mn-cs"/>
                        </a:rPr>
                        <a:t> 
 Samsung fans in Philadelphia, Nashville &amp; Portland, OR: The Galaxy Studio Tour is in YOUR city this week! Drop in to learn how to get the most out of your current Samsung device, schedule a repair, or check out the brand new #GalaxyS9 in 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4795238"/>
                  </a:ext>
                </a:extLst>
              </a:tr>
            </a:tbl>
          </a:graphicData>
        </a:graphic>
      </p:graphicFrame>
      <p:sp>
        <p:nvSpPr>
          <p:cNvPr id="4" name="Text Placeholder 3">
            <a:extLst>
              <a:ext uri="{FF2B5EF4-FFF2-40B4-BE49-F238E27FC236}">
                <a16:creationId xmlns:a16="http://schemas.microsoft.com/office/drawing/2014/main" id="{6E1A149A-A364-4FB8-A5AF-E21CB66B9EED}"/>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2008154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D5748-1A47-4456-B23D-E19D9BCB2380}"/>
              </a:ext>
            </a:extLst>
          </p:cNvPr>
          <p:cNvSpPr>
            <a:spLocks noGrp="1"/>
          </p:cNvSpPr>
          <p:nvPr>
            <p:ph type="title"/>
          </p:nvPr>
        </p:nvSpPr>
        <p:spPr/>
        <p:txBody>
          <a:bodyPr/>
          <a:lstStyle/>
          <a:p>
            <a:r>
              <a:rPr lang="en-US"/>
              <a:t>Facebook Own Posts Table | All Pages - 2 of 11</a:t>
            </a:r>
          </a:p>
        </p:txBody>
      </p:sp>
      <p:graphicFrame>
        <p:nvGraphicFramePr>
          <p:cNvPr id="5" name="Table Placeholder 4">
            <a:extLst>
              <a:ext uri="{FF2B5EF4-FFF2-40B4-BE49-F238E27FC236}">
                <a16:creationId xmlns:a16="http://schemas.microsoft.com/office/drawing/2014/main" id="{233F7AAA-96F0-4FB5-8F79-BBD6E33F78CE}"/>
              </a:ext>
            </a:extLst>
          </p:cNvPr>
          <p:cNvGraphicFramePr>
            <a:graphicFrameLocks noGrp="1"/>
          </p:cNvGraphicFramePr>
          <p:nvPr>
            <p:ph type="tbl" sz="quarter" idx="13"/>
            <p:extLst>
              <p:ext uri="{D42A27DB-BD31-4B8C-83A1-F6EECF244321}">
                <p14:modId xmlns:p14="http://schemas.microsoft.com/office/powerpoint/2010/main" val="124425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15118419"/>
                    </a:ext>
                  </a:extLst>
                </a:gridCol>
                <a:gridCol w="370332">
                  <a:extLst>
                    <a:ext uri="{9D8B030D-6E8A-4147-A177-3AD203B41FA5}">
                      <a16:colId xmlns:a16="http://schemas.microsoft.com/office/drawing/2014/main" val="2284236608"/>
                    </a:ext>
                  </a:extLst>
                </a:gridCol>
                <a:gridCol w="370332">
                  <a:extLst>
                    <a:ext uri="{9D8B030D-6E8A-4147-A177-3AD203B41FA5}">
                      <a16:colId xmlns:a16="http://schemas.microsoft.com/office/drawing/2014/main" val="1900254317"/>
                    </a:ext>
                  </a:extLst>
                </a:gridCol>
                <a:gridCol w="370332">
                  <a:extLst>
                    <a:ext uri="{9D8B030D-6E8A-4147-A177-3AD203B41FA5}">
                      <a16:colId xmlns:a16="http://schemas.microsoft.com/office/drawing/2014/main" val="3235963947"/>
                    </a:ext>
                  </a:extLst>
                </a:gridCol>
                <a:gridCol w="329184">
                  <a:extLst>
                    <a:ext uri="{9D8B030D-6E8A-4147-A177-3AD203B41FA5}">
                      <a16:colId xmlns:a16="http://schemas.microsoft.com/office/drawing/2014/main" val="272856203"/>
                    </a:ext>
                  </a:extLst>
                </a:gridCol>
                <a:gridCol w="329184">
                  <a:extLst>
                    <a:ext uri="{9D8B030D-6E8A-4147-A177-3AD203B41FA5}">
                      <a16:colId xmlns:a16="http://schemas.microsoft.com/office/drawing/2014/main" val="2418766768"/>
                    </a:ext>
                  </a:extLst>
                </a:gridCol>
                <a:gridCol w="329184">
                  <a:extLst>
                    <a:ext uri="{9D8B030D-6E8A-4147-A177-3AD203B41FA5}">
                      <a16:colId xmlns:a16="http://schemas.microsoft.com/office/drawing/2014/main" val="165484075"/>
                    </a:ext>
                  </a:extLst>
                </a:gridCol>
                <a:gridCol w="329184">
                  <a:extLst>
                    <a:ext uri="{9D8B030D-6E8A-4147-A177-3AD203B41FA5}">
                      <a16:colId xmlns:a16="http://schemas.microsoft.com/office/drawing/2014/main" val="786271384"/>
                    </a:ext>
                  </a:extLst>
                </a:gridCol>
                <a:gridCol w="329184">
                  <a:extLst>
                    <a:ext uri="{9D8B030D-6E8A-4147-A177-3AD203B41FA5}">
                      <a16:colId xmlns:a16="http://schemas.microsoft.com/office/drawing/2014/main" val="361550025"/>
                    </a:ext>
                  </a:extLst>
                </a:gridCol>
                <a:gridCol w="329184">
                  <a:extLst>
                    <a:ext uri="{9D8B030D-6E8A-4147-A177-3AD203B41FA5}">
                      <a16:colId xmlns:a16="http://schemas.microsoft.com/office/drawing/2014/main" val="2717760596"/>
                    </a:ext>
                  </a:extLst>
                </a:gridCol>
                <a:gridCol w="329184">
                  <a:extLst>
                    <a:ext uri="{9D8B030D-6E8A-4147-A177-3AD203B41FA5}">
                      <a16:colId xmlns:a16="http://schemas.microsoft.com/office/drawing/2014/main" val="258570372"/>
                    </a:ext>
                  </a:extLst>
                </a:gridCol>
                <a:gridCol w="329184">
                  <a:extLst>
                    <a:ext uri="{9D8B030D-6E8A-4147-A177-3AD203B41FA5}">
                      <a16:colId xmlns:a16="http://schemas.microsoft.com/office/drawing/2014/main" val="1990426598"/>
                    </a:ext>
                  </a:extLst>
                </a:gridCol>
                <a:gridCol w="329184">
                  <a:extLst>
                    <a:ext uri="{9D8B030D-6E8A-4147-A177-3AD203B41FA5}">
                      <a16:colId xmlns:a16="http://schemas.microsoft.com/office/drawing/2014/main" val="3818853212"/>
                    </a:ext>
                  </a:extLst>
                </a:gridCol>
                <a:gridCol w="370332">
                  <a:extLst>
                    <a:ext uri="{9D8B030D-6E8A-4147-A177-3AD203B41FA5}">
                      <a16:colId xmlns:a16="http://schemas.microsoft.com/office/drawing/2014/main" val="479424056"/>
                    </a:ext>
                  </a:extLst>
                </a:gridCol>
                <a:gridCol w="370332">
                  <a:extLst>
                    <a:ext uri="{9D8B030D-6E8A-4147-A177-3AD203B41FA5}">
                      <a16:colId xmlns:a16="http://schemas.microsoft.com/office/drawing/2014/main" val="3421042576"/>
                    </a:ext>
                  </a:extLst>
                </a:gridCol>
                <a:gridCol w="329184">
                  <a:extLst>
                    <a:ext uri="{9D8B030D-6E8A-4147-A177-3AD203B41FA5}">
                      <a16:colId xmlns:a16="http://schemas.microsoft.com/office/drawing/2014/main" val="3244472102"/>
                    </a:ext>
                  </a:extLst>
                </a:gridCol>
                <a:gridCol w="329184">
                  <a:extLst>
                    <a:ext uri="{9D8B030D-6E8A-4147-A177-3AD203B41FA5}">
                      <a16:colId xmlns:a16="http://schemas.microsoft.com/office/drawing/2014/main" val="2138977904"/>
                    </a:ext>
                  </a:extLst>
                </a:gridCol>
                <a:gridCol w="370332">
                  <a:extLst>
                    <a:ext uri="{9D8B030D-6E8A-4147-A177-3AD203B41FA5}">
                      <a16:colId xmlns:a16="http://schemas.microsoft.com/office/drawing/2014/main" val="235175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589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- 2018-06-05 19:08:49 </a:t>
                      </a:r>
                      <a:r>
                        <a:rPr kumimoji="0" lang="en-US" sz="1000" b="0" i="0" u="none" strike="noStrike" kern="1200" cap="none" spc="0" normalizeH="0" baseline="0" noProof="0">
                          <a:ln>
                            <a:noFill/>
                          </a:ln>
                          <a:solidFill>
                            <a:prstClr val="black"/>
                          </a:solidFill>
                          <a:effectLst/>
                          <a:uLnTx/>
                          <a:uFillTx/>
                          <a:latin typeface="+mn-lt"/>
                          <a:ea typeface="+mn-ea"/>
                          <a:cs typeface="+mn-cs"/>
                        </a:rPr>
                        <a:t> 
 The #GalaxyS9 takes emoji to the next level.  Learn how to REALLY make an AR Emoji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693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- 2018-06-04 18:43:39 </a:t>
                      </a:r>
                      <a:r>
                        <a:rPr kumimoji="0" lang="en-US" sz="1000" b="0" i="0" u="none" strike="noStrike" kern="1200" cap="none" spc="0" normalizeH="0" baseline="0" noProof="0">
                          <a:ln>
                            <a:noFill/>
                          </a:ln>
                          <a:solidFill>
                            <a:prstClr val="black"/>
                          </a:solidFill>
                          <a:effectLst/>
                          <a:uLnTx/>
                          <a:uFillTx/>
                          <a:latin typeface="+mn-lt"/>
                          <a:ea typeface="+mn-ea"/>
                          <a:cs typeface="+mn-cs"/>
                        </a:rPr>
                        <a:t> 
 Sometimes the best view is right in front of you. Get rid of background noise in any photo by using Live Focus on your #GalaxyS9.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977223"/>
                  </a:ext>
                </a:extLst>
              </a:tr>
            </a:tbl>
          </a:graphicData>
        </a:graphic>
      </p:graphicFrame>
      <p:sp>
        <p:nvSpPr>
          <p:cNvPr id="4" name="Text Placeholder 3">
            <a:extLst>
              <a:ext uri="{FF2B5EF4-FFF2-40B4-BE49-F238E27FC236}">
                <a16:creationId xmlns:a16="http://schemas.microsoft.com/office/drawing/2014/main" id="{F52064AA-00B4-45DA-BB17-92EA8A5B1636}"/>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208437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97F6-B3C0-4CB0-AEFF-88B836A108BC}"/>
              </a:ext>
            </a:extLst>
          </p:cNvPr>
          <p:cNvSpPr>
            <a:spLocks noGrp="1"/>
          </p:cNvSpPr>
          <p:nvPr>
            <p:ph type="title"/>
          </p:nvPr>
        </p:nvSpPr>
        <p:spPr/>
        <p:txBody>
          <a:bodyPr/>
          <a:lstStyle/>
          <a:p>
            <a:r>
              <a:rPr lang="en-US"/>
              <a:t>Facebook Own Posts Table | All Pages - 3 of 11</a:t>
            </a:r>
          </a:p>
        </p:txBody>
      </p:sp>
      <p:graphicFrame>
        <p:nvGraphicFramePr>
          <p:cNvPr id="5" name="Table Placeholder 4">
            <a:extLst>
              <a:ext uri="{FF2B5EF4-FFF2-40B4-BE49-F238E27FC236}">
                <a16:creationId xmlns:a16="http://schemas.microsoft.com/office/drawing/2014/main" id="{E514C185-D7FD-45D7-ACF7-8A16061756BC}"/>
              </a:ext>
            </a:extLst>
          </p:cNvPr>
          <p:cNvGraphicFramePr>
            <a:graphicFrameLocks noGrp="1"/>
          </p:cNvGraphicFramePr>
          <p:nvPr>
            <p:ph type="tbl" sz="quarter" idx="13"/>
            <p:extLst>
              <p:ext uri="{D42A27DB-BD31-4B8C-83A1-F6EECF244321}">
                <p14:modId xmlns:p14="http://schemas.microsoft.com/office/powerpoint/2010/main" val="109969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7793587"/>
                    </a:ext>
                  </a:extLst>
                </a:gridCol>
                <a:gridCol w="370332">
                  <a:extLst>
                    <a:ext uri="{9D8B030D-6E8A-4147-A177-3AD203B41FA5}">
                      <a16:colId xmlns:a16="http://schemas.microsoft.com/office/drawing/2014/main" val="1810528675"/>
                    </a:ext>
                  </a:extLst>
                </a:gridCol>
                <a:gridCol w="370332">
                  <a:extLst>
                    <a:ext uri="{9D8B030D-6E8A-4147-A177-3AD203B41FA5}">
                      <a16:colId xmlns:a16="http://schemas.microsoft.com/office/drawing/2014/main" val="337136280"/>
                    </a:ext>
                  </a:extLst>
                </a:gridCol>
                <a:gridCol w="370332">
                  <a:extLst>
                    <a:ext uri="{9D8B030D-6E8A-4147-A177-3AD203B41FA5}">
                      <a16:colId xmlns:a16="http://schemas.microsoft.com/office/drawing/2014/main" val="1842230642"/>
                    </a:ext>
                  </a:extLst>
                </a:gridCol>
                <a:gridCol w="329184">
                  <a:extLst>
                    <a:ext uri="{9D8B030D-6E8A-4147-A177-3AD203B41FA5}">
                      <a16:colId xmlns:a16="http://schemas.microsoft.com/office/drawing/2014/main" val="37438141"/>
                    </a:ext>
                  </a:extLst>
                </a:gridCol>
                <a:gridCol w="329184">
                  <a:extLst>
                    <a:ext uri="{9D8B030D-6E8A-4147-A177-3AD203B41FA5}">
                      <a16:colId xmlns:a16="http://schemas.microsoft.com/office/drawing/2014/main" val="702719762"/>
                    </a:ext>
                  </a:extLst>
                </a:gridCol>
                <a:gridCol w="329184">
                  <a:extLst>
                    <a:ext uri="{9D8B030D-6E8A-4147-A177-3AD203B41FA5}">
                      <a16:colId xmlns:a16="http://schemas.microsoft.com/office/drawing/2014/main" val="3462855668"/>
                    </a:ext>
                  </a:extLst>
                </a:gridCol>
                <a:gridCol w="329184">
                  <a:extLst>
                    <a:ext uri="{9D8B030D-6E8A-4147-A177-3AD203B41FA5}">
                      <a16:colId xmlns:a16="http://schemas.microsoft.com/office/drawing/2014/main" val="3287957420"/>
                    </a:ext>
                  </a:extLst>
                </a:gridCol>
                <a:gridCol w="329184">
                  <a:extLst>
                    <a:ext uri="{9D8B030D-6E8A-4147-A177-3AD203B41FA5}">
                      <a16:colId xmlns:a16="http://schemas.microsoft.com/office/drawing/2014/main" val="1483515829"/>
                    </a:ext>
                  </a:extLst>
                </a:gridCol>
                <a:gridCol w="329184">
                  <a:extLst>
                    <a:ext uri="{9D8B030D-6E8A-4147-A177-3AD203B41FA5}">
                      <a16:colId xmlns:a16="http://schemas.microsoft.com/office/drawing/2014/main" val="2722246943"/>
                    </a:ext>
                  </a:extLst>
                </a:gridCol>
                <a:gridCol w="329184">
                  <a:extLst>
                    <a:ext uri="{9D8B030D-6E8A-4147-A177-3AD203B41FA5}">
                      <a16:colId xmlns:a16="http://schemas.microsoft.com/office/drawing/2014/main" val="2930828296"/>
                    </a:ext>
                  </a:extLst>
                </a:gridCol>
                <a:gridCol w="329184">
                  <a:extLst>
                    <a:ext uri="{9D8B030D-6E8A-4147-A177-3AD203B41FA5}">
                      <a16:colId xmlns:a16="http://schemas.microsoft.com/office/drawing/2014/main" val="3208768218"/>
                    </a:ext>
                  </a:extLst>
                </a:gridCol>
                <a:gridCol w="329184">
                  <a:extLst>
                    <a:ext uri="{9D8B030D-6E8A-4147-A177-3AD203B41FA5}">
                      <a16:colId xmlns:a16="http://schemas.microsoft.com/office/drawing/2014/main" val="843378309"/>
                    </a:ext>
                  </a:extLst>
                </a:gridCol>
                <a:gridCol w="370332">
                  <a:extLst>
                    <a:ext uri="{9D8B030D-6E8A-4147-A177-3AD203B41FA5}">
                      <a16:colId xmlns:a16="http://schemas.microsoft.com/office/drawing/2014/main" val="3930940060"/>
                    </a:ext>
                  </a:extLst>
                </a:gridCol>
                <a:gridCol w="370332">
                  <a:extLst>
                    <a:ext uri="{9D8B030D-6E8A-4147-A177-3AD203B41FA5}">
                      <a16:colId xmlns:a16="http://schemas.microsoft.com/office/drawing/2014/main" val="1590420183"/>
                    </a:ext>
                  </a:extLst>
                </a:gridCol>
                <a:gridCol w="329184">
                  <a:extLst>
                    <a:ext uri="{9D8B030D-6E8A-4147-A177-3AD203B41FA5}">
                      <a16:colId xmlns:a16="http://schemas.microsoft.com/office/drawing/2014/main" val="2180567988"/>
                    </a:ext>
                  </a:extLst>
                </a:gridCol>
                <a:gridCol w="329184">
                  <a:extLst>
                    <a:ext uri="{9D8B030D-6E8A-4147-A177-3AD203B41FA5}">
                      <a16:colId xmlns:a16="http://schemas.microsoft.com/office/drawing/2014/main" val="3589141609"/>
                    </a:ext>
                  </a:extLst>
                </a:gridCol>
                <a:gridCol w="370332">
                  <a:extLst>
                    <a:ext uri="{9D8B030D-6E8A-4147-A177-3AD203B41FA5}">
                      <a16:colId xmlns:a16="http://schemas.microsoft.com/office/drawing/2014/main" val="3053766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813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- 2018-06-01 20:28:05 </a:t>
                      </a:r>
                      <a:r>
                        <a:rPr kumimoji="0" lang="en-US" sz="1000" b="0" i="0" u="none" strike="noStrike" kern="1200" cap="none" spc="0" normalizeH="0" baseline="0" noProof="0">
                          <a:ln>
                            <a:noFill/>
                          </a:ln>
                          <a:solidFill>
                            <a:prstClr val="black"/>
                          </a:solidFill>
                          <a:effectLst/>
                          <a:uLnTx/>
                          <a:uFillTx/>
                          <a:latin typeface="+mn-lt"/>
                          <a:ea typeface="+mn-ea"/>
                          <a:cs typeface="+mn-cs"/>
                        </a:rPr>
                        <a:t> 
 Problem: You took a photo on your Samsung tablet... but now you want to send it to your friends on your Samsung phone. 
Solution: Use Samsung Cloud to easily download saved content to any of your Samsung devices. 
How it works: http://j.mp/2IL3hSm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820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- 2018-05-31 22:45:01 </a:t>
                      </a:r>
                      <a:r>
                        <a:rPr kumimoji="0" lang="en-US" sz="1000" b="0" i="0" u="none" strike="noStrike" kern="1200" cap="none" spc="0" normalizeH="0" baseline="0" noProof="0">
                          <a:ln>
                            <a:noFill/>
                          </a:ln>
                          <a:solidFill>
                            <a:prstClr val="black"/>
                          </a:solidFill>
                          <a:effectLst/>
                          <a:uLnTx/>
                          <a:uFillTx/>
                          <a:latin typeface="+mn-lt"/>
                          <a:ea typeface="+mn-ea"/>
                          <a:cs typeface="+mn-cs"/>
                        </a:rPr>
                        <a:t> 
 Clean up the clutter and free up some space by using your Samsung device's storage maintenance tools. 
From the Settings menu, select Device Maintenance, then Storage &gt; CLEAN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540339"/>
                  </a:ext>
                </a:extLst>
              </a:tr>
            </a:tbl>
          </a:graphicData>
        </a:graphic>
      </p:graphicFrame>
      <p:sp>
        <p:nvSpPr>
          <p:cNvPr id="4" name="Text Placeholder 3">
            <a:extLst>
              <a:ext uri="{FF2B5EF4-FFF2-40B4-BE49-F238E27FC236}">
                <a16:creationId xmlns:a16="http://schemas.microsoft.com/office/drawing/2014/main" id="{D72504F5-5FC4-4160-9879-6D9535BF9F90}"/>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3002826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245D-84E9-4A8C-94A8-35542AD3D966}"/>
              </a:ext>
            </a:extLst>
          </p:cNvPr>
          <p:cNvSpPr>
            <a:spLocks noGrp="1"/>
          </p:cNvSpPr>
          <p:nvPr>
            <p:ph type="title"/>
          </p:nvPr>
        </p:nvSpPr>
        <p:spPr/>
        <p:txBody>
          <a:bodyPr/>
          <a:lstStyle/>
          <a:p>
            <a:r>
              <a:rPr lang="en-US"/>
              <a:t>Facebook Own Posts Table | All Pages - 4 of 11</a:t>
            </a:r>
          </a:p>
        </p:txBody>
      </p:sp>
      <p:graphicFrame>
        <p:nvGraphicFramePr>
          <p:cNvPr id="5" name="Table Placeholder 4">
            <a:extLst>
              <a:ext uri="{FF2B5EF4-FFF2-40B4-BE49-F238E27FC236}">
                <a16:creationId xmlns:a16="http://schemas.microsoft.com/office/drawing/2014/main" id="{55C3593E-8160-4E57-B1EA-6C5689B0A9FC}"/>
              </a:ext>
            </a:extLst>
          </p:cNvPr>
          <p:cNvGraphicFramePr>
            <a:graphicFrameLocks noGrp="1"/>
          </p:cNvGraphicFramePr>
          <p:nvPr>
            <p:ph type="tbl" sz="quarter" idx="13"/>
            <p:extLst>
              <p:ext uri="{D42A27DB-BD31-4B8C-83A1-F6EECF244321}">
                <p14:modId xmlns:p14="http://schemas.microsoft.com/office/powerpoint/2010/main" val="103036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34041344"/>
                    </a:ext>
                  </a:extLst>
                </a:gridCol>
                <a:gridCol w="370332">
                  <a:extLst>
                    <a:ext uri="{9D8B030D-6E8A-4147-A177-3AD203B41FA5}">
                      <a16:colId xmlns:a16="http://schemas.microsoft.com/office/drawing/2014/main" val="3430201413"/>
                    </a:ext>
                  </a:extLst>
                </a:gridCol>
                <a:gridCol w="370332">
                  <a:extLst>
                    <a:ext uri="{9D8B030D-6E8A-4147-A177-3AD203B41FA5}">
                      <a16:colId xmlns:a16="http://schemas.microsoft.com/office/drawing/2014/main" val="3031141375"/>
                    </a:ext>
                  </a:extLst>
                </a:gridCol>
                <a:gridCol w="370332">
                  <a:extLst>
                    <a:ext uri="{9D8B030D-6E8A-4147-A177-3AD203B41FA5}">
                      <a16:colId xmlns:a16="http://schemas.microsoft.com/office/drawing/2014/main" val="2853947893"/>
                    </a:ext>
                  </a:extLst>
                </a:gridCol>
                <a:gridCol w="329184">
                  <a:extLst>
                    <a:ext uri="{9D8B030D-6E8A-4147-A177-3AD203B41FA5}">
                      <a16:colId xmlns:a16="http://schemas.microsoft.com/office/drawing/2014/main" val="4139660351"/>
                    </a:ext>
                  </a:extLst>
                </a:gridCol>
                <a:gridCol w="329184">
                  <a:extLst>
                    <a:ext uri="{9D8B030D-6E8A-4147-A177-3AD203B41FA5}">
                      <a16:colId xmlns:a16="http://schemas.microsoft.com/office/drawing/2014/main" val="3762782113"/>
                    </a:ext>
                  </a:extLst>
                </a:gridCol>
                <a:gridCol w="329184">
                  <a:extLst>
                    <a:ext uri="{9D8B030D-6E8A-4147-A177-3AD203B41FA5}">
                      <a16:colId xmlns:a16="http://schemas.microsoft.com/office/drawing/2014/main" val="4087819486"/>
                    </a:ext>
                  </a:extLst>
                </a:gridCol>
                <a:gridCol w="329184">
                  <a:extLst>
                    <a:ext uri="{9D8B030D-6E8A-4147-A177-3AD203B41FA5}">
                      <a16:colId xmlns:a16="http://schemas.microsoft.com/office/drawing/2014/main" val="3948154977"/>
                    </a:ext>
                  </a:extLst>
                </a:gridCol>
                <a:gridCol w="329184">
                  <a:extLst>
                    <a:ext uri="{9D8B030D-6E8A-4147-A177-3AD203B41FA5}">
                      <a16:colId xmlns:a16="http://schemas.microsoft.com/office/drawing/2014/main" val="4087299479"/>
                    </a:ext>
                  </a:extLst>
                </a:gridCol>
                <a:gridCol w="329184">
                  <a:extLst>
                    <a:ext uri="{9D8B030D-6E8A-4147-A177-3AD203B41FA5}">
                      <a16:colId xmlns:a16="http://schemas.microsoft.com/office/drawing/2014/main" val="2512339515"/>
                    </a:ext>
                  </a:extLst>
                </a:gridCol>
                <a:gridCol w="329184">
                  <a:extLst>
                    <a:ext uri="{9D8B030D-6E8A-4147-A177-3AD203B41FA5}">
                      <a16:colId xmlns:a16="http://schemas.microsoft.com/office/drawing/2014/main" val="4033962753"/>
                    </a:ext>
                  </a:extLst>
                </a:gridCol>
                <a:gridCol w="329184">
                  <a:extLst>
                    <a:ext uri="{9D8B030D-6E8A-4147-A177-3AD203B41FA5}">
                      <a16:colId xmlns:a16="http://schemas.microsoft.com/office/drawing/2014/main" val="1799510094"/>
                    </a:ext>
                  </a:extLst>
                </a:gridCol>
                <a:gridCol w="329184">
                  <a:extLst>
                    <a:ext uri="{9D8B030D-6E8A-4147-A177-3AD203B41FA5}">
                      <a16:colId xmlns:a16="http://schemas.microsoft.com/office/drawing/2014/main" val="1646266964"/>
                    </a:ext>
                  </a:extLst>
                </a:gridCol>
                <a:gridCol w="370332">
                  <a:extLst>
                    <a:ext uri="{9D8B030D-6E8A-4147-A177-3AD203B41FA5}">
                      <a16:colId xmlns:a16="http://schemas.microsoft.com/office/drawing/2014/main" val="1141968371"/>
                    </a:ext>
                  </a:extLst>
                </a:gridCol>
                <a:gridCol w="370332">
                  <a:extLst>
                    <a:ext uri="{9D8B030D-6E8A-4147-A177-3AD203B41FA5}">
                      <a16:colId xmlns:a16="http://schemas.microsoft.com/office/drawing/2014/main" val="108851563"/>
                    </a:ext>
                  </a:extLst>
                </a:gridCol>
                <a:gridCol w="329184">
                  <a:extLst>
                    <a:ext uri="{9D8B030D-6E8A-4147-A177-3AD203B41FA5}">
                      <a16:colId xmlns:a16="http://schemas.microsoft.com/office/drawing/2014/main" val="3936691900"/>
                    </a:ext>
                  </a:extLst>
                </a:gridCol>
                <a:gridCol w="329184">
                  <a:extLst>
                    <a:ext uri="{9D8B030D-6E8A-4147-A177-3AD203B41FA5}">
                      <a16:colId xmlns:a16="http://schemas.microsoft.com/office/drawing/2014/main" val="1897747386"/>
                    </a:ext>
                  </a:extLst>
                </a:gridCol>
                <a:gridCol w="370332">
                  <a:extLst>
                    <a:ext uri="{9D8B030D-6E8A-4147-A177-3AD203B41FA5}">
                      <a16:colId xmlns:a16="http://schemas.microsoft.com/office/drawing/2014/main" val="333454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270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- 2018-05-31 21:45:07 </a:t>
                      </a:r>
                      <a:r>
                        <a:rPr kumimoji="0" lang="en-US" sz="1000" b="0" i="0" u="none" strike="noStrike" kern="1200" cap="none" spc="0" normalizeH="0" baseline="0" noProof="0">
                          <a:ln>
                            <a:noFill/>
                          </a:ln>
                          <a:solidFill>
                            <a:prstClr val="black"/>
                          </a:solidFill>
                          <a:effectLst/>
                          <a:uLnTx/>
                          <a:uFillTx/>
                          <a:latin typeface="+mn-lt"/>
                          <a:ea typeface="+mn-ea"/>
                          <a:cs typeface="+mn-cs"/>
                        </a:rPr>
                        <a:t> 
 Samsung Fans: The Galaxy Studio Tour is coming to an area near YOU! Try out the new #GalaxyS9, speak with a Samsung Care Pro who can help you get the most out of your phone or set up a repair if you need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10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- 2018-05-29 20:04:49 </a:t>
                      </a:r>
                      <a:r>
                        <a:rPr kumimoji="0" lang="en-US" sz="1000" b="0" i="0" u="none" strike="noStrike" kern="1200" cap="none" spc="0" normalizeH="0" baseline="0" noProof="0">
                          <a:ln>
                            <a:noFill/>
                          </a:ln>
                          <a:solidFill>
                            <a:prstClr val="black"/>
                          </a:solidFill>
                          <a:effectLst/>
                          <a:uLnTx/>
                          <a:uFillTx/>
                          <a:latin typeface="+mn-lt"/>
                          <a:ea typeface="+mn-ea"/>
                          <a:cs typeface="+mn-cs"/>
                        </a:rPr>
                        <a:t> 
 Are you someone who can't resist snapshotting their dinner? Swipe right into "Food Mode" on your Samsung Galaxy S8, S9 or Note 8 and take your food photos to the next level.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0484168"/>
                  </a:ext>
                </a:extLst>
              </a:tr>
            </a:tbl>
          </a:graphicData>
        </a:graphic>
      </p:graphicFrame>
      <p:sp>
        <p:nvSpPr>
          <p:cNvPr id="4" name="Text Placeholder 3">
            <a:extLst>
              <a:ext uri="{FF2B5EF4-FFF2-40B4-BE49-F238E27FC236}">
                <a16:creationId xmlns:a16="http://schemas.microsoft.com/office/drawing/2014/main" id="{608FA840-7579-4FC1-9DB8-C86A04C6C93A}"/>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2785021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63FB1-0353-4597-B711-709CF23048EE}"/>
              </a:ext>
            </a:extLst>
          </p:cNvPr>
          <p:cNvSpPr>
            <a:spLocks noGrp="1"/>
          </p:cNvSpPr>
          <p:nvPr>
            <p:ph type="title"/>
          </p:nvPr>
        </p:nvSpPr>
        <p:spPr/>
        <p:txBody>
          <a:bodyPr/>
          <a:lstStyle/>
          <a:p>
            <a:r>
              <a:rPr lang="en-US"/>
              <a:t>Facebook Own Posts Table | All Pages - 5 of 11</a:t>
            </a:r>
          </a:p>
        </p:txBody>
      </p:sp>
      <p:graphicFrame>
        <p:nvGraphicFramePr>
          <p:cNvPr id="5" name="Table Placeholder 4">
            <a:extLst>
              <a:ext uri="{FF2B5EF4-FFF2-40B4-BE49-F238E27FC236}">
                <a16:creationId xmlns:a16="http://schemas.microsoft.com/office/drawing/2014/main" id="{B21F32A9-9F48-43C5-A6F2-CAA87CF7C930}"/>
              </a:ext>
            </a:extLst>
          </p:cNvPr>
          <p:cNvGraphicFramePr>
            <a:graphicFrameLocks noGrp="1"/>
          </p:cNvGraphicFramePr>
          <p:nvPr>
            <p:ph type="tbl" sz="quarter" idx="13"/>
            <p:extLst>
              <p:ext uri="{D42A27DB-BD31-4B8C-83A1-F6EECF244321}">
                <p14:modId xmlns:p14="http://schemas.microsoft.com/office/powerpoint/2010/main" val="325942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47733852"/>
                    </a:ext>
                  </a:extLst>
                </a:gridCol>
                <a:gridCol w="370332">
                  <a:extLst>
                    <a:ext uri="{9D8B030D-6E8A-4147-A177-3AD203B41FA5}">
                      <a16:colId xmlns:a16="http://schemas.microsoft.com/office/drawing/2014/main" val="1450537907"/>
                    </a:ext>
                  </a:extLst>
                </a:gridCol>
                <a:gridCol w="370332">
                  <a:extLst>
                    <a:ext uri="{9D8B030D-6E8A-4147-A177-3AD203B41FA5}">
                      <a16:colId xmlns:a16="http://schemas.microsoft.com/office/drawing/2014/main" val="2546325505"/>
                    </a:ext>
                  </a:extLst>
                </a:gridCol>
                <a:gridCol w="370332">
                  <a:extLst>
                    <a:ext uri="{9D8B030D-6E8A-4147-A177-3AD203B41FA5}">
                      <a16:colId xmlns:a16="http://schemas.microsoft.com/office/drawing/2014/main" val="1551054581"/>
                    </a:ext>
                  </a:extLst>
                </a:gridCol>
                <a:gridCol w="329184">
                  <a:extLst>
                    <a:ext uri="{9D8B030D-6E8A-4147-A177-3AD203B41FA5}">
                      <a16:colId xmlns:a16="http://schemas.microsoft.com/office/drawing/2014/main" val="3278185913"/>
                    </a:ext>
                  </a:extLst>
                </a:gridCol>
                <a:gridCol w="329184">
                  <a:extLst>
                    <a:ext uri="{9D8B030D-6E8A-4147-A177-3AD203B41FA5}">
                      <a16:colId xmlns:a16="http://schemas.microsoft.com/office/drawing/2014/main" val="3325480629"/>
                    </a:ext>
                  </a:extLst>
                </a:gridCol>
                <a:gridCol w="329184">
                  <a:extLst>
                    <a:ext uri="{9D8B030D-6E8A-4147-A177-3AD203B41FA5}">
                      <a16:colId xmlns:a16="http://schemas.microsoft.com/office/drawing/2014/main" val="2315545533"/>
                    </a:ext>
                  </a:extLst>
                </a:gridCol>
                <a:gridCol w="329184">
                  <a:extLst>
                    <a:ext uri="{9D8B030D-6E8A-4147-A177-3AD203B41FA5}">
                      <a16:colId xmlns:a16="http://schemas.microsoft.com/office/drawing/2014/main" val="1241173766"/>
                    </a:ext>
                  </a:extLst>
                </a:gridCol>
                <a:gridCol w="329184">
                  <a:extLst>
                    <a:ext uri="{9D8B030D-6E8A-4147-A177-3AD203B41FA5}">
                      <a16:colId xmlns:a16="http://schemas.microsoft.com/office/drawing/2014/main" val="2638190998"/>
                    </a:ext>
                  </a:extLst>
                </a:gridCol>
                <a:gridCol w="329184">
                  <a:extLst>
                    <a:ext uri="{9D8B030D-6E8A-4147-A177-3AD203B41FA5}">
                      <a16:colId xmlns:a16="http://schemas.microsoft.com/office/drawing/2014/main" val="1867065868"/>
                    </a:ext>
                  </a:extLst>
                </a:gridCol>
                <a:gridCol w="329184">
                  <a:extLst>
                    <a:ext uri="{9D8B030D-6E8A-4147-A177-3AD203B41FA5}">
                      <a16:colId xmlns:a16="http://schemas.microsoft.com/office/drawing/2014/main" val="3978359100"/>
                    </a:ext>
                  </a:extLst>
                </a:gridCol>
                <a:gridCol w="329184">
                  <a:extLst>
                    <a:ext uri="{9D8B030D-6E8A-4147-A177-3AD203B41FA5}">
                      <a16:colId xmlns:a16="http://schemas.microsoft.com/office/drawing/2014/main" val="519401058"/>
                    </a:ext>
                  </a:extLst>
                </a:gridCol>
                <a:gridCol w="329184">
                  <a:extLst>
                    <a:ext uri="{9D8B030D-6E8A-4147-A177-3AD203B41FA5}">
                      <a16:colId xmlns:a16="http://schemas.microsoft.com/office/drawing/2014/main" val="2806565535"/>
                    </a:ext>
                  </a:extLst>
                </a:gridCol>
                <a:gridCol w="370332">
                  <a:extLst>
                    <a:ext uri="{9D8B030D-6E8A-4147-A177-3AD203B41FA5}">
                      <a16:colId xmlns:a16="http://schemas.microsoft.com/office/drawing/2014/main" val="2363542374"/>
                    </a:ext>
                  </a:extLst>
                </a:gridCol>
                <a:gridCol w="370332">
                  <a:extLst>
                    <a:ext uri="{9D8B030D-6E8A-4147-A177-3AD203B41FA5}">
                      <a16:colId xmlns:a16="http://schemas.microsoft.com/office/drawing/2014/main" val="74004362"/>
                    </a:ext>
                  </a:extLst>
                </a:gridCol>
                <a:gridCol w="329184">
                  <a:extLst>
                    <a:ext uri="{9D8B030D-6E8A-4147-A177-3AD203B41FA5}">
                      <a16:colId xmlns:a16="http://schemas.microsoft.com/office/drawing/2014/main" val="964580841"/>
                    </a:ext>
                  </a:extLst>
                </a:gridCol>
                <a:gridCol w="329184">
                  <a:extLst>
                    <a:ext uri="{9D8B030D-6E8A-4147-A177-3AD203B41FA5}">
                      <a16:colId xmlns:a16="http://schemas.microsoft.com/office/drawing/2014/main" val="2576743534"/>
                    </a:ext>
                  </a:extLst>
                </a:gridCol>
                <a:gridCol w="370332">
                  <a:extLst>
                    <a:ext uri="{9D8B030D-6E8A-4147-A177-3AD203B41FA5}">
                      <a16:colId xmlns:a16="http://schemas.microsoft.com/office/drawing/2014/main" val="1188714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860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- 2018-05-28 19:09:03 </a:t>
                      </a:r>
                      <a:r>
                        <a:rPr kumimoji="0" lang="en-US" sz="1000" b="0" i="0" u="none" strike="noStrike" kern="1200" cap="none" spc="0" normalizeH="0" baseline="0" noProof="0">
                          <a:ln>
                            <a:noFill/>
                          </a:ln>
                          <a:solidFill>
                            <a:prstClr val="black"/>
                          </a:solidFill>
                          <a:effectLst/>
                          <a:uLnTx/>
                          <a:uFillTx/>
                          <a:latin typeface="+mn-lt"/>
                          <a:ea typeface="+mn-ea"/>
                          <a:cs typeface="+mn-cs"/>
                        </a:rPr>
                        <a:t> 
 Keep your phone powered up for those moments you need it most.  Try these ways to maximize your Samsung phone battery's daily life: 
1. Power saving mode
2. Using the "App Power Monitor" 
3. Advanced Battery Settings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063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- 2018-05-25 17:21:02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most Samsung Note &amp; Galaxy phones have ≪E X P A N D A B L E≫ memory? Insert a MicroSD card into your device to easily boost your storage. 
Learn how for YOUR device: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9823402"/>
                  </a:ext>
                </a:extLst>
              </a:tr>
            </a:tbl>
          </a:graphicData>
        </a:graphic>
      </p:graphicFrame>
      <p:sp>
        <p:nvSpPr>
          <p:cNvPr id="4" name="Text Placeholder 3">
            <a:extLst>
              <a:ext uri="{FF2B5EF4-FFF2-40B4-BE49-F238E27FC236}">
                <a16:creationId xmlns:a16="http://schemas.microsoft.com/office/drawing/2014/main" id="{7B94DB8C-0F7B-4195-82AF-87D533AC4EF6}"/>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4240776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5BDB-F667-43A9-A1CA-3DA96877F65A}"/>
              </a:ext>
            </a:extLst>
          </p:cNvPr>
          <p:cNvSpPr>
            <a:spLocks noGrp="1"/>
          </p:cNvSpPr>
          <p:nvPr>
            <p:ph type="title"/>
          </p:nvPr>
        </p:nvSpPr>
        <p:spPr/>
        <p:txBody>
          <a:bodyPr/>
          <a:lstStyle/>
          <a:p>
            <a:r>
              <a:rPr lang="en-US"/>
              <a:t>Facebook Own Posts Table | All Pages - 6 of 11</a:t>
            </a:r>
          </a:p>
        </p:txBody>
      </p:sp>
      <p:graphicFrame>
        <p:nvGraphicFramePr>
          <p:cNvPr id="5" name="Table Placeholder 4">
            <a:extLst>
              <a:ext uri="{FF2B5EF4-FFF2-40B4-BE49-F238E27FC236}">
                <a16:creationId xmlns:a16="http://schemas.microsoft.com/office/drawing/2014/main" id="{E640202B-A93E-4C4B-8B9A-9F20CCA48728}"/>
              </a:ext>
            </a:extLst>
          </p:cNvPr>
          <p:cNvGraphicFramePr>
            <a:graphicFrameLocks noGrp="1"/>
          </p:cNvGraphicFramePr>
          <p:nvPr>
            <p:ph type="tbl" sz="quarter" idx="13"/>
            <p:extLst>
              <p:ext uri="{D42A27DB-BD31-4B8C-83A1-F6EECF244321}">
                <p14:modId xmlns:p14="http://schemas.microsoft.com/office/powerpoint/2010/main" val="304645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93829275"/>
                    </a:ext>
                  </a:extLst>
                </a:gridCol>
                <a:gridCol w="370332">
                  <a:extLst>
                    <a:ext uri="{9D8B030D-6E8A-4147-A177-3AD203B41FA5}">
                      <a16:colId xmlns:a16="http://schemas.microsoft.com/office/drawing/2014/main" val="150325137"/>
                    </a:ext>
                  </a:extLst>
                </a:gridCol>
                <a:gridCol w="370332">
                  <a:extLst>
                    <a:ext uri="{9D8B030D-6E8A-4147-A177-3AD203B41FA5}">
                      <a16:colId xmlns:a16="http://schemas.microsoft.com/office/drawing/2014/main" val="4278718611"/>
                    </a:ext>
                  </a:extLst>
                </a:gridCol>
                <a:gridCol w="370332">
                  <a:extLst>
                    <a:ext uri="{9D8B030D-6E8A-4147-A177-3AD203B41FA5}">
                      <a16:colId xmlns:a16="http://schemas.microsoft.com/office/drawing/2014/main" val="4007271636"/>
                    </a:ext>
                  </a:extLst>
                </a:gridCol>
                <a:gridCol w="329184">
                  <a:extLst>
                    <a:ext uri="{9D8B030D-6E8A-4147-A177-3AD203B41FA5}">
                      <a16:colId xmlns:a16="http://schemas.microsoft.com/office/drawing/2014/main" val="196500760"/>
                    </a:ext>
                  </a:extLst>
                </a:gridCol>
                <a:gridCol w="329184">
                  <a:extLst>
                    <a:ext uri="{9D8B030D-6E8A-4147-A177-3AD203B41FA5}">
                      <a16:colId xmlns:a16="http://schemas.microsoft.com/office/drawing/2014/main" val="4091425140"/>
                    </a:ext>
                  </a:extLst>
                </a:gridCol>
                <a:gridCol w="329184">
                  <a:extLst>
                    <a:ext uri="{9D8B030D-6E8A-4147-A177-3AD203B41FA5}">
                      <a16:colId xmlns:a16="http://schemas.microsoft.com/office/drawing/2014/main" val="2485241659"/>
                    </a:ext>
                  </a:extLst>
                </a:gridCol>
                <a:gridCol w="329184">
                  <a:extLst>
                    <a:ext uri="{9D8B030D-6E8A-4147-A177-3AD203B41FA5}">
                      <a16:colId xmlns:a16="http://schemas.microsoft.com/office/drawing/2014/main" val="3803233543"/>
                    </a:ext>
                  </a:extLst>
                </a:gridCol>
                <a:gridCol w="329184">
                  <a:extLst>
                    <a:ext uri="{9D8B030D-6E8A-4147-A177-3AD203B41FA5}">
                      <a16:colId xmlns:a16="http://schemas.microsoft.com/office/drawing/2014/main" val="1802231312"/>
                    </a:ext>
                  </a:extLst>
                </a:gridCol>
                <a:gridCol w="329184">
                  <a:extLst>
                    <a:ext uri="{9D8B030D-6E8A-4147-A177-3AD203B41FA5}">
                      <a16:colId xmlns:a16="http://schemas.microsoft.com/office/drawing/2014/main" val="1038660966"/>
                    </a:ext>
                  </a:extLst>
                </a:gridCol>
                <a:gridCol w="329184">
                  <a:extLst>
                    <a:ext uri="{9D8B030D-6E8A-4147-A177-3AD203B41FA5}">
                      <a16:colId xmlns:a16="http://schemas.microsoft.com/office/drawing/2014/main" val="3172442321"/>
                    </a:ext>
                  </a:extLst>
                </a:gridCol>
                <a:gridCol w="329184">
                  <a:extLst>
                    <a:ext uri="{9D8B030D-6E8A-4147-A177-3AD203B41FA5}">
                      <a16:colId xmlns:a16="http://schemas.microsoft.com/office/drawing/2014/main" val="1773917912"/>
                    </a:ext>
                  </a:extLst>
                </a:gridCol>
                <a:gridCol w="329184">
                  <a:extLst>
                    <a:ext uri="{9D8B030D-6E8A-4147-A177-3AD203B41FA5}">
                      <a16:colId xmlns:a16="http://schemas.microsoft.com/office/drawing/2014/main" val="3904088156"/>
                    </a:ext>
                  </a:extLst>
                </a:gridCol>
                <a:gridCol w="370332">
                  <a:extLst>
                    <a:ext uri="{9D8B030D-6E8A-4147-A177-3AD203B41FA5}">
                      <a16:colId xmlns:a16="http://schemas.microsoft.com/office/drawing/2014/main" val="2980143244"/>
                    </a:ext>
                  </a:extLst>
                </a:gridCol>
                <a:gridCol w="370332">
                  <a:extLst>
                    <a:ext uri="{9D8B030D-6E8A-4147-A177-3AD203B41FA5}">
                      <a16:colId xmlns:a16="http://schemas.microsoft.com/office/drawing/2014/main" val="754442202"/>
                    </a:ext>
                  </a:extLst>
                </a:gridCol>
                <a:gridCol w="329184">
                  <a:extLst>
                    <a:ext uri="{9D8B030D-6E8A-4147-A177-3AD203B41FA5}">
                      <a16:colId xmlns:a16="http://schemas.microsoft.com/office/drawing/2014/main" val="2540957746"/>
                    </a:ext>
                  </a:extLst>
                </a:gridCol>
                <a:gridCol w="329184">
                  <a:extLst>
                    <a:ext uri="{9D8B030D-6E8A-4147-A177-3AD203B41FA5}">
                      <a16:colId xmlns:a16="http://schemas.microsoft.com/office/drawing/2014/main" val="1193018464"/>
                    </a:ext>
                  </a:extLst>
                </a:gridCol>
                <a:gridCol w="370332">
                  <a:extLst>
                    <a:ext uri="{9D8B030D-6E8A-4147-A177-3AD203B41FA5}">
                      <a16:colId xmlns:a16="http://schemas.microsoft.com/office/drawing/2014/main" val="3593164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043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- 2018-05-24 17:59:00 </a:t>
                      </a:r>
                      <a:r>
                        <a:rPr kumimoji="0" lang="en-US" sz="1000" b="0" i="0" u="none" strike="noStrike" kern="1200" cap="none" spc="0" normalizeH="0" baseline="0" noProof="0">
                          <a:ln>
                            <a:noFill/>
                          </a:ln>
                          <a:solidFill>
                            <a:prstClr val="black"/>
                          </a:solidFill>
                          <a:effectLst/>
                          <a:uLnTx/>
                          <a:uFillTx/>
                          <a:latin typeface="+mn-lt"/>
                          <a:ea typeface="+mn-ea"/>
                          <a:cs typeface="+mn-cs"/>
                        </a:rPr>
                        <a:t> 
 On your #GalaxyS9, it takes just four steps to make your personalized AR Emoji. 
1. Open your Camera App. 
2. Swipe right 
3. Select "AR Emoji"
4. Allow &gt; Follow on-screen instructions… and "Capture"!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29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- 2018-05-23 20:01:13 </a:t>
                      </a:r>
                      <a:r>
                        <a:rPr kumimoji="0" lang="en-US" sz="1000" b="0" i="0" u="none" strike="noStrike" kern="1200" cap="none" spc="0" normalizeH="0" baseline="0" noProof="0">
                          <a:ln>
                            <a:noFill/>
                          </a:ln>
                          <a:solidFill>
                            <a:prstClr val="black"/>
                          </a:solidFill>
                          <a:effectLst/>
                          <a:uLnTx/>
                          <a:uFillTx/>
                          <a:latin typeface="+mn-lt"/>
                          <a:ea typeface="+mn-ea"/>
                          <a:cs typeface="+mn-cs"/>
                        </a:rPr>
                        <a:t> 
 Samsung fans: The Galaxy Studio Tour is coming to an area near YOU! Try out the new #GalaxyS9, speak with a Samsung Care Pro who can help you get the most out of your phone or set up a repair if you need it, and more.
Where to find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164567"/>
                  </a:ext>
                </a:extLst>
              </a:tr>
            </a:tbl>
          </a:graphicData>
        </a:graphic>
      </p:graphicFrame>
      <p:sp>
        <p:nvSpPr>
          <p:cNvPr id="4" name="Text Placeholder 3">
            <a:extLst>
              <a:ext uri="{FF2B5EF4-FFF2-40B4-BE49-F238E27FC236}">
                <a16:creationId xmlns:a16="http://schemas.microsoft.com/office/drawing/2014/main" id="{1A9561B2-6914-4D2E-A6A1-0B13E82D5476}"/>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2185736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15688-FF6F-4AFF-98A8-5E1C341BFE9F}"/>
              </a:ext>
            </a:extLst>
          </p:cNvPr>
          <p:cNvSpPr>
            <a:spLocks noGrp="1"/>
          </p:cNvSpPr>
          <p:nvPr>
            <p:ph type="title"/>
          </p:nvPr>
        </p:nvSpPr>
        <p:spPr/>
        <p:txBody>
          <a:bodyPr/>
          <a:lstStyle/>
          <a:p>
            <a:r>
              <a:rPr lang="en-US"/>
              <a:t>Facebook Own Posts Table | All Pages - 7 of 11</a:t>
            </a:r>
          </a:p>
        </p:txBody>
      </p:sp>
      <p:graphicFrame>
        <p:nvGraphicFramePr>
          <p:cNvPr id="5" name="Table Placeholder 4">
            <a:extLst>
              <a:ext uri="{FF2B5EF4-FFF2-40B4-BE49-F238E27FC236}">
                <a16:creationId xmlns:a16="http://schemas.microsoft.com/office/drawing/2014/main" id="{37D9D9A1-A39E-4B1C-990B-36963E76AD72}"/>
              </a:ext>
            </a:extLst>
          </p:cNvPr>
          <p:cNvGraphicFramePr>
            <a:graphicFrameLocks noGrp="1"/>
          </p:cNvGraphicFramePr>
          <p:nvPr>
            <p:ph type="tbl" sz="quarter" idx="13"/>
            <p:extLst>
              <p:ext uri="{D42A27DB-BD31-4B8C-83A1-F6EECF244321}">
                <p14:modId xmlns:p14="http://schemas.microsoft.com/office/powerpoint/2010/main" val="70291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38883863"/>
                    </a:ext>
                  </a:extLst>
                </a:gridCol>
                <a:gridCol w="370332">
                  <a:extLst>
                    <a:ext uri="{9D8B030D-6E8A-4147-A177-3AD203B41FA5}">
                      <a16:colId xmlns:a16="http://schemas.microsoft.com/office/drawing/2014/main" val="2134423487"/>
                    </a:ext>
                  </a:extLst>
                </a:gridCol>
                <a:gridCol w="370332">
                  <a:extLst>
                    <a:ext uri="{9D8B030D-6E8A-4147-A177-3AD203B41FA5}">
                      <a16:colId xmlns:a16="http://schemas.microsoft.com/office/drawing/2014/main" val="3641601794"/>
                    </a:ext>
                  </a:extLst>
                </a:gridCol>
                <a:gridCol w="370332">
                  <a:extLst>
                    <a:ext uri="{9D8B030D-6E8A-4147-A177-3AD203B41FA5}">
                      <a16:colId xmlns:a16="http://schemas.microsoft.com/office/drawing/2014/main" val="2396999596"/>
                    </a:ext>
                  </a:extLst>
                </a:gridCol>
                <a:gridCol w="329184">
                  <a:extLst>
                    <a:ext uri="{9D8B030D-6E8A-4147-A177-3AD203B41FA5}">
                      <a16:colId xmlns:a16="http://schemas.microsoft.com/office/drawing/2014/main" val="913240777"/>
                    </a:ext>
                  </a:extLst>
                </a:gridCol>
                <a:gridCol w="329184">
                  <a:extLst>
                    <a:ext uri="{9D8B030D-6E8A-4147-A177-3AD203B41FA5}">
                      <a16:colId xmlns:a16="http://schemas.microsoft.com/office/drawing/2014/main" val="1841330069"/>
                    </a:ext>
                  </a:extLst>
                </a:gridCol>
                <a:gridCol w="329184">
                  <a:extLst>
                    <a:ext uri="{9D8B030D-6E8A-4147-A177-3AD203B41FA5}">
                      <a16:colId xmlns:a16="http://schemas.microsoft.com/office/drawing/2014/main" val="718693711"/>
                    </a:ext>
                  </a:extLst>
                </a:gridCol>
                <a:gridCol w="329184">
                  <a:extLst>
                    <a:ext uri="{9D8B030D-6E8A-4147-A177-3AD203B41FA5}">
                      <a16:colId xmlns:a16="http://schemas.microsoft.com/office/drawing/2014/main" val="3580763874"/>
                    </a:ext>
                  </a:extLst>
                </a:gridCol>
                <a:gridCol w="329184">
                  <a:extLst>
                    <a:ext uri="{9D8B030D-6E8A-4147-A177-3AD203B41FA5}">
                      <a16:colId xmlns:a16="http://schemas.microsoft.com/office/drawing/2014/main" val="358237772"/>
                    </a:ext>
                  </a:extLst>
                </a:gridCol>
                <a:gridCol w="329184">
                  <a:extLst>
                    <a:ext uri="{9D8B030D-6E8A-4147-A177-3AD203B41FA5}">
                      <a16:colId xmlns:a16="http://schemas.microsoft.com/office/drawing/2014/main" val="1771693887"/>
                    </a:ext>
                  </a:extLst>
                </a:gridCol>
                <a:gridCol w="329184">
                  <a:extLst>
                    <a:ext uri="{9D8B030D-6E8A-4147-A177-3AD203B41FA5}">
                      <a16:colId xmlns:a16="http://schemas.microsoft.com/office/drawing/2014/main" val="2913060935"/>
                    </a:ext>
                  </a:extLst>
                </a:gridCol>
                <a:gridCol w="329184">
                  <a:extLst>
                    <a:ext uri="{9D8B030D-6E8A-4147-A177-3AD203B41FA5}">
                      <a16:colId xmlns:a16="http://schemas.microsoft.com/office/drawing/2014/main" val="650318826"/>
                    </a:ext>
                  </a:extLst>
                </a:gridCol>
                <a:gridCol w="329184">
                  <a:extLst>
                    <a:ext uri="{9D8B030D-6E8A-4147-A177-3AD203B41FA5}">
                      <a16:colId xmlns:a16="http://schemas.microsoft.com/office/drawing/2014/main" val="989148364"/>
                    </a:ext>
                  </a:extLst>
                </a:gridCol>
                <a:gridCol w="370332">
                  <a:extLst>
                    <a:ext uri="{9D8B030D-6E8A-4147-A177-3AD203B41FA5}">
                      <a16:colId xmlns:a16="http://schemas.microsoft.com/office/drawing/2014/main" val="449253214"/>
                    </a:ext>
                  </a:extLst>
                </a:gridCol>
                <a:gridCol w="370332">
                  <a:extLst>
                    <a:ext uri="{9D8B030D-6E8A-4147-A177-3AD203B41FA5}">
                      <a16:colId xmlns:a16="http://schemas.microsoft.com/office/drawing/2014/main" val="4066326242"/>
                    </a:ext>
                  </a:extLst>
                </a:gridCol>
                <a:gridCol w="329184">
                  <a:extLst>
                    <a:ext uri="{9D8B030D-6E8A-4147-A177-3AD203B41FA5}">
                      <a16:colId xmlns:a16="http://schemas.microsoft.com/office/drawing/2014/main" val="3541840052"/>
                    </a:ext>
                  </a:extLst>
                </a:gridCol>
                <a:gridCol w="329184">
                  <a:extLst>
                    <a:ext uri="{9D8B030D-6E8A-4147-A177-3AD203B41FA5}">
                      <a16:colId xmlns:a16="http://schemas.microsoft.com/office/drawing/2014/main" val="814963348"/>
                    </a:ext>
                  </a:extLst>
                </a:gridCol>
                <a:gridCol w="370332">
                  <a:extLst>
                    <a:ext uri="{9D8B030D-6E8A-4147-A177-3AD203B41FA5}">
                      <a16:colId xmlns:a16="http://schemas.microsoft.com/office/drawing/2014/main" val="413453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45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- 2018-05-22 18:21:03 </a:t>
                      </a:r>
                      <a:r>
                        <a:rPr kumimoji="0" lang="en-US" sz="1000" b="0" i="0" u="none" strike="noStrike" kern="1200" cap="none" spc="0" normalizeH="0" baseline="0" noProof="0">
                          <a:ln>
                            <a:noFill/>
                          </a:ln>
                          <a:solidFill>
                            <a:prstClr val="black"/>
                          </a:solidFill>
                          <a:effectLst/>
                          <a:uLnTx/>
                          <a:uFillTx/>
                          <a:latin typeface="+mn-lt"/>
                          <a:ea typeface="+mn-ea"/>
                          <a:cs typeface="+mn-cs"/>
                        </a:rPr>
                        <a:t> 
 Widgets are useful, but sometimes too many can spoil your experience. Touch and hold the widget you want to remove, and then touch "Remove from Home screen."
See more Home Screen customization tips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545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- 2018-05-21 17:10:09 </a:t>
                      </a:r>
                      <a:r>
                        <a:rPr kumimoji="0" lang="en-US" sz="1000" b="0" i="0" u="none" strike="noStrike" kern="1200" cap="none" spc="0" normalizeH="0" baseline="0" noProof="0">
                          <a:ln>
                            <a:noFill/>
                          </a:ln>
                          <a:solidFill>
                            <a:prstClr val="black"/>
                          </a:solidFill>
                          <a:effectLst/>
                          <a:uLnTx/>
                          <a:uFillTx/>
                          <a:latin typeface="+mn-lt"/>
                          <a:ea typeface="+mn-ea"/>
                          <a:cs typeface="+mn-cs"/>
                        </a:rPr>
                        <a:t> 
 Did you know you can change your #GalaxyS9 phone's "Performance Mode" to best suit your individual usage preferences?
Choose between Optimized, Gamer, Entertainment, and High Performance Modes.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6716578"/>
                  </a:ext>
                </a:extLst>
              </a:tr>
            </a:tbl>
          </a:graphicData>
        </a:graphic>
      </p:graphicFrame>
      <p:sp>
        <p:nvSpPr>
          <p:cNvPr id="4" name="Text Placeholder 3">
            <a:extLst>
              <a:ext uri="{FF2B5EF4-FFF2-40B4-BE49-F238E27FC236}">
                <a16:creationId xmlns:a16="http://schemas.microsoft.com/office/drawing/2014/main" id="{2DBA67CB-FE3C-46E9-BF90-FEB0F6EDDA8D}"/>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4013534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456E5-8E7B-42CF-94AF-233645D35025}"/>
              </a:ext>
            </a:extLst>
          </p:cNvPr>
          <p:cNvSpPr>
            <a:spLocks noGrp="1"/>
          </p:cNvSpPr>
          <p:nvPr>
            <p:ph type="title"/>
          </p:nvPr>
        </p:nvSpPr>
        <p:spPr/>
        <p:txBody>
          <a:bodyPr/>
          <a:lstStyle/>
          <a:p>
            <a:r>
              <a:rPr lang="en-US"/>
              <a:t>Facebook Own Posts Table | All Pages - 8 of 11</a:t>
            </a:r>
          </a:p>
        </p:txBody>
      </p:sp>
      <p:graphicFrame>
        <p:nvGraphicFramePr>
          <p:cNvPr id="5" name="Table Placeholder 4">
            <a:extLst>
              <a:ext uri="{FF2B5EF4-FFF2-40B4-BE49-F238E27FC236}">
                <a16:creationId xmlns:a16="http://schemas.microsoft.com/office/drawing/2014/main" id="{75687E3C-6C43-4E4B-8ACD-41B2B1608702}"/>
              </a:ext>
            </a:extLst>
          </p:cNvPr>
          <p:cNvGraphicFramePr>
            <a:graphicFrameLocks noGrp="1"/>
          </p:cNvGraphicFramePr>
          <p:nvPr>
            <p:ph type="tbl" sz="quarter" idx="13"/>
            <p:extLst>
              <p:ext uri="{D42A27DB-BD31-4B8C-83A1-F6EECF244321}">
                <p14:modId xmlns:p14="http://schemas.microsoft.com/office/powerpoint/2010/main" val="2110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8853317"/>
                    </a:ext>
                  </a:extLst>
                </a:gridCol>
                <a:gridCol w="370332">
                  <a:extLst>
                    <a:ext uri="{9D8B030D-6E8A-4147-A177-3AD203B41FA5}">
                      <a16:colId xmlns:a16="http://schemas.microsoft.com/office/drawing/2014/main" val="1153285693"/>
                    </a:ext>
                  </a:extLst>
                </a:gridCol>
                <a:gridCol w="370332">
                  <a:extLst>
                    <a:ext uri="{9D8B030D-6E8A-4147-A177-3AD203B41FA5}">
                      <a16:colId xmlns:a16="http://schemas.microsoft.com/office/drawing/2014/main" val="2706974585"/>
                    </a:ext>
                  </a:extLst>
                </a:gridCol>
                <a:gridCol w="370332">
                  <a:extLst>
                    <a:ext uri="{9D8B030D-6E8A-4147-A177-3AD203B41FA5}">
                      <a16:colId xmlns:a16="http://schemas.microsoft.com/office/drawing/2014/main" val="4217786379"/>
                    </a:ext>
                  </a:extLst>
                </a:gridCol>
                <a:gridCol w="329184">
                  <a:extLst>
                    <a:ext uri="{9D8B030D-6E8A-4147-A177-3AD203B41FA5}">
                      <a16:colId xmlns:a16="http://schemas.microsoft.com/office/drawing/2014/main" val="3431893602"/>
                    </a:ext>
                  </a:extLst>
                </a:gridCol>
                <a:gridCol w="329184">
                  <a:extLst>
                    <a:ext uri="{9D8B030D-6E8A-4147-A177-3AD203B41FA5}">
                      <a16:colId xmlns:a16="http://schemas.microsoft.com/office/drawing/2014/main" val="619695811"/>
                    </a:ext>
                  </a:extLst>
                </a:gridCol>
                <a:gridCol w="329184">
                  <a:extLst>
                    <a:ext uri="{9D8B030D-6E8A-4147-A177-3AD203B41FA5}">
                      <a16:colId xmlns:a16="http://schemas.microsoft.com/office/drawing/2014/main" val="1117494941"/>
                    </a:ext>
                  </a:extLst>
                </a:gridCol>
                <a:gridCol w="329184">
                  <a:extLst>
                    <a:ext uri="{9D8B030D-6E8A-4147-A177-3AD203B41FA5}">
                      <a16:colId xmlns:a16="http://schemas.microsoft.com/office/drawing/2014/main" val="920391770"/>
                    </a:ext>
                  </a:extLst>
                </a:gridCol>
                <a:gridCol w="329184">
                  <a:extLst>
                    <a:ext uri="{9D8B030D-6E8A-4147-A177-3AD203B41FA5}">
                      <a16:colId xmlns:a16="http://schemas.microsoft.com/office/drawing/2014/main" val="3432931852"/>
                    </a:ext>
                  </a:extLst>
                </a:gridCol>
                <a:gridCol w="329184">
                  <a:extLst>
                    <a:ext uri="{9D8B030D-6E8A-4147-A177-3AD203B41FA5}">
                      <a16:colId xmlns:a16="http://schemas.microsoft.com/office/drawing/2014/main" val="2160446956"/>
                    </a:ext>
                  </a:extLst>
                </a:gridCol>
                <a:gridCol w="329184">
                  <a:extLst>
                    <a:ext uri="{9D8B030D-6E8A-4147-A177-3AD203B41FA5}">
                      <a16:colId xmlns:a16="http://schemas.microsoft.com/office/drawing/2014/main" val="1245227852"/>
                    </a:ext>
                  </a:extLst>
                </a:gridCol>
                <a:gridCol w="329184">
                  <a:extLst>
                    <a:ext uri="{9D8B030D-6E8A-4147-A177-3AD203B41FA5}">
                      <a16:colId xmlns:a16="http://schemas.microsoft.com/office/drawing/2014/main" val="1925137866"/>
                    </a:ext>
                  </a:extLst>
                </a:gridCol>
                <a:gridCol w="329184">
                  <a:extLst>
                    <a:ext uri="{9D8B030D-6E8A-4147-A177-3AD203B41FA5}">
                      <a16:colId xmlns:a16="http://schemas.microsoft.com/office/drawing/2014/main" val="2410741074"/>
                    </a:ext>
                  </a:extLst>
                </a:gridCol>
                <a:gridCol w="370332">
                  <a:extLst>
                    <a:ext uri="{9D8B030D-6E8A-4147-A177-3AD203B41FA5}">
                      <a16:colId xmlns:a16="http://schemas.microsoft.com/office/drawing/2014/main" val="2902155822"/>
                    </a:ext>
                  </a:extLst>
                </a:gridCol>
                <a:gridCol w="370332">
                  <a:extLst>
                    <a:ext uri="{9D8B030D-6E8A-4147-A177-3AD203B41FA5}">
                      <a16:colId xmlns:a16="http://schemas.microsoft.com/office/drawing/2014/main" val="2503282179"/>
                    </a:ext>
                  </a:extLst>
                </a:gridCol>
                <a:gridCol w="329184">
                  <a:extLst>
                    <a:ext uri="{9D8B030D-6E8A-4147-A177-3AD203B41FA5}">
                      <a16:colId xmlns:a16="http://schemas.microsoft.com/office/drawing/2014/main" val="2315219485"/>
                    </a:ext>
                  </a:extLst>
                </a:gridCol>
                <a:gridCol w="329184">
                  <a:extLst>
                    <a:ext uri="{9D8B030D-6E8A-4147-A177-3AD203B41FA5}">
                      <a16:colId xmlns:a16="http://schemas.microsoft.com/office/drawing/2014/main" val="2271821999"/>
                    </a:ext>
                  </a:extLst>
                </a:gridCol>
                <a:gridCol w="370332">
                  <a:extLst>
                    <a:ext uri="{9D8B030D-6E8A-4147-A177-3AD203B41FA5}">
                      <a16:colId xmlns:a16="http://schemas.microsoft.com/office/drawing/2014/main" val="2926334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457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- 2018-05-18 17:00:27 </a:t>
                      </a:r>
                      <a:r>
                        <a:rPr kumimoji="0" lang="en-US" sz="1000" b="0" i="0" u="none" strike="noStrike" kern="1200" cap="none" spc="0" normalizeH="0" baseline="0" noProof="0">
                          <a:ln>
                            <a:noFill/>
                          </a:ln>
                          <a:solidFill>
                            <a:prstClr val="black"/>
                          </a:solidFill>
                          <a:effectLst/>
                          <a:uLnTx/>
                          <a:uFillTx/>
                          <a:latin typeface="+mn-lt"/>
                          <a:ea typeface="+mn-ea"/>
                          <a:cs typeface="+mn-cs"/>
                        </a:rPr>
                        <a:t> 
 It's kind of like time travel in the palm of your hand. From the Camera App, swipe right and select "Hyperlapse" mode to capture great time lapse videos of those ocean waves and starry nights!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270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- 2018-05-17 18:04:07 </a:t>
                      </a:r>
                      <a:r>
                        <a:rPr kumimoji="0" lang="en-US" sz="1000" b="0" i="0" u="none" strike="noStrike" kern="1200" cap="none" spc="0" normalizeH="0" baseline="0" noProof="0">
                          <a:ln>
                            <a:noFill/>
                          </a:ln>
                          <a:solidFill>
                            <a:prstClr val="black"/>
                          </a:solidFill>
                          <a:effectLst/>
                          <a:uLnTx/>
                          <a:uFillTx/>
                          <a:latin typeface="+mn-lt"/>
                          <a:ea typeface="+mn-ea"/>
                          <a:cs typeface="+mn-cs"/>
                        </a:rPr>
                        <a:t> 
 Recently upgrade your Samsung Galaxy phone? Transferring your old information &amp; content over to your new phone is easy using Samsung Smart Switch!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519936"/>
                  </a:ext>
                </a:extLst>
              </a:tr>
            </a:tbl>
          </a:graphicData>
        </a:graphic>
      </p:graphicFrame>
      <p:sp>
        <p:nvSpPr>
          <p:cNvPr id="4" name="Text Placeholder 3">
            <a:extLst>
              <a:ext uri="{FF2B5EF4-FFF2-40B4-BE49-F238E27FC236}">
                <a16:creationId xmlns:a16="http://schemas.microsoft.com/office/drawing/2014/main" id="{4799270F-CCA3-4CAB-A177-8007B83CE5E4}"/>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2625133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DEEB8-4E3D-4AC2-932D-68E4A49A0C71}"/>
              </a:ext>
            </a:extLst>
          </p:cNvPr>
          <p:cNvSpPr>
            <a:spLocks noGrp="1"/>
          </p:cNvSpPr>
          <p:nvPr>
            <p:ph type="title"/>
          </p:nvPr>
        </p:nvSpPr>
        <p:spPr/>
        <p:txBody>
          <a:bodyPr/>
          <a:lstStyle/>
          <a:p>
            <a:r>
              <a:rPr lang="en-US"/>
              <a:t>Facebook Own Posts Table | All Pages - 9 of 11</a:t>
            </a:r>
          </a:p>
        </p:txBody>
      </p:sp>
      <p:graphicFrame>
        <p:nvGraphicFramePr>
          <p:cNvPr id="5" name="Table Placeholder 4">
            <a:extLst>
              <a:ext uri="{FF2B5EF4-FFF2-40B4-BE49-F238E27FC236}">
                <a16:creationId xmlns:a16="http://schemas.microsoft.com/office/drawing/2014/main" id="{01DA7F29-2AC7-40BB-8F73-5443D6764DBE}"/>
              </a:ext>
            </a:extLst>
          </p:cNvPr>
          <p:cNvGraphicFramePr>
            <a:graphicFrameLocks noGrp="1"/>
          </p:cNvGraphicFramePr>
          <p:nvPr>
            <p:ph type="tbl" sz="quarter" idx="13"/>
            <p:extLst>
              <p:ext uri="{D42A27DB-BD31-4B8C-83A1-F6EECF244321}">
                <p14:modId xmlns:p14="http://schemas.microsoft.com/office/powerpoint/2010/main" val="2909579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0978467"/>
                    </a:ext>
                  </a:extLst>
                </a:gridCol>
                <a:gridCol w="370332">
                  <a:extLst>
                    <a:ext uri="{9D8B030D-6E8A-4147-A177-3AD203B41FA5}">
                      <a16:colId xmlns:a16="http://schemas.microsoft.com/office/drawing/2014/main" val="1332263608"/>
                    </a:ext>
                  </a:extLst>
                </a:gridCol>
                <a:gridCol w="370332">
                  <a:extLst>
                    <a:ext uri="{9D8B030D-6E8A-4147-A177-3AD203B41FA5}">
                      <a16:colId xmlns:a16="http://schemas.microsoft.com/office/drawing/2014/main" val="1324344437"/>
                    </a:ext>
                  </a:extLst>
                </a:gridCol>
                <a:gridCol w="370332">
                  <a:extLst>
                    <a:ext uri="{9D8B030D-6E8A-4147-A177-3AD203B41FA5}">
                      <a16:colId xmlns:a16="http://schemas.microsoft.com/office/drawing/2014/main" val="2396520952"/>
                    </a:ext>
                  </a:extLst>
                </a:gridCol>
                <a:gridCol w="329184">
                  <a:extLst>
                    <a:ext uri="{9D8B030D-6E8A-4147-A177-3AD203B41FA5}">
                      <a16:colId xmlns:a16="http://schemas.microsoft.com/office/drawing/2014/main" val="2518056413"/>
                    </a:ext>
                  </a:extLst>
                </a:gridCol>
                <a:gridCol w="329184">
                  <a:extLst>
                    <a:ext uri="{9D8B030D-6E8A-4147-A177-3AD203B41FA5}">
                      <a16:colId xmlns:a16="http://schemas.microsoft.com/office/drawing/2014/main" val="3830671474"/>
                    </a:ext>
                  </a:extLst>
                </a:gridCol>
                <a:gridCol w="329184">
                  <a:extLst>
                    <a:ext uri="{9D8B030D-6E8A-4147-A177-3AD203B41FA5}">
                      <a16:colId xmlns:a16="http://schemas.microsoft.com/office/drawing/2014/main" val="4148450198"/>
                    </a:ext>
                  </a:extLst>
                </a:gridCol>
                <a:gridCol w="329184">
                  <a:extLst>
                    <a:ext uri="{9D8B030D-6E8A-4147-A177-3AD203B41FA5}">
                      <a16:colId xmlns:a16="http://schemas.microsoft.com/office/drawing/2014/main" val="170921227"/>
                    </a:ext>
                  </a:extLst>
                </a:gridCol>
                <a:gridCol w="329184">
                  <a:extLst>
                    <a:ext uri="{9D8B030D-6E8A-4147-A177-3AD203B41FA5}">
                      <a16:colId xmlns:a16="http://schemas.microsoft.com/office/drawing/2014/main" val="1434251770"/>
                    </a:ext>
                  </a:extLst>
                </a:gridCol>
                <a:gridCol w="329184">
                  <a:extLst>
                    <a:ext uri="{9D8B030D-6E8A-4147-A177-3AD203B41FA5}">
                      <a16:colId xmlns:a16="http://schemas.microsoft.com/office/drawing/2014/main" val="28941438"/>
                    </a:ext>
                  </a:extLst>
                </a:gridCol>
                <a:gridCol w="329184">
                  <a:extLst>
                    <a:ext uri="{9D8B030D-6E8A-4147-A177-3AD203B41FA5}">
                      <a16:colId xmlns:a16="http://schemas.microsoft.com/office/drawing/2014/main" val="3293193447"/>
                    </a:ext>
                  </a:extLst>
                </a:gridCol>
                <a:gridCol w="329184">
                  <a:extLst>
                    <a:ext uri="{9D8B030D-6E8A-4147-A177-3AD203B41FA5}">
                      <a16:colId xmlns:a16="http://schemas.microsoft.com/office/drawing/2014/main" val="433828068"/>
                    </a:ext>
                  </a:extLst>
                </a:gridCol>
                <a:gridCol w="329184">
                  <a:extLst>
                    <a:ext uri="{9D8B030D-6E8A-4147-A177-3AD203B41FA5}">
                      <a16:colId xmlns:a16="http://schemas.microsoft.com/office/drawing/2014/main" val="3497394629"/>
                    </a:ext>
                  </a:extLst>
                </a:gridCol>
                <a:gridCol w="370332">
                  <a:extLst>
                    <a:ext uri="{9D8B030D-6E8A-4147-A177-3AD203B41FA5}">
                      <a16:colId xmlns:a16="http://schemas.microsoft.com/office/drawing/2014/main" val="3129165023"/>
                    </a:ext>
                  </a:extLst>
                </a:gridCol>
                <a:gridCol w="370332">
                  <a:extLst>
                    <a:ext uri="{9D8B030D-6E8A-4147-A177-3AD203B41FA5}">
                      <a16:colId xmlns:a16="http://schemas.microsoft.com/office/drawing/2014/main" val="2958528229"/>
                    </a:ext>
                  </a:extLst>
                </a:gridCol>
                <a:gridCol w="329184">
                  <a:extLst>
                    <a:ext uri="{9D8B030D-6E8A-4147-A177-3AD203B41FA5}">
                      <a16:colId xmlns:a16="http://schemas.microsoft.com/office/drawing/2014/main" val="1917581428"/>
                    </a:ext>
                  </a:extLst>
                </a:gridCol>
                <a:gridCol w="329184">
                  <a:extLst>
                    <a:ext uri="{9D8B030D-6E8A-4147-A177-3AD203B41FA5}">
                      <a16:colId xmlns:a16="http://schemas.microsoft.com/office/drawing/2014/main" val="376392509"/>
                    </a:ext>
                  </a:extLst>
                </a:gridCol>
                <a:gridCol w="370332">
                  <a:extLst>
                    <a:ext uri="{9D8B030D-6E8A-4147-A177-3AD203B41FA5}">
                      <a16:colId xmlns:a16="http://schemas.microsoft.com/office/drawing/2014/main" val="238005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171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- 2018-05-16 20:01:10 </a:t>
                      </a:r>
                      <a:r>
                        <a:rPr kumimoji="0" lang="en-US" sz="1000" b="0" i="0" u="none" strike="noStrike" kern="1200" cap="none" spc="0" normalizeH="0" baseline="0" noProof="0">
                          <a:ln>
                            <a:noFill/>
                          </a:ln>
                          <a:solidFill>
                            <a:prstClr val="black"/>
                          </a:solidFill>
                          <a:effectLst/>
                          <a:uLnTx/>
                          <a:uFillTx/>
                          <a:latin typeface="+mn-lt"/>
                          <a:ea typeface="+mn-ea"/>
                          <a:cs typeface="+mn-cs"/>
                        </a:rPr>
                        <a:t> 
 Samsung fans in Boston, Indianapolis, and Seattle: The Galaxy Studio Tour is in YOUR city this week! Drop in to learn how to get the most out of your current Samsung device and check out the brand new #GalaxyS9 in person! 
See where to find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616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- 2018-05-15 21:12:29 </a:t>
                      </a:r>
                      <a:r>
                        <a:rPr kumimoji="0" lang="en-US" sz="1000" b="0" i="0" u="none" strike="noStrike" kern="1200" cap="none" spc="0" normalizeH="0" baseline="0" noProof="0">
                          <a:ln>
                            <a:noFill/>
                          </a:ln>
                          <a:solidFill>
                            <a:prstClr val="black"/>
                          </a:solidFill>
                          <a:effectLst/>
                          <a:uLnTx/>
                          <a:uFillTx/>
                          <a:latin typeface="+mn-lt"/>
                          <a:ea typeface="+mn-ea"/>
                          <a:cs typeface="+mn-cs"/>
                        </a:rPr>
                        <a:t> 
 Make your Samsung Frame TV the center of attention - always.  When you're not watching TV, create stunning wall-art using photos from your own camera roll.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5613917"/>
                  </a:ext>
                </a:extLst>
              </a:tr>
            </a:tbl>
          </a:graphicData>
        </a:graphic>
      </p:graphicFrame>
      <p:sp>
        <p:nvSpPr>
          <p:cNvPr id="4" name="Text Placeholder 3">
            <a:extLst>
              <a:ext uri="{FF2B5EF4-FFF2-40B4-BE49-F238E27FC236}">
                <a16:creationId xmlns:a16="http://schemas.microsoft.com/office/drawing/2014/main" id="{817B19D1-EF08-4DA4-BCC1-3BEBEB4807DC}"/>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1781185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9E5F4-31C2-4BB2-8F4F-80130F4AD972}"/>
              </a:ext>
            </a:extLst>
          </p:cNvPr>
          <p:cNvSpPr>
            <a:spLocks noGrp="1"/>
          </p:cNvSpPr>
          <p:nvPr>
            <p:ph type="title"/>
          </p:nvPr>
        </p:nvSpPr>
        <p:spPr/>
        <p:txBody>
          <a:bodyPr/>
          <a:lstStyle/>
          <a:p>
            <a:r>
              <a:rPr lang="en-US"/>
              <a:t>Facebook Own Posts Table | All Pages - 10 of 11</a:t>
            </a:r>
          </a:p>
        </p:txBody>
      </p:sp>
      <p:graphicFrame>
        <p:nvGraphicFramePr>
          <p:cNvPr id="5" name="Table Placeholder 4">
            <a:extLst>
              <a:ext uri="{FF2B5EF4-FFF2-40B4-BE49-F238E27FC236}">
                <a16:creationId xmlns:a16="http://schemas.microsoft.com/office/drawing/2014/main" id="{0C6A358D-FD13-424C-BA01-5E139F95F763}"/>
              </a:ext>
            </a:extLst>
          </p:cNvPr>
          <p:cNvGraphicFramePr>
            <a:graphicFrameLocks noGrp="1"/>
          </p:cNvGraphicFramePr>
          <p:nvPr>
            <p:ph type="tbl" sz="quarter" idx="13"/>
            <p:extLst>
              <p:ext uri="{D42A27DB-BD31-4B8C-83A1-F6EECF244321}">
                <p14:modId xmlns:p14="http://schemas.microsoft.com/office/powerpoint/2010/main" val="926126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2420964"/>
                    </a:ext>
                  </a:extLst>
                </a:gridCol>
                <a:gridCol w="370332">
                  <a:extLst>
                    <a:ext uri="{9D8B030D-6E8A-4147-A177-3AD203B41FA5}">
                      <a16:colId xmlns:a16="http://schemas.microsoft.com/office/drawing/2014/main" val="1415769066"/>
                    </a:ext>
                  </a:extLst>
                </a:gridCol>
                <a:gridCol w="370332">
                  <a:extLst>
                    <a:ext uri="{9D8B030D-6E8A-4147-A177-3AD203B41FA5}">
                      <a16:colId xmlns:a16="http://schemas.microsoft.com/office/drawing/2014/main" val="889597567"/>
                    </a:ext>
                  </a:extLst>
                </a:gridCol>
                <a:gridCol w="370332">
                  <a:extLst>
                    <a:ext uri="{9D8B030D-6E8A-4147-A177-3AD203B41FA5}">
                      <a16:colId xmlns:a16="http://schemas.microsoft.com/office/drawing/2014/main" val="3690153329"/>
                    </a:ext>
                  </a:extLst>
                </a:gridCol>
                <a:gridCol w="329184">
                  <a:extLst>
                    <a:ext uri="{9D8B030D-6E8A-4147-A177-3AD203B41FA5}">
                      <a16:colId xmlns:a16="http://schemas.microsoft.com/office/drawing/2014/main" val="3159453214"/>
                    </a:ext>
                  </a:extLst>
                </a:gridCol>
                <a:gridCol w="329184">
                  <a:extLst>
                    <a:ext uri="{9D8B030D-6E8A-4147-A177-3AD203B41FA5}">
                      <a16:colId xmlns:a16="http://schemas.microsoft.com/office/drawing/2014/main" val="2289205266"/>
                    </a:ext>
                  </a:extLst>
                </a:gridCol>
                <a:gridCol w="329184">
                  <a:extLst>
                    <a:ext uri="{9D8B030D-6E8A-4147-A177-3AD203B41FA5}">
                      <a16:colId xmlns:a16="http://schemas.microsoft.com/office/drawing/2014/main" val="1625971263"/>
                    </a:ext>
                  </a:extLst>
                </a:gridCol>
                <a:gridCol w="329184">
                  <a:extLst>
                    <a:ext uri="{9D8B030D-6E8A-4147-A177-3AD203B41FA5}">
                      <a16:colId xmlns:a16="http://schemas.microsoft.com/office/drawing/2014/main" val="1737078013"/>
                    </a:ext>
                  </a:extLst>
                </a:gridCol>
                <a:gridCol w="329184">
                  <a:extLst>
                    <a:ext uri="{9D8B030D-6E8A-4147-A177-3AD203B41FA5}">
                      <a16:colId xmlns:a16="http://schemas.microsoft.com/office/drawing/2014/main" val="1300022331"/>
                    </a:ext>
                  </a:extLst>
                </a:gridCol>
                <a:gridCol w="329184">
                  <a:extLst>
                    <a:ext uri="{9D8B030D-6E8A-4147-A177-3AD203B41FA5}">
                      <a16:colId xmlns:a16="http://schemas.microsoft.com/office/drawing/2014/main" val="2594616979"/>
                    </a:ext>
                  </a:extLst>
                </a:gridCol>
                <a:gridCol w="329184">
                  <a:extLst>
                    <a:ext uri="{9D8B030D-6E8A-4147-A177-3AD203B41FA5}">
                      <a16:colId xmlns:a16="http://schemas.microsoft.com/office/drawing/2014/main" val="97314968"/>
                    </a:ext>
                  </a:extLst>
                </a:gridCol>
                <a:gridCol w="329184">
                  <a:extLst>
                    <a:ext uri="{9D8B030D-6E8A-4147-A177-3AD203B41FA5}">
                      <a16:colId xmlns:a16="http://schemas.microsoft.com/office/drawing/2014/main" val="3570973341"/>
                    </a:ext>
                  </a:extLst>
                </a:gridCol>
                <a:gridCol w="329184">
                  <a:extLst>
                    <a:ext uri="{9D8B030D-6E8A-4147-A177-3AD203B41FA5}">
                      <a16:colId xmlns:a16="http://schemas.microsoft.com/office/drawing/2014/main" val="446071256"/>
                    </a:ext>
                  </a:extLst>
                </a:gridCol>
                <a:gridCol w="370332">
                  <a:extLst>
                    <a:ext uri="{9D8B030D-6E8A-4147-A177-3AD203B41FA5}">
                      <a16:colId xmlns:a16="http://schemas.microsoft.com/office/drawing/2014/main" val="365328622"/>
                    </a:ext>
                  </a:extLst>
                </a:gridCol>
                <a:gridCol w="370332">
                  <a:extLst>
                    <a:ext uri="{9D8B030D-6E8A-4147-A177-3AD203B41FA5}">
                      <a16:colId xmlns:a16="http://schemas.microsoft.com/office/drawing/2014/main" val="2361965418"/>
                    </a:ext>
                  </a:extLst>
                </a:gridCol>
                <a:gridCol w="329184">
                  <a:extLst>
                    <a:ext uri="{9D8B030D-6E8A-4147-A177-3AD203B41FA5}">
                      <a16:colId xmlns:a16="http://schemas.microsoft.com/office/drawing/2014/main" val="1752735117"/>
                    </a:ext>
                  </a:extLst>
                </a:gridCol>
                <a:gridCol w="329184">
                  <a:extLst>
                    <a:ext uri="{9D8B030D-6E8A-4147-A177-3AD203B41FA5}">
                      <a16:colId xmlns:a16="http://schemas.microsoft.com/office/drawing/2014/main" val="1992895548"/>
                    </a:ext>
                  </a:extLst>
                </a:gridCol>
                <a:gridCol w="370332">
                  <a:extLst>
                    <a:ext uri="{9D8B030D-6E8A-4147-A177-3AD203B41FA5}">
                      <a16:colId xmlns:a16="http://schemas.microsoft.com/office/drawing/2014/main" val="2860137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337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- 2018-05-14 21:13:46 </a:t>
                      </a:r>
                      <a:r>
                        <a:rPr kumimoji="0" lang="en-US" sz="1000" b="0" i="0" u="none" strike="noStrike" kern="1200" cap="none" spc="0" normalizeH="0" baseline="0" noProof="0">
                          <a:ln>
                            <a:noFill/>
                          </a:ln>
                          <a:solidFill>
                            <a:prstClr val="black"/>
                          </a:solidFill>
                          <a:effectLst/>
                          <a:uLnTx/>
                          <a:uFillTx/>
                          <a:latin typeface="+mn-lt"/>
                          <a:ea typeface="+mn-ea"/>
                          <a:cs typeface="+mn-cs"/>
                        </a:rPr>
                        <a:t> 
 By adjusting the Motion Detector Sensitivity setting on your Samsung Frame TV, your artwork moves when you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924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- 2018-05-11 17:23:27 </a:t>
                      </a:r>
                      <a:r>
                        <a:rPr kumimoji="0" lang="en-US" sz="1000" b="0" i="0" u="none" strike="noStrike" kern="1200" cap="none" spc="0" normalizeH="0" baseline="0" noProof="0">
                          <a:ln>
                            <a:noFill/>
                          </a:ln>
                          <a:solidFill>
                            <a:prstClr val="black"/>
                          </a:solidFill>
                          <a:effectLst/>
                          <a:uLnTx/>
                          <a:uFillTx/>
                          <a:latin typeface="+mn-lt"/>
                          <a:ea typeface="+mn-ea"/>
                          <a:cs typeface="+mn-cs"/>
                        </a:rPr>
                        <a:t> 
 Using a Soundbar or Bluetooth Speaker on your Samsung QLED Smart TV? Don't forget to change the Audio Output option in your Quick Settings menu to your desired sound output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956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- 2018-05-10 18:14:29 </a:t>
                      </a:r>
                      <a:r>
                        <a:rPr kumimoji="0" lang="en-US" sz="1000" b="0" i="0" u="none" strike="noStrike" kern="1200" cap="none" spc="0" normalizeH="0" baseline="0" noProof="0">
                          <a:ln>
                            <a:noFill/>
                          </a:ln>
                          <a:solidFill>
                            <a:prstClr val="black"/>
                          </a:solidFill>
                          <a:effectLst/>
                          <a:uLnTx/>
                          <a:uFillTx/>
                          <a:latin typeface="+mn-lt"/>
                          <a:ea typeface="+mn-ea"/>
                          <a:cs typeface="+mn-cs"/>
                        </a:rPr>
                        <a:t> 
 Hate scouring the internet trying to find the "Best Mexican Restaurant near me"? Have Bixby Voice do it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0176993"/>
                  </a:ext>
                </a:extLst>
              </a:tr>
            </a:tbl>
          </a:graphicData>
        </a:graphic>
      </p:graphicFrame>
      <p:sp>
        <p:nvSpPr>
          <p:cNvPr id="4" name="Text Placeholder 3">
            <a:extLst>
              <a:ext uri="{FF2B5EF4-FFF2-40B4-BE49-F238E27FC236}">
                <a16:creationId xmlns:a16="http://schemas.microsoft.com/office/drawing/2014/main" id="{6C4562B8-47ED-4AEB-AB98-70D7CF8BCF89}"/>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1998568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BE0F7-175B-40A1-A817-560F095780B9}"/>
              </a:ext>
            </a:extLst>
          </p:cNvPr>
          <p:cNvSpPr>
            <a:spLocks noGrp="1"/>
          </p:cNvSpPr>
          <p:nvPr>
            <p:ph type="title"/>
          </p:nvPr>
        </p:nvSpPr>
        <p:spPr/>
        <p:txBody>
          <a:bodyPr/>
          <a:lstStyle/>
          <a:p>
            <a:r>
              <a:rPr lang="en-US"/>
              <a:t>Facebook Own Posts Table | All Pages - 11 of 11</a:t>
            </a:r>
          </a:p>
        </p:txBody>
      </p:sp>
      <p:graphicFrame>
        <p:nvGraphicFramePr>
          <p:cNvPr id="5" name="Table Placeholder 4">
            <a:extLst>
              <a:ext uri="{FF2B5EF4-FFF2-40B4-BE49-F238E27FC236}">
                <a16:creationId xmlns:a16="http://schemas.microsoft.com/office/drawing/2014/main" id="{13EF65FA-39CB-4542-8E20-A557B306120F}"/>
              </a:ext>
            </a:extLst>
          </p:cNvPr>
          <p:cNvGraphicFramePr>
            <a:graphicFrameLocks noGrp="1"/>
          </p:cNvGraphicFramePr>
          <p:nvPr>
            <p:ph type="tbl" sz="quarter" idx="13"/>
            <p:extLst>
              <p:ext uri="{D42A27DB-BD31-4B8C-83A1-F6EECF244321}">
                <p14:modId xmlns:p14="http://schemas.microsoft.com/office/powerpoint/2010/main" val="15036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149562"/>
                    </a:ext>
                  </a:extLst>
                </a:gridCol>
                <a:gridCol w="370332">
                  <a:extLst>
                    <a:ext uri="{9D8B030D-6E8A-4147-A177-3AD203B41FA5}">
                      <a16:colId xmlns:a16="http://schemas.microsoft.com/office/drawing/2014/main" val="3507854446"/>
                    </a:ext>
                  </a:extLst>
                </a:gridCol>
                <a:gridCol w="370332">
                  <a:extLst>
                    <a:ext uri="{9D8B030D-6E8A-4147-A177-3AD203B41FA5}">
                      <a16:colId xmlns:a16="http://schemas.microsoft.com/office/drawing/2014/main" val="3298825878"/>
                    </a:ext>
                  </a:extLst>
                </a:gridCol>
                <a:gridCol w="370332">
                  <a:extLst>
                    <a:ext uri="{9D8B030D-6E8A-4147-A177-3AD203B41FA5}">
                      <a16:colId xmlns:a16="http://schemas.microsoft.com/office/drawing/2014/main" val="2195857162"/>
                    </a:ext>
                  </a:extLst>
                </a:gridCol>
                <a:gridCol w="329184">
                  <a:extLst>
                    <a:ext uri="{9D8B030D-6E8A-4147-A177-3AD203B41FA5}">
                      <a16:colId xmlns:a16="http://schemas.microsoft.com/office/drawing/2014/main" val="560828017"/>
                    </a:ext>
                  </a:extLst>
                </a:gridCol>
                <a:gridCol w="329184">
                  <a:extLst>
                    <a:ext uri="{9D8B030D-6E8A-4147-A177-3AD203B41FA5}">
                      <a16:colId xmlns:a16="http://schemas.microsoft.com/office/drawing/2014/main" val="443618743"/>
                    </a:ext>
                  </a:extLst>
                </a:gridCol>
                <a:gridCol w="329184">
                  <a:extLst>
                    <a:ext uri="{9D8B030D-6E8A-4147-A177-3AD203B41FA5}">
                      <a16:colId xmlns:a16="http://schemas.microsoft.com/office/drawing/2014/main" val="4188700714"/>
                    </a:ext>
                  </a:extLst>
                </a:gridCol>
                <a:gridCol w="329184">
                  <a:extLst>
                    <a:ext uri="{9D8B030D-6E8A-4147-A177-3AD203B41FA5}">
                      <a16:colId xmlns:a16="http://schemas.microsoft.com/office/drawing/2014/main" val="777520433"/>
                    </a:ext>
                  </a:extLst>
                </a:gridCol>
                <a:gridCol w="329184">
                  <a:extLst>
                    <a:ext uri="{9D8B030D-6E8A-4147-A177-3AD203B41FA5}">
                      <a16:colId xmlns:a16="http://schemas.microsoft.com/office/drawing/2014/main" val="944477798"/>
                    </a:ext>
                  </a:extLst>
                </a:gridCol>
                <a:gridCol w="329184">
                  <a:extLst>
                    <a:ext uri="{9D8B030D-6E8A-4147-A177-3AD203B41FA5}">
                      <a16:colId xmlns:a16="http://schemas.microsoft.com/office/drawing/2014/main" val="835922901"/>
                    </a:ext>
                  </a:extLst>
                </a:gridCol>
                <a:gridCol w="329184">
                  <a:extLst>
                    <a:ext uri="{9D8B030D-6E8A-4147-A177-3AD203B41FA5}">
                      <a16:colId xmlns:a16="http://schemas.microsoft.com/office/drawing/2014/main" val="221413643"/>
                    </a:ext>
                  </a:extLst>
                </a:gridCol>
                <a:gridCol w="329184">
                  <a:extLst>
                    <a:ext uri="{9D8B030D-6E8A-4147-A177-3AD203B41FA5}">
                      <a16:colId xmlns:a16="http://schemas.microsoft.com/office/drawing/2014/main" val="3713373755"/>
                    </a:ext>
                  </a:extLst>
                </a:gridCol>
                <a:gridCol w="329184">
                  <a:extLst>
                    <a:ext uri="{9D8B030D-6E8A-4147-A177-3AD203B41FA5}">
                      <a16:colId xmlns:a16="http://schemas.microsoft.com/office/drawing/2014/main" val="2443171705"/>
                    </a:ext>
                  </a:extLst>
                </a:gridCol>
                <a:gridCol w="370332">
                  <a:extLst>
                    <a:ext uri="{9D8B030D-6E8A-4147-A177-3AD203B41FA5}">
                      <a16:colId xmlns:a16="http://schemas.microsoft.com/office/drawing/2014/main" val="2867216364"/>
                    </a:ext>
                  </a:extLst>
                </a:gridCol>
                <a:gridCol w="370332">
                  <a:extLst>
                    <a:ext uri="{9D8B030D-6E8A-4147-A177-3AD203B41FA5}">
                      <a16:colId xmlns:a16="http://schemas.microsoft.com/office/drawing/2014/main" val="25181039"/>
                    </a:ext>
                  </a:extLst>
                </a:gridCol>
                <a:gridCol w="329184">
                  <a:extLst>
                    <a:ext uri="{9D8B030D-6E8A-4147-A177-3AD203B41FA5}">
                      <a16:colId xmlns:a16="http://schemas.microsoft.com/office/drawing/2014/main" val="345803706"/>
                    </a:ext>
                  </a:extLst>
                </a:gridCol>
                <a:gridCol w="329184">
                  <a:extLst>
                    <a:ext uri="{9D8B030D-6E8A-4147-A177-3AD203B41FA5}">
                      <a16:colId xmlns:a16="http://schemas.microsoft.com/office/drawing/2014/main" val="1315886541"/>
                    </a:ext>
                  </a:extLst>
                </a:gridCol>
                <a:gridCol w="370332">
                  <a:extLst>
                    <a:ext uri="{9D8B030D-6E8A-4147-A177-3AD203B41FA5}">
                      <a16:colId xmlns:a16="http://schemas.microsoft.com/office/drawing/2014/main" val="186787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636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- 2018-05-08 17:54:25 </a:t>
                      </a:r>
                      <a:r>
                        <a:rPr kumimoji="0" lang="en-US" sz="1000" b="0" i="0" u="none" strike="noStrike" kern="1200" cap="none" spc="0" normalizeH="0" baseline="0" noProof="0">
                          <a:ln>
                            <a:noFill/>
                          </a:ln>
                          <a:solidFill>
                            <a:prstClr val="black"/>
                          </a:solidFill>
                          <a:effectLst/>
                          <a:uLnTx/>
                          <a:uFillTx/>
                          <a:latin typeface="+mn-lt"/>
                          <a:ea typeface="+mn-ea"/>
                          <a:cs typeface="+mn-cs"/>
                        </a:rPr>
                        <a:t> 
 Feed that wanderlust.  Use Bixby as a personal travel companion and it will help do the translating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260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- 2018-05-07 17:23:42 </a:t>
                      </a:r>
                      <a:r>
                        <a:rPr kumimoji="0" lang="en-US" sz="1000" b="0" i="0" u="none" strike="noStrike" kern="1200" cap="none" spc="0" normalizeH="0" baseline="0" noProof="0">
                          <a:ln>
                            <a:noFill/>
                          </a:ln>
                          <a:solidFill>
                            <a:prstClr val="black"/>
                          </a:solidFill>
                          <a:effectLst/>
                          <a:uLnTx/>
                          <a:uFillTx/>
                          <a:latin typeface="+mn-lt"/>
                          <a:ea typeface="+mn-ea"/>
                          <a:cs typeface="+mn-cs"/>
                        </a:rPr>
                        <a:t> 
 The Samsung Smart View app enables you to broadcast your mobile phone to your Samsung QLED or Frame TV. 
Download here:
iOS: http://j.mp/2FWVGuR 
Android: http://j.mp/2EP45kP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35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Samsung Support - 2018-05-04 17:15:33 </a:t>
                      </a:r>
                      <a:r>
                        <a:rPr kumimoji="0" lang="en-US" sz="1000" b="0" i="0" u="none" strike="noStrike" kern="1200" cap="none" spc="0" normalizeH="0" baseline="0" noProof="0">
                          <a:ln>
                            <a:noFill/>
                          </a:ln>
                          <a:solidFill>
                            <a:prstClr val="black"/>
                          </a:solidFill>
                          <a:effectLst/>
                          <a:uLnTx/>
                          <a:uFillTx/>
                          <a:latin typeface="+mn-lt"/>
                          <a:ea typeface="+mn-ea"/>
                          <a:cs typeface="+mn-cs"/>
                        </a:rPr>
                        <a:t> 
 Use HDR mode on your Samsung QLED Smart TV to bring out enhanced color in whatever you're watching.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2812140"/>
                  </a:ext>
                </a:extLst>
              </a:tr>
            </a:tbl>
          </a:graphicData>
        </a:graphic>
      </p:graphicFrame>
      <p:sp>
        <p:nvSpPr>
          <p:cNvPr id="4" name="Text Placeholder 3">
            <a:extLst>
              <a:ext uri="{FF2B5EF4-FFF2-40B4-BE49-F238E27FC236}">
                <a16:creationId xmlns:a16="http://schemas.microsoft.com/office/drawing/2014/main" id="{CA3C336F-35AF-487F-9616-8A1E8B9DE6CE}"/>
              </a:ext>
            </a:extLst>
          </p:cNvPr>
          <p:cNvSpPr>
            <a:spLocks noGrp="1"/>
          </p:cNvSpPr>
          <p:nvPr>
            <p:ph type="body" sz="quarter" idx="14"/>
          </p:nvPr>
        </p:nvSpPr>
        <p:spPr/>
        <p:txBody>
          <a:bodyPr/>
          <a:lstStyle/>
          <a:p>
            <a:r>
              <a:rPr lang="en-US"/>
              <a:t>01/01/2018 - 06/11/2018</a:t>
            </a:r>
          </a:p>
        </p:txBody>
      </p:sp>
    </p:spTree>
    <p:extLst>
      <p:ext uri="{BB962C8B-B14F-4D97-AF65-F5344CB8AC3E}">
        <p14:creationId xmlns:p14="http://schemas.microsoft.com/office/powerpoint/2010/main" val="16142073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1054</Words>
  <Application>Microsoft Office PowerPoint</Application>
  <PresentationFormat>On-screen Show (4:3)</PresentationFormat>
  <Paragraphs>670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Own Posts Table | All Pages - 1 of 11</vt:lpstr>
      <vt:lpstr>Facebook Own Posts Table | All Pages - 2 of 11</vt:lpstr>
      <vt:lpstr>Facebook Own Posts Table | All Pages - 3 of 11</vt:lpstr>
      <vt:lpstr>Facebook Own Posts Table | All Pages - 4 of 11</vt:lpstr>
      <vt:lpstr>Facebook Own Posts Table | All Pages - 5 of 11</vt:lpstr>
      <vt:lpstr>Facebook Own Posts Table | All Pages - 6 of 11</vt:lpstr>
      <vt:lpstr>Facebook Own Posts Table | All Pages - 7 of 11</vt:lpstr>
      <vt:lpstr>Facebook Own Posts Table | All Pages - 8 of 11</vt:lpstr>
      <vt:lpstr>Facebook Own Posts Table | All Pages - 9 of 11</vt:lpstr>
      <vt:lpstr>Facebook Own Posts Table | All Pages - 10 of 11</vt:lpstr>
      <vt:lpstr>Facebook Own Posts Table | All Pages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2018-06-11T18:14:39Z</dcterms:created>
  <dcterms:modified xsi:type="dcterms:W3CDTF">2018-06-11T18:24:33Z</dcterms:modified>
</cp:coreProperties>
</file>