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SICK USA</c:v>
                </c:pt>
                <c:pt idx="1">
                  <c:v>SICK</c:v>
                </c:pt>
                <c:pt idx="2">
                  <c:v>Telemecanique Sensors</c:v>
                </c:pt>
                <c:pt idx="3">
                  <c:v>Omron Automation - Americas</c:v>
                </c:pt>
                <c:pt idx="4">
                  <c:v>KEYENCE CORPORATION</c:v>
                </c:pt>
                <c:pt idx="5">
                  <c:v>Pepperl+Fuchs GmbH</c:v>
                </c:pt>
                <c:pt idx="6">
                  <c:v>Pepperl+Fuchs GB Ltd</c:v>
                </c:pt>
                <c:pt idx="7">
                  <c:v>ifm group of companies</c:v>
                </c:pt>
                <c:pt idx="8">
                  <c:v>ifm efector, Inc.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1151</c:v>
                </c:pt>
                <c:pt idx="1">
                  <c:v>2383</c:v>
                </c:pt>
                <c:pt idx="2">
                  <c:v>104</c:v>
                </c:pt>
                <c:pt idx="3">
                  <c:v>418</c:v>
                </c:pt>
                <c:pt idx="4">
                  <c:v>312</c:v>
                </c:pt>
                <c:pt idx="5">
                  <c:v>128</c:v>
                </c:pt>
                <c:pt idx="7">
                  <c:v>266</c:v>
                </c:pt>
                <c:pt idx="8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77-451B-80F8-25212184FD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SICK USA</c:v>
                </c:pt>
                <c:pt idx="1">
                  <c:v>SICK</c:v>
                </c:pt>
                <c:pt idx="2">
                  <c:v>Telemecanique Sensors</c:v>
                </c:pt>
                <c:pt idx="3">
                  <c:v>Omron Automation - Americas</c:v>
                </c:pt>
                <c:pt idx="4">
                  <c:v>KEYENCE CORPORATION</c:v>
                </c:pt>
                <c:pt idx="5">
                  <c:v>Pepperl+Fuchs GmbH</c:v>
                </c:pt>
                <c:pt idx="6">
                  <c:v>Pepperl+Fuchs GB Ltd</c:v>
                </c:pt>
                <c:pt idx="7">
                  <c:v>ifm group of companies</c:v>
                </c:pt>
                <c:pt idx="8">
                  <c:v>ifm efector, Inc.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9</c:v>
                </c:pt>
                <c:pt idx="1">
                  <c:v>24</c:v>
                </c:pt>
                <c:pt idx="2">
                  <c:v>0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7">
                  <c:v>6</c:v>
                </c:pt>
                <c:pt idx="8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77-451B-80F8-25212184FD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169312"/>
        <c:axId val="278191560"/>
      </c:barChart>
      <c:catAx>
        <c:axId val="28016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91560"/>
        <c:crosses val="autoZero"/>
        <c:auto val="1"/>
        <c:lblAlgn val="ctr"/>
        <c:lblOffset val="100"/>
        <c:noMultiLvlLbl val="0"/>
      </c:catAx>
      <c:valAx>
        <c:axId val="27819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6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F389F-E828-4D70-B9CC-49F1E30A4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 Distribution | Sensors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5CE10B-5F43-4A4C-B179-14C14D74B9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1284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4B70C-5489-4022-A903-6CE4F0A83E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9E2B1-AD25-46AF-A9E0-1C3545E70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4438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Interactions Distribution | Sensors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Interactions Distribution | Sensors Group</dc:title>
  <dc:creator>Administrator</dc:creator>
  <cp:lastModifiedBy>Administrator</cp:lastModifiedBy>
  <cp:revision>1</cp:revision>
  <dcterms:created xsi:type="dcterms:W3CDTF">2018-09-10T01:00:22Z</dcterms:created>
  <dcterms:modified xsi:type="dcterms:W3CDTF">2018-09-10T01:00:33Z</dcterms:modified>
</cp:coreProperties>
</file>