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AIS PLAY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4</c:v>
                </c:pt>
                <c:pt idx="9">
                  <c:v>8</c:v>
                </c:pt>
                <c:pt idx="10">
                  <c:v>12</c:v>
                </c:pt>
                <c:pt idx="11">
                  <c:v>6</c:v>
                </c:pt>
                <c:pt idx="12">
                  <c:v>16</c:v>
                </c:pt>
                <c:pt idx="13">
                  <c:v>2</c:v>
                </c:pt>
                <c:pt idx="14">
                  <c:v>7</c:v>
                </c:pt>
                <c:pt idx="15">
                  <c:v>5</c:v>
                </c:pt>
                <c:pt idx="16">
                  <c:v>15</c:v>
                </c:pt>
                <c:pt idx="17">
                  <c:v>20</c:v>
                </c:pt>
                <c:pt idx="18">
                  <c:v>26</c:v>
                </c:pt>
                <c:pt idx="19">
                  <c:v>22</c:v>
                </c:pt>
                <c:pt idx="20">
                  <c:v>18</c:v>
                </c:pt>
                <c:pt idx="21">
                  <c:v>10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955-4800-8444-9F58612FF1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439880"/>
        <c:axId val="292440208"/>
      </c:lineChart>
      <c:catAx>
        <c:axId val="292439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440208"/>
        <c:crosses val="autoZero"/>
        <c:auto val="1"/>
        <c:lblAlgn val="ctr"/>
        <c:lblOffset val="100"/>
        <c:noMultiLvlLbl val="0"/>
      </c:catAx>
      <c:valAx>
        <c:axId val="292440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439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273C5-7314-4FB0-8230-495C6C864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AIS PLAY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BF6199-92E2-43D0-A075-450924E64E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812901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2EE2E0-BA1B-4F93-9CE7-EB65AFC0D5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02884C-2D54-4C71-B776-211271F88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085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By Hour | AIS PLAY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By Hour | AIS PLAY</dc:title>
  <dc:creator>Frederik Peiniger</dc:creator>
  <cp:lastModifiedBy>Frederik Peiniger</cp:lastModifiedBy>
  <cp:revision>1</cp:revision>
  <dcterms:created xsi:type="dcterms:W3CDTF">2019-01-04T05:58:28Z</dcterms:created>
  <dcterms:modified xsi:type="dcterms:W3CDTF">2019-01-04T05:58:32Z</dcterms:modified>
</cp:coreProperties>
</file>