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Angsana New" panose="02020603050405020304" pitchFamily="18" charset="-34"/>
      <p:regular r:id="rId3"/>
      <p:bold r:id="rId4"/>
      <p:italic r:id="rId5"/>
      <p:boldItalic r:id="rId6"/>
    </p:embeddedFon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theme" Target="theme/theme1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presProps" Target="presProps.xml"/><Relationship Id="rId5" Type="http://schemas.openxmlformats.org/officeDocument/2006/relationships/font" Target="fonts/font3.fntdata"/><Relationship Id="rId10" Type="http://schemas.openxmlformats.org/officeDocument/2006/relationships/font" Target="fonts/font8.fntdata"/><Relationship Id="rId4" Type="http://schemas.openxmlformats.org/officeDocument/2006/relationships/font" Target="fonts/font2.fntdata"/><Relationship Id="rId9" Type="http://schemas.openxmlformats.org/officeDocument/2006/relationships/font" Target="fonts/font7.fntdata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68A8-48EB-81B6-49B07566DB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6985800"/>
        <c:axId val="355158600"/>
      </c:lineChart>
      <c:catAx>
        <c:axId val="176985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158600"/>
        <c:crosses val="autoZero"/>
        <c:auto val="1"/>
        <c:lblAlgn val="ctr"/>
        <c:lblOffset val="100"/>
        <c:noMultiLvlLbl val="0"/>
      </c:catAx>
      <c:valAx>
        <c:axId val="355158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985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6E95F-07FB-4BAF-ABA7-5D645B072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Engaged Users | CIMB THAI Bank </a:t>
            </a:r>
            <a:r>
              <a:rPr lang="th-TH"/>
              <a:t>ธนาคาร ซีไอเอ็มบี ไทย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F0E5A3E-BAA2-44BB-A9E7-64F943B2143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312343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25C61B-3887-4CA6-B360-12E2EDD3D3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A16610-C650-42B6-8B6D-87BE8A07CF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71620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Angsana New</vt:lpstr>
      <vt:lpstr>quintly_template</vt:lpstr>
      <vt:lpstr>Facebook Engaged Users | CIMB THAI Bank ธนาคาร ซีไอเอ็มบี ไทย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Engaged Users | CIMB THAI Bank ธนาคาร ซีไอเอ็มบี ไทย</dc:title>
  <dc:creator>Administrator</dc:creator>
  <cp:lastModifiedBy>Administrator</cp:lastModifiedBy>
  <cp:revision>1</cp:revision>
  <dcterms:created xsi:type="dcterms:W3CDTF">2018-10-01T12:43:59Z</dcterms:created>
  <dcterms:modified xsi:type="dcterms:W3CDTF">2018-10-01T12:44:03Z</dcterms:modified>
</cp:coreProperties>
</file>