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Angsana New" panose="02020603050405020304" pitchFamily="18" charset="-34"/>
      <p:regular r:id="rId3"/>
      <p:bold r:id="rId4"/>
      <p:italic r:id="rId5"/>
      <p:boldItalic r:id="rId6"/>
    </p:embeddedFon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theme" Target="theme/theme1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presProps" Target="presProps.xml"/><Relationship Id="rId5" Type="http://schemas.openxmlformats.org/officeDocument/2006/relationships/font" Target="fonts/font3.fntdata"/><Relationship Id="rId10" Type="http://schemas.openxmlformats.org/officeDocument/2006/relationships/font" Target="fonts/font8.fntdata"/><Relationship Id="rId4" Type="http://schemas.openxmlformats.org/officeDocument/2006/relationships/font" Target="fonts/font2.fntdata"/><Relationship Id="rId9" Type="http://schemas.openxmlformats.org/officeDocument/2006/relationships/font" Target="fonts/font7.fntdata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CIMB THAI Bank ธนาคาร ซีไอเอ็มบี ไทย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237319</c:v>
                </c:pt>
                <c:pt idx="1">
                  <c:v>378011</c:v>
                </c:pt>
                <c:pt idx="2">
                  <c:v>310390</c:v>
                </c:pt>
                <c:pt idx="3">
                  <c:v>320609</c:v>
                </c:pt>
                <c:pt idx="4">
                  <c:v>278196</c:v>
                </c:pt>
                <c:pt idx="5">
                  <c:v>253894</c:v>
                </c:pt>
                <c:pt idx="6">
                  <c:v>209521</c:v>
                </c:pt>
                <c:pt idx="7">
                  <c:v>200032</c:v>
                </c:pt>
                <c:pt idx="8">
                  <c:v>227841</c:v>
                </c:pt>
                <c:pt idx="9">
                  <c:v>218509</c:v>
                </c:pt>
                <c:pt idx="10">
                  <c:v>186286</c:v>
                </c:pt>
                <c:pt idx="11">
                  <c:v>259632</c:v>
                </c:pt>
                <c:pt idx="12">
                  <c:v>198746</c:v>
                </c:pt>
                <c:pt idx="13">
                  <c:v>246962</c:v>
                </c:pt>
                <c:pt idx="14">
                  <c:v>246186</c:v>
                </c:pt>
                <c:pt idx="15">
                  <c:v>203976</c:v>
                </c:pt>
                <c:pt idx="16">
                  <c:v>210003</c:v>
                </c:pt>
                <c:pt idx="17">
                  <c:v>196682</c:v>
                </c:pt>
                <c:pt idx="18">
                  <c:v>244828</c:v>
                </c:pt>
                <c:pt idx="19">
                  <c:v>169412</c:v>
                </c:pt>
                <c:pt idx="20">
                  <c:v>190219</c:v>
                </c:pt>
                <c:pt idx="21">
                  <c:v>188042</c:v>
                </c:pt>
                <c:pt idx="22">
                  <c:v>206962</c:v>
                </c:pt>
                <c:pt idx="23">
                  <c:v>215755</c:v>
                </c:pt>
                <c:pt idx="24">
                  <c:v>188015</c:v>
                </c:pt>
                <c:pt idx="25">
                  <c:v>184257</c:v>
                </c:pt>
                <c:pt idx="26">
                  <c:v>185239</c:v>
                </c:pt>
                <c:pt idx="27">
                  <c:v>210935</c:v>
                </c:pt>
                <c:pt idx="28">
                  <c:v>614463</c:v>
                </c:pt>
                <c:pt idx="29">
                  <c:v>584748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F3F-464E-BE2B-EF10CA7635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8388320"/>
        <c:axId val="154972552"/>
      </c:lineChart>
      <c:dateAx>
        <c:axId val="2883883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4972552"/>
        <c:crosses val="autoZero"/>
        <c:auto val="1"/>
        <c:lblOffset val="100"/>
        <c:baseTimeUnit val="days"/>
      </c:dateAx>
      <c:valAx>
        <c:axId val="154972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388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E8ACA9-E451-4775-A142-5D78F58A7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CIMB THAI Bank </a:t>
            </a:r>
            <a:r>
              <a:rPr lang="th-TH"/>
              <a:t>ธนาคาร ซีไอเอ็มบี ไทย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FC8D614-0B8D-4A59-9F15-8A7CA24FEA7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771472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C698E5-6C3A-4554-A0ED-22D8ED0386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312536-F598-4F9F-9419-BCD334717E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4466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Angsana New</vt:lpstr>
      <vt:lpstr>quintly_template</vt:lpstr>
      <vt:lpstr>Facebook Reach | CIMB THAI Bank ธนาคาร ซีไอเอ็มบี ไทย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Reach | CIMB THAI Bank ธนาคาร ซีไอเอ็มบี ไทย</dc:title>
  <dc:creator>Administrator</dc:creator>
  <cp:lastModifiedBy>Administrator</cp:lastModifiedBy>
  <cp:revision>1</cp:revision>
  <dcterms:created xsi:type="dcterms:W3CDTF">2018-10-01T12:40:02Z</dcterms:created>
  <dcterms:modified xsi:type="dcterms:W3CDTF">2018-10-01T12:40:09Z</dcterms:modified>
</cp:coreProperties>
</file>