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2.1601176676606999E-2</c:v>
                </c:pt>
                <c:pt idx="1">
                  <c:v>0.38752735764863</c:v>
                </c:pt>
                <c:pt idx="2">
                  <c:v>1.0593342755291E-2</c:v>
                </c:pt>
                <c:pt idx="3">
                  <c:v>4.7410405595721003E-2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D7-4451-9E02-B1A6F49D8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238792"/>
        <c:axId val="275289536"/>
      </c:barChart>
      <c:catAx>
        <c:axId val="33823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289536"/>
        <c:crosses val="autoZero"/>
        <c:auto val="1"/>
        <c:lblAlgn val="ctr"/>
        <c:lblOffset val="100"/>
        <c:noMultiLvlLbl val="0"/>
      </c:catAx>
      <c:valAx>
        <c:axId val="27528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23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A6DE6-B6CE-43C0-B5CD-26026B242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5E6D58-611B-42E0-A587-4FCED982EE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5296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6BB6B-85F0-4208-AA9D-FFE0A3550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059DF-B8CA-43E4-BF6A-B15516F28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063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AIS PLAY</dc:title>
  <dc:creator>Administrator</dc:creator>
  <cp:lastModifiedBy>Administrator</cp:lastModifiedBy>
  <cp:revision>1</cp:revision>
  <dcterms:created xsi:type="dcterms:W3CDTF">2018-07-12T04:59:25Z</dcterms:created>
  <dcterms:modified xsi:type="dcterms:W3CDTF">2018-07-12T04:59:30Z</dcterms:modified>
</cp:coreProperties>
</file>