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AIS PLAY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677</c:v>
                </c:pt>
                <c:pt idx="1">
                  <c:v>1431</c:v>
                </c:pt>
                <c:pt idx="2">
                  <c:v>1446</c:v>
                </c:pt>
                <c:pt idx="3">
                  <c:v>1320</c:v>
                </c:pt>
                <c:pt idx="4">
                  <c:v>1772</c:v>
                </c:pt>
                <c:pt idx="5">
                  <c:v>857</c:v>
                </c:pt>
                <c:pt idx="6">
                  <c:v>991</c:v>
                </c:pt>
                <c:pt idx="7">
                  <c:v>1255</c:v>
                </c:pt>
                <c:pt idx="8">
                  <c:v>1902</c:v>
                </c:pt>
                <c:pt idx="9">
                  <c:v>2008</c:v>
                </c:pt>
                <c:pt idx="10">
                  <c:v>1433</c:v>
                </c:pt>
                <c:pt idx="11">
                  <c:v>1495</c:v>
                </c:pt>
                <c:pt idx="12">
                  <c:v>1119</c:v>
                </c:pt>
                <c:pt idx="13">
                  <c:v>1273</c:v>
                </c:pt>
                <c:pt idx="14">
                  <c:v>1498</c:v>
                </c:pt>
                <c:pt idx="15">
                  <c:v>429</c:v>
                </c:pt>
                <c:pt idx="16">
                  <c:v>52</c:v>
                </c:pt>
                <c:pt idx="17">
                  <c:v>742</c:v>
                </c:pt>
                <c:pt idx="18">
                  <c:v>1433</c:v>
                </c:pt>
                <c:pt idx="19">
                  <c:v>1342</c:v>
                </c:pt>
                <c:pt idx="20">
                  <c:v>1291</c:v>
                </c:pt>
                <c:pt idx="21">
                  <c:v>1043</c:v>
                </c:pt>
                <c:pt idx="22">
                  <c:v>1599</c:v>
                </c:pt>
                <c:pt idx="23">
                  <c:v>1323</c:v>
                </c:pt>
                <c:pt idx="24">
                  <c:v>1306</c:v>
                </c:pt>
                <c:pt idx="25">
                  <c:v>1205</c:v>
                </c:pt>
                <c:pt idx="26">
                  <c:v>775</c:v>
                </c:pt>
                <c:pt idx="27">
                  <c:v>887</c:v>
                </c:pt>
                <c:pt idx="28">
                  <c:v>946</c:v>
                </c:pt>
                <c:pt idx="29">
                  <c:v>780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46-4229-BE15-6CF9D27E02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586760"/>
        <c:axId val="277106888"/>
      </c:lineChart>
      <c:dateAx>
        <c:axId val="350586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06888"/>
        <c:crosses val="autoZero"/>
        <c:auto val="1"/>
        <c:lblOffset val="100"/>
        <c:baseTimeUnit val="days"/>
      </c:dateAx>
      <c:valAx>
        <c:axId val="277106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86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38D31-E171-4466-9C16-921CF7878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AIS PLAY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755939-52BF-4BB9-8C11-97A60E5150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79800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EB2F17-199B-48C2-9608-05FFF766B0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CD12BE-C7C6-4783-A778-50EEB759C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2509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Change | AIS PLAY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| AIS PLAY</dc:title>
  <dc:creator>Administrator</dc:creator>
  <cp:lastModifiedBy>Administrator</cp:lastModifiedBy>
  <cp:revision>1</cp:revision>
  <dcterms:created xsi:type="dcterms:W3CDTF">2018-07-12T04:48:34Z</dcterms:created>
  <dcterms:modified xsi:type="dcterms:W3CDTF">2018-07-12T04:48:39Z</dcterms:modified>
</cp:coreProperties>
</file>