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3"/>
      <p:bold r:id="rId4"/>
      <p:italic r:id="rId5"/>
      <p:boldItalic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C2A4-44FC-BDE7-93B441F3B0A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C2A4-44FC-BDE7-93B441F3B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724784"/>
        <c:axId val="337725440"/>
      </c:barChart>
      <c:catAx>
        <c:axId val="33772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25440"/>
        <c:crosses val="autoZero"/>
        <c:auto val="1"/>
        <c:lblAlgn val="ctr"/>
        <c:lblOffset val="100"/>
        <c:noMultiLvlLbl val="0"/>
      </c:catAx>
      <c:valAx>
        <c:axId val="33772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2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43EE4-72FD-459C-8D38-E6C1BD13F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CIMB THAI Bank </a:t>
            </a:r>
            <a:r>
              <a:rPr lang="th-TH"/>
              <a:t>ธนาคาร ซีไอเอ็มบี ไทย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FFAEC8-0D15-48F2-89C1-BFCBE01E50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9367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906A3-6EC7-4869-9F5A-35E9A43ED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08/28/2017 - 09/28/2017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84BC-8189-4E2C-8C16-AABB4146E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0238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Angsana New</vt:lpstr>
      <vt:lpstr>quintly_template</vt:lpstr>
      <vt:lpstr>Facebook Fan Demographics | CIMB THAI Bank ธนาคาร ซีไอเอ็มบี ไทย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CIMB THAI Bank ธนาคาร ซีไอเอ็มบี ไทย</dc:title>
  <dc:creator>Administrator</dc:creator>
  <cp:lastModifiedBy>Administrator</cp:lastModifiedBy>
  <cp:revision>1</cp:revision>
  <dcterms:created xsi:type="dcterms:W3CDTF">2018-07-12T04:38:12Z</dcterms:created>
  <dcterms:modified xsi:type="dcterms:W3CDTF">2018-07-12T04:38:18Z</dcterms:modified>
</cp:coreProperties>
</file>