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AIS PLAY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10397</c:v>
                </c:pt>
                <c:pt idx="1">
                  <c:v>14412</c:v>
                </c:pt>
                <c:pt idx="2">
                  <c:v>25910</c:v>
                </c:pt>
                <c:pt idx="3">
                  <c:v>24034</c:v>
                </c:pt>
                <c:pt idx="4">
                  <c:v>21359</c:v>
                </c:pt>
                <c:pt idx="5">
                  <c:v>23623</c:v>
                </c:pt>
                <c:pt idx="6">
                  <c:v>17226</c:v>
                </c:pt>
                <c:pt idx="7">
                  <c:v>15415</c:v>
                </c:pt>
                <c:pt idx="8">
                  <c:v>37733</c:v>
                </c:pt>
                <c:pt idx="9">
                  <c:v>44230</c:v>
                </c:pt>
                <c:pt idx="10">
                  <c:v>33474</c:v>
                </c:pt>
                <c:pt idx="11">
                  <c:v>38237</c:v>
                </c:pt>
                <c:pt idx="12">
                  <c:v>20966</c:v>
                </c:pt>
                <c:pt idx="13">
                  <c:v>18980</c:v>
                </c:pt>
                <c:pt idx="14">
                  <c:v>16221</c:v>
                </c:pt>
                <c:pt idx="15">
                  <c:v>15839</c:v>
                </c:pt>
                <c:pt idx="16">
                  <c:v>9973</c:v>
                </c:pt>
                <c:pt idx="17">
                  <c:v>21103</c:v>
                </c:pt>
                <c:pt idx="18">
                  <c:v>24626</c:v>
                </c:pt>
                <c:pt idx="19">
                  <c:v>20549</c:v>
                </c:pt>
                <c:pt idx="20">
                  <c:v>15866</c:v>
                </c:pt>
                <c:pt idx="21">
                  <c:v>30879</c:v>
                </c:pt>
                <c:pt idx="22">
                  <c:v>16151</c:v>
                </c:pt>
                <c:pt idx="23">
                  <c:v>20865</c:v>
                </c:pt>
                <c:pt idx="24">
                  <c:v>20347</c:v>
                </c:pt>
                <c:pt idx="25">
                  <c:v>24705</c:v>
                </c:pt>
                <c:pt idx="26">
                  <c:v>14170</c:v>
                </c:pt>
                <c:pt idx="27">
                  <c:v>5299</c:v>
                </c:pt>
                <c:pt idx="28">
                  <c:v>5158</c:v>
                </c:pt>
                <c:pt idx="29">
                  <c:v>4848</c:v>
                </c:pt>
                <c:pt idx="30">
                  <c:v>6271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368-4AF9-A9D9-6E92DED99F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2309480"/>
        <c:axId val="272307840"/>
      </c:lineChart>
      <c:dateAx>
        <c:axId val="2723094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307840"/>
        <c:crosses val="autoZero"/>
        <c:auto val="1"/>
        <c:lblOffset val="100"/>
        <c:baseTimeUnit val="days"/>
      </c:dateAx>
      <c:valAx>
        <c:axId val="272307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309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83E692-486D-4CE0-B14E-401A9DE0B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Engaged Users | AIS PLAY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DFE1146-C7C5-4EEC-A99A-5BB8803EC33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459519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A5122E-91CC-41A4-B397-F1361973F3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CEA776-7614-4D55-9869-50FFDD4DD6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3267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Engaged Users | AIS PLAY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Engaged Users | AIS PLAY</dc:title>
  <dc:creator>Administrator</dc:creator>
  <cp:lastModifiedBy>Administrator</cp:lastModifiedBy>
  <cp:revision>1</cp:revision>
  <dcterms:created xsi:type="dcterms:W3CDTF">2018-06-01T07:30:06Z</dcterms:created>
  <dcterms:modified xsi:type="dcterms:W3CDTF">2018-06-01T07:30:11Z</dcterms:modified>
</cp:coreProperties>
</file>