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1E2-4178-BE8E-C318BA5F8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405072"/>
        <c:axId val="283886448"/>
      </c:barChart>
      <c:catAx>
        <c:axId val="34540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86448"/>
        <c:crosses val="autoZero"/>
        <c:auto val="1"/>
        <c:lblAlgn val="ctr"/>
        <c:lblOffset val="100"/>
        <c:noMultiLvlLbl val="0"/>
      </c:catAx>
      <c:valAx>
        <c:axId val="28388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EB18C-0F3D-4375-B806-480791B0E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D7266-DBFC-4857-B0EF-B87FF5764C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8140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B2E4B-BB31-4690-8737-065343FED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C55AA-A1C8-4D9D-B346-136E665D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60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AIS PLAY</dc:title>
  <dc:creator>Administrator</dc:creator>
  <cp:lastModifiedBy>Administrator</cp:lastModifiedBy>
  <cp:revision>1</cp:revision>
  <dcterms:created xsi:type="dcterms:W3CDTF">2018-06-01T07:29:01Z</dcterms:created>
  <dcterms:modified xsi:type="dcterms:W3CDTF">2018-06-01T07:29:05Z</dcterms:modified>
</cp:coreProperties>
</file>